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sldIdLst>
    <p:sldId id="304" r:id="rId2"/>
    <p:sldId id="256" r:id="rId3"/>
    <p:sldId id="331" r:id="rId4"/>
    <p:sldId id="260" r:id="rId5"/>
    <p:sldId id="261" r:id="rId6"/>
    <p:sldId id="266" r:id="rId7"/>
    <p:sldId id="309" r:id="rId8"/>
    <p:sldId id="268" r:id="rId9"/>
    <p:sldId id="308" r:id="rId10"/>
    <p:sldId id="271" r:id="rId11"/>
    <p:sldId id="335" r:id="rId12"/>
    <p:sldId id="336" r:id="rId13"/>
    <p:sldId id="337" r:id="rId14"/>
    <p:sldId id="276" r:id="rId15"/>
    <p:sldId id="334" r:id="rId16"/>
    <p:sldId id="285" r:id="rId17"/>
    <p:sldId id="286" r:id="rId18"/>
    <p:sldId id="287" r:id="rId19"/>
    <p:sldId id="288" r:id="rId20"/>
    <p:sldId id="289" r:id="rId21"/>
    <p:sldId id="318" r:id="rId22"/>
    <p:sldId id="319" r:id="rId23"/>
    <p:sldId id="320" r:id="rId24"/>
    <p:sldId id="292" r:id="rId25"/>
    <p:sldId id="321" r:id="rId26"/>
    <p:sldId id="322" r:id="rId27"/>
    <p:sldId id="296" r:id="rId28"/>
    <p:sldId id="297" r:id="rId29"/>
    <p:sldId id="299" r:id="rId30"/>
    <p:sldId id="300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6633"/>
    <a:srgbClr val="FF9900"/>
    <a:srgbClr val="FFFF9D"/>
    <a:srgbClr val="00FF00"/>
    <a:srgbClr val="FF0000"/>
    <a:srgbClr val="808000"/>
    <a:srgbClr val="00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696DC7-2D39-4FD5-AEE4-0993C4D43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1%20%20&#1057;&#1086;&#1076;&#1077;&#1088;&#1078;&#1072;&#1085;&#1080;&#1077;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1029" descr="E:\PFILES\MSOFFICE\CLIPART\WEBART\WB00951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466165"/>
            <a:ext cx="8153400" cy="57150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00FF00"/>
              </a:gs>
              <a:gs pos="100000">
                <a:srgbClr val="FF9900"/>
              </a:gs>
            </a:gsLst>
            <a:lin ang="5400000" scaled="1"/>
          </a:gradFill>
          <a:effectLst>
            <a:outerShdw dist="107763" dir="18900000" algn="ctr" rotWithShape="0">
              <a:schemeClr val="tx1"/>
            </a:outerShdw>
          </a:effectLst>
        </p:spPr>
      </p:pic>
      <p:sp>
        <p:nvSpPr>
          <p:cNvPr id="54275" name="WordArt 1027"/>
          <p:cNvSpPr>
            <a:spLocks noChangeArrowheads="1" noChangeShapeType="1" noTextEdit="1"/>
          </p:cNvSpPr>
          <p:nvPr/>
        </p:nvSpPr>
        <p:spPr bwMode="auto">
          <a:xfrm>
            <a:off x="1885950" y="1447800"/>
            <a:ext cx="53721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64758" dir="20921404" algn="ctr" rotWithShape="0">
                    <a:schemeClr val="tx1"/>
                  </a:outerShdw>
                </a:effectLst>
                <a:latin typeface="Bookman Old Style"/>
              </a:rPr>
              <a:t>Об инновационной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64758" dir="20921404" algn="ctr" rotWithShape="0">
                    <a:schemeClr val="tx1"/>
                  </a:outerShdw>
                </a:effectLst>
                <a:latin typeface="Bookman Old Style"/>
              </a:rPr>
              <a:t> и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64758" dir="20921404" algn="ctr" rotWithShape="0">
                    <a:schemeClr val="tx1"/>
                  </a:outerShdw>
                </a:effectLst>
                <a:latin typeface="Bookman Old Style"/>
              </a:rPr>
              <a:t> экспериментальной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64758" dir="20921404" algn="ctr" rotWithShape="0">
                    <a:schemeClr val="tx1"/>
                  </a:outerShdw>
                </a:effectLst>
                <a:latin typeface="Bookman Old Style"/>
              </a:rPr>
              <a:t>деятельности</a:t>
            </a:r>
          </a:p>
        </p:txBody>
      </p:sp>
      <p:grpSp>
        <p:nvGrpSpPr>
          <p:cNvPr id="54287" name="Group 1039"/>
          <p:cNvGrpSpPr>
            <a:grpSpLocks/>
          </p:cNvGrpSpPr>
          <p:nvPr/>
        </p:nvGrpSpPr>
        <p:grpSpPr bwMode="auto">
          <a:xfrm>
            <a:off x="0" y="6124575"/>
            <a:ext cx="9144000" cy="725488"/>
            <a:chOff x="0" y="3858"/>
            <a:chExt cx="5760" cy="457"/>
          </a:xfrm>
        </p:grpSpPr>
        <p:grpSp>
          <p:nvGrpSpPr>
            <p:cNvPr id="54279" name="Group 1031"/>
            <p:cNvGrpSpPr>
              <a:grpSpLocks/>
            </p:cNvGrpSpPr>
            <p:nvPr/>
          </p:nvGrpSpPr>
          <p:grpSpPr bwMode="auto">
            <a:xfrm>
              <a:off x="0" y="3858"/>
              <a:ext cx="336" cy="212"/>
              <a:chOff x="192" y="3739"/>
              <a:chExt cx="336" cy="212"/>
            </a:xfrm>
          </p:grpSpPr>
          <p:sp>
            <p:nvSpPr>
              <p:cNvPr id="54280" name="Oval 1032"/>
              <p:cNvSpPr>
                <a:spLocks noChangeArrowheads="1"/>
              </p:cNvSpPr>
              <p:nvPr/>
            </p:nvSpPr>
            <p:spPr bwMode="auto">
              <a:xfrm>
                <a:off x="312" y="3749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81" name="Text Box 1033"/>
              <p:cNvSpPr txBox="1">
                <a:spLocks noChangeArrowheads="1"/>
              </p:cNvSpPr>
              <p:nvPr/>
            </p:nvSpPr>
            <p:spPr bwMode="auto">
              <a:xfrm>
                <a:off x="192" y="3739"/>
                <a:ext cx="33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0"/>
                  <a:t>   </a:t>
                </a:r>
                <a:r>
                  <a:rPr lang="en-US" sz="1600" b="1" i="0"/>
                  <a:t>С</a:t>
                </a:r>
                <a:endParaRPr lang="en-US" sz="1600" i="0"/>
              </a:p>
            </p:txBody>
          </p:sp>
        </p:grpSp>
        <p:grpSp>
          <p:nvGrpSpPr>
            <p:cNvPr id="54282" name="Group 1034"/>
            <p:cNvGrpSpPr>
              <a:grpSpLocks/>
            </p:cNvGrpSpPr>
            <p:nvPr/>
          </p:nvGrpSpPr>
          <p:grpSpPr bwMode="auto">
            <a:xfrm>
              <a:off x="0" y="4083"/>
              <a:ext cx="336" cy="212"/>
              <a:chOff x="192" y="3739"/>
              <a:chExt cx="336" cy="212"/>
            </a:xfrm>
          </p:grpSpPr>
          <p:sp>
            <p:nvSpPr>
              <p:cNvPr id="54283" name="Oval 1035"/>
              <p:cNvSpPr>
                <a:spLocks noChangeArrowheads="1"/>
              </p:cNvSpPr>
              <p:nvPr/>
            </p:nvSpPr>
            <p:spPr bwMode="auto">
              <a:xfrm>
                <a:off x="312" y="3749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84" name="Text Box 1036"/>
              <p:cNvSpPr txBox="1">
                <a:spLocks noChangeArrowheads="1"/>
              </p:cNvSpPr>
              <p:nvPr/>
            </p:nvSpPr>
            <p:spPr bwMode="auto">
              <a:xfrm>
                <a:off x="192" y="3739"/>
                <a:ext cx="33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0"/>
                  <a:t>   </a:t>
                </a:r>
                <a:r>
                  <a:rPr lang="en-US" sz="1600" b="1" i="0"/>
                  <a:t>С</a:t>
                </a:r>
                <a:endParaRPr lang="en-US" sz="1600" i="0"/>
              </a:p>
            </p:txBody>
          </p:sp>
        </p:grpSp>
        <p:sp>
          <p:nvSpPr>
            <p:cNvPr id="54285" name="Text Box 1037"/>
            <p:cNvSpPr txBox="1">
              <a:spLocks noChangeArrowheads="1"/>
            </p:cNvSpPr>
            <p:nvPr/>
          </p:nvSpPr>
          <p:spPr bwMode="auto">
            <a:xfrm>
              <a:off x="384" y="3863"/>
              <a:ext cx="537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0"/>
                <a:t>Академия повышения квалификации и переподготовки работников образования МО РФ</a:t>
              </a:r>
              <a:endParaRPr lang="en-US" sz="1600" i="0"/>
            </a:p>
          </p:txBody>
        </p:sp>
        <p:sp>
          <p:nvSpPr>
            <p:cNvPr id="54286" name="Text Box 1038"/>
            <p:cNvSpPr txBox="1">
              <a:spLocks noChangeArrowheads="1"/>
            </p:cNvSpPr>
            <p:nvPr/>
          </p:nvSpPr>
          <p:spPr bwMode="auto">
            <a:xfrm>
              <a:off x="384" y="4103"/>
              <a:ext cx="537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0"/>
                <a:t>Авторы программы:  </a:t>
              </a:r>
              <a:r>
                <a:rPr lang="ru-RU" sz="1600" b="1" i="0"/>
                <a:t>Новикова Т.Г.,</a:t>
              </a:r>
              <a:r>
                <a:rPr lang="en-US" sz="1600" b="1" i="0"/>
                <a:t> Сологуб В.А.</a:t>
              </a:r>
            </a:p>
          </p:txBody>
        </p:sp>
      </p:grpSp>
      <p:sp>
        <p:nvSpPr>
          <p:cNvPr id="54288" name="AutoShape 10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150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042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229600" y="4876800"/>
            <a:ext cx="3810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14800" y="30121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22288" y="1814513"/>
            <a:ext cx="8099425" cy="1117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>
                  <a:gamma/>
                  <a:shade val="69804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0">
                <a:solidFill>
                  <a:srgbClr val="CC0000"/>
                </a:solidFill>
                <a:latin typeface="Arial Narrow" pitchFamily="34" charset="0"/>
              </a:rPr>
              <a:t>Эксперимент</a:t>
            </a:r>
            <a:r>
              <a:rPr lang="ru-RU" sz="2000" i="0">
                <a:latin typeface="Arial Narrow" pitchFamily="34" charset="0"/>
              </a:rPr>
              <a:t>-метод педагогических исследований, при котором происходит активное воздействие на педагогические явления путем создания новых условий, соответствующих цели исследования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68313" y="3360738"/>
            <a:ext cx="8207375" cy="1454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>
                  <a:gamma/>
                  <a:shade val="69804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0">
                <a:solidFill>
                  <a:srgbClr val="CC0000"/>
                </a:solidFill>
                <a:latin typeface="Arial Narrow" pitchFamily="34" charset="0"/>
              </a:rPr>
              <a:t>Педагогический эксперимент</a:t>
            </a:r>
            <a:r>
              <a:rPr lang="ru-RU" sz="2000" i="0">
                <a:latin typeface="Arial Narrow" pitchFamily="34" charset="0"/>
              </a:rPr>
              <a:t> - эксперимент особого рода, задачей которого является выяснение сравнительной эффективности применяемых в учебно-воспитательной деятельности технологий, методов, приемов, нового содержания и т.п.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84188" y="5245100"/>
            <a:ext cx="8175625" cy="1117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>
                  <a:gamma/>
                  <a:shade val="69804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0">
                <a:solidFill>
                  <a:srgbClr val="CC0000"/>
                </a:solidFill>
                <a:latin typeface="Arial Narrow" pitchFamily="34" charset="0"/>
              </a:rPr>
              <a:t>Эксперимент</a:t>
            </a:r>
            <a:r>
              <a:rPr lang="ru-RU" sz="2000" i="0">
                <a:solidFill>
                  <a:srgbClr val="CC0000"/>
                </a:solidFill>
                <a:latin typeface="Arial Narrow" pitchFamily="34" charset="0"/>
              </a:rPr>
              <a:t> </a:t>
            </a:r>
            <a:r>
              <a:rPr lang="ru-RU" sz="2000" i="0">
                <a:latin typeface="Arial Narrow" pitchFamily="34" charset="0"/>
              </a:rPr>
              <a:t>(от лат. experimentum - проба, опыт) - </a:t>
            </a:r>
            <a:r>
              <a:rPr lang="ru-RU" sz="2000">
                <a:latin typeface="Arial Narrow" pitchFamily="34" charset="0"/>
              </a:rPr>
              <a:t>метод познания, при помощи которого в контролируемых и управляемых условиях исследуются явления действительности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685800" y="546100"/>
            <a:ext cx="5862638" cy="77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FF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Notes"/>
              </a:rPr>
              <a:t>Что такое эксперимент? 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629400" y="762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0">
                <a:solidFill>
                  <a:schemeClr val="bg1"/>
                </a:solidFill>
                <a:latin typeface="Arial Narrow" pitchFamily="34" charset="0"/>
              </a:rPr>
              <a:t>Его признаки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12</a:t>
            </a:r>
          </a:p>
        </p:txBody>
      </p:sp>
      <p:sp>
        <p:nvSpPr>
          <p:cNvPr id="1844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  <p:bldP spid="18436" grpId="0" animBg="1" autoUpdateAnimBg="0"/>
      <p:bldP spid="18437" grpId="0" animBg="1" autoUpdateAnimBg="0"/>
      <p:bldP spid="18441" grpId="0" animBg="1"/>
      <p:bldP spid="184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18" name="Group 34"/>
          <p:cNvGrpSpPr>
            <a:grpSpLocks/>
          </p:cNvGrpSpPr>
          <p:nvPr/>
        </p:nvGrpSpPr>
        <p:grpSpPr bwMode="auto">
          <a:xfrm>
            <a:off x="533400" y="2514600"/>
            <a:ext cx="8001000" cy="533400"/>
            <a:chOff x="336" y="1584"/>
            <a:chExt cx="5040" cy="336"/>
          </a:xfrm>
        </p:grpSpPr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903" y="1584"/>
              <a:ext cx="4473" cy="336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Опора на научную (научные) теории </a:t>
              </a:r>
              <a:endParaRPr lang="ru-RU" sz="2800" i="0"/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336" y="1584"/>
              <a:ext cx="567" cy="336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000" i="0"/>
                <a:t>2</a:t>
              </a:r>
            </a:p>
          </p:txBody>
        </p:sp>
      </p:grpSp>
      <p:grpSp>
        <p:nvGrpSpPr>
          <p:cNvPr id="93217" name="Group 33"/>
          <p:cNvGrpSpPr>
            <a:grpSpLocks/>
          </p:cNvGrpSpPr>
          <p:nvPr/>
        </p:nvGrpSpPr>
        <p:grpSpPr bwMode="auto">
          <a:xfrm>
            <a:off x="533400" y="1981200"/>
            <a:ext cx="8001000" cy="533400"/>
            <a:chOff x="336" y="1248"/>
            <a:chExt cx="5040" cy="336"/>
          </a:xfrm>
        </p:grpSpPr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903" y="1248"/>
              <a:ext cx="4473" cy="336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 dirty="0">
                  <a:latin typeface="Arial Narrow" pitchFamily="34" charset="0"/>
                </a:rPr>
                <a:t>Целенаправленность</a:t>
              </a:r>
              <a:endParaRPr lang="ru-RU" sz="2800" i="0" dirty="0"/>
            </a:p>
          </p:txBody>
        </p:sp>
        <p:sp>
          <p:nvSpPr>
            <p:cNvPr id="93198" name="Rectangle 14"/>
            <p:cNvSpPr>
              <a:spLocks noChangeArrowheads="1"/>
            </p:cNvSpPr>
            <p:nvPr/>
          </p:nvSpPr>
          <p:spPr bwMode="auto">
            <a:xfrm>
              <a:off x="336" y="1248"/>
              <a:ext cx="567" cy="336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000" i="0"/>
                <a:t>1</a:t>
              </a:r>
            </a:p>
          </p:txBody>
        </p:sp>
      </p:grpSp>
      <p:grpSp>
        <p:nvGrpSpPr>
          <p:cNvPr id="93216" name="Group 32"/>
          <p:cNvGrpSpPr>
            <a:grpSpLocks/>
          </p:cNvGrpSpPr>
          <p:nvPr/>
        </p:nvGrpSpPr>
        <p:grpSpPr bwMode="auto">
          <a:xfrm>
            <a:off x="533400" y="1447800"/>
            <a:ext cx="8001000" cy="533400"/>
            <a:chOff x="336" y="912"/>
            <a:chExt cx="5040" cy="336"/>
          </a:xfrm>
        </p:grpSpPr>
        <p:sp>
          <p:nvSpPr>
            <p:cNvPr id="93201" name="Rectangle 17"/>
            <p:cNvSpPr>
              <a:spLocks noChangeArrowheads="1"/>
            </p:cNvSpPr>
            <p:nvPr/>
          </p:nvSpPr>
          <p:spPr bwMode="auto">
            <a:xfrm>
              <a:off x="903" y="912"/>
              <a:ext cx="4473" cy="336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72549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2549"/>
                    <a:invGamma/>
                  </a:srgbClr>
                </a:gs>
              </a:gsLst>
              <a:lin ang="5400000" scaled="1"/>
            </a:gra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000" b="1" i="0">
                  <a:latin typeface="Arial Narrow" pitchFamily="34" charset="0"/>
                </a:rPr>
                <a:t>Основные признаки экспериментального исследования</a:t>
              </a:r>
            </a:p>
          </p:txBody>
        </p:sp>
        <p:sp>
          <p:nvSpPr>
            <p:cNvPr id="93202" name="Rectangle 18"/>
            <p:cNvSpPr>
              <a:spLocks noChangeArrowheads="1"/>
            </p:cNvSpPr>
            <p:nvPr/>
          </p:nvSpPr>
          <p:spPr bwMode="auto">
            <a:xfrm>
              <a:off x="336" y="912"/>
              <a:ext cx="567" cy="336"/>
            </a:xfrm>
            <a:prstGeom prst="rect">
              <a:avLst/>
            </a:prstGeom>
            <a:gradFill rotWithShape="0">
              <a:gsLst>
                <a:gs pos="0">
                  <a:srgbClr val="C9FFC9">
                    <a:gamma/>
                    <a:shade val="72549"/>
                    <a:invGamma/>
                  </a:srgbClr>
                </a:gs>
                <a:gs pos="50000">
                  <a:srgbClr val="C9FFC9"/>
                </a:gs>
                <a:gs pos="100000">
                  <a:srgbClr val="C9FFC9">
                    <a:gamma/>
                    <a:shade val="72549"/>
                    <a:invGamma/>
                  </a:srgbClr>
                </a:gs>
              </a:gsLst>
              <a:lin ang="5400000" scaled="1"/>
            </a:gra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1800" b="1" i="0" dirty="0"/>
                <a:t>№ п</a:t>
              </a:r>
              <a:r>
                <a:rPr lang="en-US" sz="1800" b="1" i="0" dirty="0"/>
                <a:t>/</a:t>
              </a:r>
              <a:r>
                <a:rPr lang="ru-RU" sz="1800" b="1" i="0" dirty="0"/>
                <a:t>п</a:t>
              </a:r>
            </a:p>
          </p:txBody>
        </p:sp>
      </p:grp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381000" y="220663"/>
            <a:ext cx="8382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Эксперимент как одна из форм практики выполняет функцию критерия истинности научного познания в целом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8686800" y="6511925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13</a:t>
            </a:r>
          </a:p>
        </p:txBody>
      </p:sp>
      <p:sp>
        <p:nvSpPr>
          <p:cNvPr id="9320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35725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06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35725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3224" name="Group 40"/>
          <p:cNvGrpSpPr>
            <a:grpSpLocks/>
          </p:cNvGrpSpPr>
          <p:nvPr/>
        </p:nvGrpSpPr>
        <p:grpSpPr bwMode="auto">
          <a:xfrm>
            <a:off x="533400" y="5181600"/>
            <a:ext cx="8001000" cy="762000"/>
            <a:chOff x="336" y="3264"/>
            <a:chExt cx="5040" cy="480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auto">
            <a:xfrm>
              <a:off x="903" y="3264"/>
              <a:ext cx="4473" cy="480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2000" i="0">
                  <a:latin typeface="Arial Narrow" pitchFamily="34" charset="0"/>
                </a:rPr>
                <a:t>Критерий истинности научного познания</a:t>
              </a: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336" y="3264"/>
              <a:ext cx="567" cy="480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6</a:t>
              </a:r>
              <a:endParaRPr lang="ru-RU" sz="2000" i="0"/>
            </a:p>
          </p:txBody>
        </p:sp>
      </p:grp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533400" y="4114800"/>
            <a:ext cx="8001000" cy="1066800"/>
            <a:chOff x="336" y="2592"/>
            <a:chExt cx="5040" cy="672"/>
          </a:xfrm>
        </p:grpSpPr>
        <p:sp>
          <p:nvSpPr>
            <p:cNvPr id="93208" name="Rectangle 24"/>
            <p:cNvSpPr>
              <a:spLocks noChangeArrowheads="1"/>
            </p:cNvSpPr>
            <p:nvPr/>
          </p:nvSpPr>
          <p:spPr bwMode="auto">
            <a:xfrm>
              <a:off x="912" y="2592"/>
              <a:ext cx="4464" cy="672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Ориентация на получение нового знания, включающего в себя выделение факторов, влияющих на результаты педагогической деятельности</a:t>
              </a:r>
              <a:endParaRPr lang="ru-RU" sz="1800" i="0"/>
            </a:p>
          </p:txBody>
        </p:sp>
        <p:sp>
          <p:nvSpPr>
            <p:cNvPr id="93209" name="Rectangle 25"/>
            <p:cNvSpPr>
              <a:spLocks noChangeArrowheads="1"/>
            </p:cNvSpPr>
            <p:nvPr/>
          </p:nvSpPr>
          <p:spPr bwMode="auto">
            <a:xfrm>
              <a:off x="336" y="2592"/>
              <a:ext cx="567" cy="672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5</a:t>
              </a:r>
              <a:endParaRPr lang="ru-RU" sz="2000" i="0"/>
            </a:p>
          </p:txBody>
        </p:sp>
      </p:grpSp>
      <p:grpSp>
        <p:nvGrpSpPr>
          <p:cNvPr id="93223" name="Group 39"/>
          <p:cNvGrpSpPr>
            <a:grpSpLocks/>
          </p:cNvGrpSpPr>
          <p:nvPr/>
        </p:nvGrpSpPr>
        <p:grpSpPr bwMode="auto">
          <a:xfrm>
            <a:off x="533400" y="3581400"/>
            <a:ext cx="8001000" cy="533400"/>
            <a:chOff x="336" y="2256"/>
            <a:chExt cx="5040" cy="336"/>
          </a:xfrm>
        </p:grpSpPr>
        <p:sp>
          <p:nvSpPr>
            <p:cNvPr id="93212" name="Rectangle 28"/>
            <p:cNvSpPr>
              <a:spLocks noChangeArrowheads="1"/>
            </p:cNvSpPr>
            <p:nvPr/>
          </p:nvSpPr>
          <p:spPr bwMode="auto">
            <a:xfrm>
              <a:off x="903" y="2256"/>
              <a:ext cx="4473" cy="336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Систематичность</a:t>
              </a:r>
              <a:endParaRPr lang="ru-RU" sz="1800" i="0"/>
            </a:p>
          </p:txBody>
        </p:sp>
        <p:sp>
          <p:nvSpPr>
            <p:cNvPr id="93213" name="Rectangle 29"/>
            <p:cNvSpPr>
              <a:spLocks noChangeArrowheads="1"/>
            </p:cNvSpPr>
            <p:nvPr/>
          </p:nvSpPr>
          <p:spPr bwMode="auto">
            <a:xfrm>
              <a:off x="336" y="2256"/>
              <a:ext cx="567" cy="336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4</a:t>
              </a:r>
              <a:endParaRPr lang="ru-RU" sz="2000" i="0"/>
            </a:p>
          </p:txBody>
        </p:sp>
      </p:grpSp>
      <p:grpSp>
        <p:nvGrpSpPr>
          <p:cNvPr id="93219" name="Group 35"/>
          <p:cNvGrpSpPr>
            <a:grpSpLocks/>
          </p:cNvGrpSpPr>
          <p:nvPr/>
        </p:nvGrpSpPr>
        <p:grpSpPr bwMode="auto">
          <a:xfrm>
            <a:off x="533400" y="3048000"/>
            <a:ext cx="8001000" cy="533400"/>
            <a:chOff x="336" y="1920"/>
            <a:chExt cx="5040" cy="336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903" y="1920"/>
              <a:ext cx="4473" cy="336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Наличие стратегии исследования</a:t>
              </a: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336" y="1920"/>
              <a:ext cx="567" cy="336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000" i="0"/>
                <a:t>3</a:t>
              </a:r>
            </a:p>
          </p:txBody>
        </p:sp>
      </p:grp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6553200" y="5965825"/>
            <a:ext cx="1779588" cy="584200"/>
          </a:xfrm>
          <a:prstGeom prst="rightArrow">
            <a:avLst>
              <a:gd name="adj1" fmla="val 59194"/>
              <a:gd name="adj2" fmla="val 64943"/>
            </a:avLst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0">
                <a:solidFill>
                  <a:schemeClr val="bg1"/>
                </a:solidFill>
              </a:rPr>
              <a:t>продолжение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5" grpId="0" animBg="1"/>
      <p:bldP spid="93206" grpId="0" animBg="1"/>
      <p:bldP spid="9322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37" name="Group 29"/>
          <p:cNvGrpSpPr>
            <a:grpSpLocks/>
          </p:cNvGrpSpPr>
          <p:nvPr/>
        </p:nvGrpSpPr>
        <p:grpSpPr bwMode="auto">
          <a:xfrm>
            <a:off x="539750" y="4572000"/>
            <a:ext cx="7999413" cy="1066800"/>
            <a:chOff x="340" y="2880"/>
            <a:chExt cx="5039" cy="672"/>
          </a:xfrm>
        </p:grpSpPr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906" y="2880"/>
              <a:ext cx="4473" cy="672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Построение в рамках логико-конструктивных схем, элементы которых можно однозначно истолковать и использовать в научной и практической деятельности</a:t>
              </a:r>
              <a:endParaRPr lang="ru-RU" sz="2800" i="0"/>
            </a:p>
          </p:txBody>
        </p: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340" y="2880"/>
              <a:ext cx="567" cy="672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10</a:t>
              </a:r>
              <a:endParaRPr lang="ru-RU" sz="2000" i="0"/>
            </a:p>
          </p:txBody>
        </p:sp>
      </p:grpSp>
      <p:grpSp>
        <p:nvGrpSpPr>
          <p:cNvPr id="94236" name="Group 28"/>
          <p:cNvGrpSpPr>
            <a:grpSpLocks/>
          </p:cNvGrpSpPr>
          <p:nvPr/>
        </p:nvGrpSpPr>
        <p:grpSpPr bwMode="auto">
          <a:xfrm>
            <a:off x="539750" y="3773488"/>
            <a:ext cx="7999413" cy="798512"/>
            <a:chOff x="340" y="2377"/>
            <a:chExt cx="5039" cy="503"/>
          </a:xfrm>
        </p:grpSpPr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906" y="2377"/>
              <a:ext cx="4473" cy="503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Использование научного языка для описания исследовательской деятельности</a:t>
              </a:r>
            </a:p>
          </p:txBody>
        </p:sp>
        <p:sp>
          <p:nvSpPr>
            <p:cNvPr id="94218" name="Rectangle 10"/>
            <p:cNvSpPr>
              <a:spLocks noChangeArrowheads="1"/>
            </p:cNvSpPr>
            <p:nvPr/>
          </p:nvSpPr>
          <p:spPr bwMode="auto">
            <a:xfrm>
              <a:off x="340" y="2377"/>
              <a:ext cx="567" cy="503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9</a:t>
              </a:r>
              <a:endParaRPr lang="ru-RU" sz="2000" i="0"/>
            </a:p>
          </p:txBody>
        </p:sp>
      </p:grpSp>
      <p:grpSp>
        <p:nvGrpSpPr>
          <p:cNvPr id="94235" name="Group 27"/>
          <p:cNvGrpSpPr>
            <a:grpSpLocks/>
          </p:cNvGrpSpPr>
          <p:nvPr/>
        </p:nvGrpSpPr>
        <p:grpSpPr bwMode="auto">
          <a:xfrm>
            <a:off x="539750" y="2655888"/>
            <a:ext cx="7999413" cy="1117600"/>
            <a:chOff x="340" y="1673"/>
            <a:chExt cx="5039" cy="704"/>
          </a:xfrm>
        </p:grpSpPr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906" y="1673"/>
              <a:ext cx="4473" cy="704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Наличие научного аппарата: объекта, предмета, цели, гипотезы, задач исследования, критериев оценки результатов для решения задач исследования</a:t>
              </a:r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>
              <a:off x="340" y="1673"/>
              <a:ext cx="567" cy="704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8</a:t>
              </a:r>
              <a:endParaRPr lang="ru-RU" sz="2000" i="0"/>
            </a:p>
          </p:txBody>
        </p:sp>
      </p:grpSp>
      <p:grpSp>
        <p:nvGrpSpPr>
          <p:cNvPr id="94233" name="Group 25"/>
          <p:cNvGrpSpPr>
            <a:grpSpLocks/>
          </p:cNvGrpSpPr>
          <p:nvPr/>
        </p:nvGrpSpPr>
        <p:grpSpPr bwMode="auto">
          <a:xfrm>
            <a:off x="539750" y="1371600"/>
            <a:ext cx="7997825" cy="533400"/>
            <a:chOff x="340" y="864"/>
            <a:chExt cx="5038" cy="336"/>
          </a:xfrm>
        </p:grpSpPr>
        <p:sp>
          <p:nvSpPr>
            <p:cNvPr id="94222" name="Rectangle 14"/>
            <p:cNvSpPr>
              <a:spLocks noChangeArrowheads="1"/>
            </p:cNvSpPr>
            <p:nvPr/>
          </p:nvSpPr>
          <p:spPr bwMode="auto">
            <a:xfrm>
              <a:off x="905" y="864"/>
              <a:ext cx="4473" cy="336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72549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2549"/>
                    <a:invGamma/>
                  </a:srgbClr>
                </a:gs>
              </a:gsLst>
              <a:lin ang="5400000" scaled="1"/>
            </a:gra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000" b="1" i="0">
                  <a:latin typeface="Arial Narrow" pitchFamily="34" charset="0"/>
                </a:rPr>
                <a:t>Основные признаки исследования</a:t>
              </a:r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auto">
            <a:xfrm>
              <a:off x="340" y="864"/>
              <a:ext cx="567" cy="336"/>
            </a:xfrm>
            <a:prstGeom prst="rect">
              <a:avLst/>
            </a:prstGeom>
            <a:gradFill rotWithShape="0">
              <a:gsLst>
                <a:gs pos="0">
                  <a:srgbClr val="C9FFC9">
                    <a:gamma/>
                    <a:shade val="75686"/>
                    <a:invGamma/>
                  </a:srgbClr>
                </a:gs>
                <a:gs pos="50000">
                  <a:srgbClr val="C9FFC9"/>
                </a:gs>
                <a:gs pos="100000">
                  <a:srgbClr val="C9FFC9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1800" b="1" i="0"/>
                <a:t>№ п</a:t>
              </a:r>
              <a:r>
                <a:rPr lang="en-US" sz="1800" b="1" i="0"/>
                <a:t>/</a:t>
              </a:r>
              <a:r>
                <a:rPr lang="ru-RU" sz="1800" b="1" i="0"/>
                <a:t>п</a:t>
              </a:r>
            </a:p>
            <a:p>
              <a:pPr algn="ctr">
                <a:spcBef>
                  <a:spcPct val="20000"/>
                </a:spcBef>
              </a:pPr>
              <a:endParaRPr lang="ru-RU" sz="2800" i="0"/>
            </a:p>
          </p:txBody>
        </p:sp>
      </p:grp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533400" y="76200"/>
            <a:ext cx="8001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Эксперимент как одна из форм практики выполняет функцию критерия истинности научного познания в целом (продолжение)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14</a:t>
            </a:r>
          </a:p>
        </p:txBody>
      </p:sp>
      <p:sp>
        <p:nvSpPr>
          <p:cNvPr id="9422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7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4234" name="Group 26"/>
          <p:cNvGrpSpPr>
            <a:grpSpLocks/>
          </p:cNvGrpSpPr>
          <p:nvPr/>
        </p:nvGrpSpPr>
        <p:grpSpPr bwMode="auto">
          <a:xfrm>
            <a:off x="541338" y="1905000"/>
            <a:ext cx="7997825" cy="762000"/>
            <a:chOff x="341" y="1200"/>
            <a:chExt cx="5038" cy="480"/>
          </a:xfrm>
        </p:grpSpPr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906" y="1200"/>
              <a:ext cx="4473" cy="480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Взаимосвязь всех элементов, процедур и методов</a:t>
              </a:r>
            </a:p>
            <a:p>
              <a:pPr>
                <a:spcBef>
                  <a:spcPct val="50000"/>
                </a:spcBef>
              </a:pPr>
              <a:endParaRPr lang="ru-RU" sz="2800" i="0"/>
            </a:p>
          </p:txBody>
        </p:sp>
        <p:sp>
          <p:nvSpPr>
            <p:cNvPr id="94231" name="Rectangle 23"/>
            <p:cNvSpPr>
              <a:spLocks noChangeArrowheads="1"/>
            </p:cNvSpPr>
            <p:nvPr/>
          </p:nvSpPr>
          <p:spPr bwMode="auto">
            <a:xfrm>
              <a:off x="341" y="1200"/>
              <a:ext cx="567" cy="480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b="1" i="0"/>
                <a:t>7</a:t>
              </a:r>
              <a:endParaRPr lang="ru-RU" sz="2000" b="1" i="0"/>
            </a:p>
          </p:txBody>
        </p:sp>
      </p:grpSp>
      <p:sp>
        <p:nvSpPr>
          <p:cNvPr id="94232" name="AutoShape 24"/>
          <p:cNvSpPr>
            <a:spLocks noChangeArrowheads="1"/>
          </p:cNvSpPr>
          <p:nvPr/>
        </p:nvSpPr>
        <p:spPr bwMode="auto">
          <a:xfrm>
            <a:off x="6553200" y="5965825"/>
            <a:ext cx="1779588" cy="584200"/>
          </a:xfrm>
          <a:prstGeom prst="rightArrow">
            <a:avLst>
              <a:gd name="adj1" fmla="val 59194"/>
              <a:gd name="adj2" fmla="val 64943"/>
            </a:avLst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0">
                <a:solidFill>
                  <a:schemeClr val="bg1"/>
                </a:solidFill>
              </a:rPr>
              <a:t>продолжение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6" grpId="0" animBg="1"/>
      <p:bldP spid="94227" grpId="0" animBg="1"/>
      <p:bldP spid="9423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67" name="Group 35"/>
          <p:cNvGrpSpPr>
            <a:grpSpLocks/>
          </p:cNvGrpSpPr>
          <p:nvPr/>
        </p:nvGrpSpPr>
        <p:grpSpPr bwMode="auto">
          <a:xfrm>
            <a:off x="569913" y="3097213"/>
            <a:ext cx="7877175" cy="541337"/>
            <a:chOff x="359" y="1951"/>
            <a:chExt cx="4962" cy="341"/>
          </a:xfrm>
        </p:grpSpPr>
        <p:sp>
          <p:nvSpPr>
            <p:cNvPr id="95241" name="Rectangle 9"/>
            <p:cNvSpPr>
              <a:spLocks noChangeArrowheads="1"/>
            </p:cNvSpPr>
            <p:nvPr/>
          </p:nvSpPr>
          <p:spPr bwMode="auto">
            <a:xfrm>
              <a:off x="920" y="1951"/>
              <a:ext cx="4401" cy="336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Точно описанные методы и средства исследования</a:t>
              </a: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359" y="1951"/>
              <a:ext cx="567" cy="341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12</a:t>
              </a:r>
              <a:endParaRPr lang="ru-RU" sz="2000" i="0"/>
            </a:p>
          </p:txBody>
        </p:sp>
      </p:grpSp>
      <p:grpSp>
        <p:nvGrpSpPr>
          <p:cNvPr id="95265" name="Group 33"/>
          <p:cNvGrpSpPr>
            <a:grpSpLocks/>
          </p:cNvGrpSpPr>
          <p:nvPr/>
        </p:nvGrpSpPr>
        <p:grpSpPr bwMode="auto">
          <a:xfrm>
            <a:off x="571500" y="1879600"/>
            <a:ext cx="7875588" cy="482600"/>
            <a:chOff x="360" y="1184"/>
            <a:chExt cx="4961" cy="304"/>
          </a:xfrm>
        </p:grpSpPr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920" y="1184"/>
              <a:ext cx="4401" cy="304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9804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000" b="1" i="0">
                  <a:latin typeface="Arial Narrow" pitchFamily="34" charset="0"/>
                </a:rPr>
                <a:t>Основные признаки исследования</a:t>
              </a:r>
            </a:p>
          </p:txBody>
        </p:sp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360" y="1184"/>
              <a:ext cx="567" cy="304"/>
            </a:xfrm>
            <a:prstGeom prst="rect">
              <a:avLst/>
            </a:prstGeom>
            <a:gradFill rotWithShape="0">
              <a:gsLst>
                <a:gs pos="0">
                  <a:srgbClr val="C9FFC9">
                    <a:gamma/>
                    <a:shade val="72549"/>
                    <a:invGamma/>
                  </a:srgbClr>
                </a:gs>
                <a:gs pos="50000">
                  <a:srgbClr val="C9FFC9"/>
                </a:gs>
                <a:gs pos="100000">
                  <a:srgbClr val="C9FFC9">
                    <a:gamma/>
                    <a:shade val="72549"/>
                    <a:invGamma/>
                  </a:srgbClr>
                </a:gs>
              </a:gsLst>
              <a:lin ang="5400000" scaled="1"/>
            </a:gra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1800" b="1" i="0"/>
                <a:t>№ п</a:t>
              </a:r>
              <a:r>
                <a:rPr lang="en-US" sz="1800" b="1" i="0"/>
                <a:t>/</a:t>
              </a:r>
              <a:r>
                <a:rPr lang="ru-RU" sz="1800" b="1" i="0"/>
                <a:t>п</a:t>
              </a:r>
              <a:endParaRPr lang="ru-RU" sz="2800" i="0"/>
            </a:p>
          </p:txBody>
        </p:sp>
      </p:grp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71500" y="336550"/>
            <a:ext cx="78867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Эксперимент как одна из форм практики выполняет функцию критерия истинности научного познания в целом (продолжение)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15</a:t>
            </a:r>
          </a:p>
        </p:txBody>
      </p:sp>
      <p:sp>
        <p:nvSpPr>
          <p:cNvPr id="9525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400800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54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81800" y="6400800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268" name="Group 36"/>
          <p:cNvGrpSpPr>
            <a:grpSpLocks/>
          </p:cNvGrpSpPr>
          <p:nvPr/>
        </p:nvGrpSpPr>
        <p:grpSpPr bwMode="auto">
          <a:xfrm>
            <a:off x="569913" y="3630613"/>
            <a:ext cx="7877175" cy="704850"/>
            <a:chOff x="359" y="2287"/>
            <a:chExt cx="4962" cy="444"/>
          </a:xfrm>
        </p:grpSpPr>
        <p:sp>
          <p:nvSpPr>
            <p:cNvPr id="95255" name="Rectangle 23"/>
            <p:cNvSpPr>
              <a:spLocks noChangeArrowheads="1"/>
            </p:cNvSpPr>
            <p:nvPr/>
          </p:nvSpPr>
          <p:spPr bwMode="auto">
            <a:xfrm>
              <a:off x="920" y="2287"/>
              <a:ext cx="4401" cy="437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Обеспечение достоверности, воспроизводимости результатов эксперимента</a:t>
              </a:r>
            </a:p>
          </p:txBody>
        </p:sp>
        <p:sp>
          <p:nvSpPr>
            <p:cNvPr id="95256" name="Rectangle 24"/>
            <p:cNvSpPr>
              <a:spLocks noChangeArrowheads="1"/>
            </p:cNvSpPr>
            <p:nvPr/>
          </p:nvSpPr>
          <p:spPr bwMode="auto">
            <a:xfrm>
              <a:off x="359" y="2287"/>
              <a:ext cx="567" cy="444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13</a:t>
              </a:r>
              <a:endParaRPr lang="ru-RU" sz="2000" i="0"/>
            </a:p>
          </p:txBody>
        </p:sp>
      </p:grpSp>
      <p:grpSp>
        <p:nvGrpSpPr>
          <p:cNvPr id="95269" name="Group 37"/>
          <p:cNvGrpSpPr>
            <a:grpSpLocks/>
          </p:cNvGrpSpPr>
          <p:nvPr/>
        </p:nvGrpSpPr>
        <p:grpSpPr bwMode="auto">
          <a:xfrm>
            <a:off x="569913" y="4343400"/>
            <a:ext cx="7877175" cy="519113"/>
            <a:chOff x="359" y="2736"/>
            <a:chExt cx="4962" cy="327"/>
          </a:xfrm>
        </p:grpSpPr>
        <p:sp>
          <p:nvSpPr>
            <p:cNvPr id="95257" name="Rectangle 25"/>
            <p:cNvSpPr>
              <a:spLocks noChangeArrowheads="1"/>
            </p:cNvSpPr>
            <p:nvPr/>
          </p:nvSpPr>
          <p:spPr bwMode="auto">
            <a:xfrm>
              <a:off x="920" y="2736"/>
              <a:ext cx="4401" cy="327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Технологичность</a:t>
              </a:r>
            </a:p>
          </p:txBody>
        </p:sp>
        <p:sp>
          <p:nvSpPr>
            <p:cNvPr id="95258" name="Rectangle 26"/>
            <p:cNvSpPr>
              <a:spLocks noChangeArrowheads="1"/>
            </p:cNvSpPr>
            <p:nvPr/>
          </p:nvSpPr>
          <p:spPr bwMode="auto">
            <a:xfrm>
              <a:off x="359" y="2736"/>
              <a:ext cx="567" cy="327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14</a:t>
              </a:r>
              <a:endParaRPr lang="ru-RU" sz="2000" i="0"/>
            </a:p>
          </p:txBody>
        </p:sp>
      </p:grpSp>
      <p:grpSp>
        <p:nvGrpSpPr>
          <p:cNvPr id="95270" name="Group 38"/>
          <p:cNvGrpSpPr>
            <a:grpSpLocks/>
          </p:cNvGrpSpPr>
          <p:nvPr/>
        </p:nvGrpSpPr>
        <p:grpSpPr bwMode="auto">
          <a:xfrm>
            <a:off x="569913" y="4876800"/>
            <a:ext cx="7877175" cy="823913"/>
            <a:chOff x="359" y="3072"/>
            <a:chExt cx="4962" cy="519"/>
          </a:xfrm>
        </p:grpSpPr>
        <p:sp>
          <p:nvSpPr>
            <p:cNvPr id="95259" name="Rectangle 27"/>
            <p:cNvSpPr>
              <a:spLocks noChangeArrowheads="1"/>
            </p:cNvSpPr>
            <p:nvPr/>
          </p:nvSpPr>
          <p:spPr bwMode="auto">
            <a:xfrm>
              <a:off x="920" y="3072"/>
              <a:ext cx="4401" cy="519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Наличие программы экспериментальной деятельности, экспериментальных разработок</a:t>
              </a:r>
            </a:p>
          </p:txBody>
        </p:sp>
        <p:sp>
          <p:nvSpPr>
            <p:cNvPr id="95260" name="Rectangle 28"/>
            <p:cNvSpPr>
              <a:spLocks noChangeArrowheads="1"/>
            </p:cNvSpPr>
            <p:nvPr/>
          </p:nvSpPr>
          <p:spPr bwMode="auto">
            <a:xfrm>
              <a:off x="359" y="3072"/>
              <a:ext cx="567" cy="519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000" i="0"/>
                <a:t>1</a:t>
              </a:r>
              <a:r>
                <a:rPr lang="en-US" sz="2000" i="0"/>
                <a:t>5</a:t>
              </a:r>
              <a:endParaRPr lang="ru-RU" sz="2000" i="0"/>
            </a:p>
          </p:txBody>
        </p:sp>
      </p:grpSp>
      <p:grpSp>
        <p:nvGrpSpPr>
          <p:cNvPr id="95271" name="Group 39"/>
          <p:cNvGrpSpPr>
            <a:grpSpLocks/>
          </p:cNvGrpSpPr>
          <p:nvPr/>
        </p:nvGrpSpPr>
        <p:grpSpPr bwMode="auto">
          <a:xfrm>
            <a:off x="569913" y="5715000"/>
            <a:ext cx="7877175" cy="504825"/>
            <a:chOff x="359" y="3600"/>
            <a:chExt cx="4962" cy="318"/>
          </a:xfrm>
        </p:grpSpPr>
        <p:sp>
          <p:nvSpPr>
            <p:cNvPr id="95261" name="Rectangle 29"/>
            <p:cNvSpPr>
              <a:spLocks noChangeArrowheads="1"/>
            </p:cNvSpPr>
            <p:nvPr/>
          </p:nvSpPr>
          <p:spPr bwMode="auto">
            <a:xfrm>
              <a:off x="920" y="3600"/>
              <a:ext cx="4401" cy="318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Создание экспериментальных разработок </a:t>
              </a:r>
            </a:p>
          </p:txBody>
        </p:sp>
        <p:sp>
          <p:nvSpPr>
            <p:cNvPr id="95262" name="Rectangle 30"/>
            <p:cNvSpPr>
              <a:spLocks noChangeArrowheads="1"/>
            </p:cNvSpPr>
            <p:nvPr/>
          </p:nvSpPr>
          <p:spPr bwMode="auto">
            <a:xfrm>
              <a:off x="359" y="3600"/>
              <a:ext cx="567" cy="318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000" i="0"/>
                <a:t>1</a:t>
              </a:r>
              <a:r>
                <a:rPr lang="en-US" sz="2000" i="0"/>
                <a:t>6</a:t>
              </a:r>
              <a:endParaRPr lang="ru-RU" sz="2000" i="0"/>
            </a:p>
          </p:txBody>
        </p:sp>
      </p:grpSp>
      <p:grpSp>
        <p:nvGrpSpPr>
          <p:cNvPr id="95266" name="Group 34"/>
          <p:cNvGrpSpPr>
            <a:grpSpLocks/>
          </p:cNvGrpSpPr>
          <p:nvPr/>
        </p:nvGrpSpPr>
        <p:grpSpPr bwMode="auto">
          <a:xfrm>
            <a:off x="579438" y="2362200"/>
            <a:ext cx="7878762" cy="762000"/>
            <a:chOff x="365" y="1488"/>
            <a:chExt cx="4963" cy="480"/>
          </a:xfrm>
        </p:grpSpPr>
        <p:sp>
          <p:nvSpPr>
            <p:cNvPr id="95263" name="Rectangle 31"/>
            <p:cNvSpPr>
              <a:spLocks noChangeArrowheads="1"/>
            </p:cNvSpPr>
            <p:nvPr/>
          </p:nvSpPr>
          <p:spPr bwMode="auto">
            <a:xfrm>
              <a:off x="912" y="1488"/>
              <a:ext cx="4416" cy="480"/>
            </a:xfrm>
            <a:prstGeom prst="rect">
              <a:avLst/>
            </a:prstGeom>
            <a:solidFill>
              <a:srgbClr val="FFFF9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ru-RU" sz="2000" i="0">
                  <a:latin typeface="Arial Narrow" pitchFamily="34" charset="0"/>
                </a:rPr>
                <a:t>Описание условий, факторов, влияющих на результаты (зависимых и независимых переменных, а также дополнительных переменных)</a:t>
              </a:r>
              <a:endParaRPr lang="ru-RU" sz="2800" i="0"/>
            </a:p>
          </p:txBody>
        </p:sp>
        <p:sp>
          <p:nvSpPr>
            <p:cNvPr id="95264" name="Rectangle 32"/>
            <p:cNvSpPr>
              <a:spLocks noChangeArrowheads="1"/>
            </p:cNvSpPr>
            <p:nvPr/>
          </p:nvSpPr>
          <p:spPr bwMode="auto">
            <a:xfrm>
              <a:off x="365" y="1488"/>
              <a:ext cx="555" cy="480"/>
            </a:xfrm>
            <a:prstGeom prst="rect">
              <a:avLst/>
            </a:prstGeom>
            <a:solidFill>
              <a:srgbClr val="C9FFC9"/>
            </a:solidFill>
            <a:ln w="38100" cmpd="dbl">
              <a:solidFill>
                <a:srgbClr val="0099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i="0"/>
                <a:t>11</a:t>
              </a:r>
              <a:endParaRPr lang="ru-RU" sz="2000" i="0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 animBg="1"/>
      <p:bldP spid="952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E:\PFILES\MSOFFICE\CLIPART\WEBART\WB0094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6050"/>
            <a:ext cx="8001000" cy="1676400"/>
          </a:xfrm>
          <a:prstGeom prst="rect">
            <a:avLst/>
          </a:prstGeom>
          <a:noFill/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392113" y="5229225"/>
            <a:ext cx="8359775" cy="1482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>
                  <a:gamma/>
                  <a:shade val="7254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2549"/>
                  <a:invGamma/>
                </a:schemeClr>
              </a:gs>
            </a:gsLst>
            <a:lin ang="5400000" scaled="1"/>
          </a:gradFill>
          <a:ln w="38100" cmpd="dbl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0">
                <a:latin typeface="Arial Narrow" pitchFamily="34" charset="0"/>
              </a:rPr>
              <a:t>Инновации</a:t>
            </a:r>
            <a:r>
              <a:rPr lang="ru-RU" sz="2000" i="0">
                <a:latin typeface="Arial Narrow" pitchFamily="34" charset="0"/>
              </a:rPr>
              <a:t> это содержание возможных изменений педагогической действительности, которые ведут к ранее неизвестному, ранее не встречавшемуся состоянию, результату, развивающих теорию и практику обучения и воспитания (Р.Н.Юсуфбекова)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317750" y="152400"/>
            <a:ext cx="4510088" cy="16764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19578596" algn="ctr" rotWithShape="0">
                    <a:schemeClr val="tx1"/>
                  </a:outerShdw>
                </a:effectLst>
                <a:latin typeface="Dolphin"/>
              </a:rPr>
              <a:t>Что такое инновация?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19578596" algn="ctr" rotWithShape="0">
                    <a:schemeClr val="tx1"/>
                  </a:outerShdw>
                </a:effectLst>
                <a:latin typeface="Dolphin"/>
              </a:rPr>
              <a:t>В чем ее особенности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07988" y="1968500"/>
            <a:ext cx="8328025" cy="1146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>
                  <a:gamma/>
                  <a:shade val="7254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2549"/>
                  <a:invGamma/>
                </a:schemeClr>
              </a:gs>
            </a:gsLst>
            <a:lin ang="5400000" scaled="1"/>
          </a:gradFill>
          <a:ln w="38100" cmpd="dbl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0">
                <a:latin typeface="Arial Narrow" pitchFamily="34" charset="0"/>
              </a:rPr>
              <a:t>Нововведение</a:t>
            </a:r>
            <a:r>
              <a:rPr lang="ru-RU" sz="2000" i="0">
                <a:latin typeface="Arial Narrow" pitchFamily="34" charset="0"/>
              </a:rPr>
              <a:t> - внедрение тех или иных новшеств в образовательную систему, освоение новых технологий, приемов, улучшение методов организации и управления образовательным процессом </a:t>
            </a:r>
            <a:endParaRPr lang="ru-RU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77825" y="3262313"/>
            <a:ext cx="8388350" cy="1819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>
                  <a:gamma/>
                  <a:shade val="7254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2549"/>
                  <a:invGamma/>
                </a:schemeClr>
              </a:gs>
            </a:gsLst>
            <a:lin ang="5400000" scaled="1"/>
          </a:gradFill>
          <a:ln w="38100" cmpd="dbl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0">
                <a:latin typeface="Arial Narrow" pitchFamily="34" charset="0"/>
              </a:rPr>
              <a:t>Инновации</a:t>
            </a:r>
            <a:r>
              <a:rPr lang="ru-RU" sz="2000" i="0">
                <a:latin typeface="Arial Narrow" pitchFamily="34" charset="0"/>
              </a:rPr>
              <a:t> актуально значимые и системно самоорганизующиеся новообразования, возникающие на основе разнообразия инициатив и новшеств, которые становятся перспективными для эволюции образования и позитивно влияют на его развитие, а также на развитие более широкого пространства образования.("Новые ценности в образовании") </a:t>
            </a:r>
            <a:endParaRPr 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16</a:t>
            </a:r>
          </a:p>
        </p:txBody>
      </p:sp>
      <p:sp>
        <p:nvSpPr>
          <p:cNvPr id="2458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6388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1816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1" grpId="0" animBg="1" autoUpdateAnimBg="0"/>
      <p:bldP spid="24582" grpId="0" animBg="1" autoUpdateAnimBg="0"/>
      <p:bldP spid="24585" grpId="0" animBg="1"/>
      <p:bldP spid="245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8000">
                <a:gamma/>
                <a:shade val="46275"/>
                <a:invGamma/>
              </a:srgbClr>
            </a:gs>
            <a:gs pos="50000">
              <a:srgbClr val="808000"/>
            </a:gs>
            <a:gs pos="100000">
              <a:srgbClr val="808000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1027"/>
          <p:cNvSpPr txBox="1">
            <a:spLocks noChangeArrowheads="1"/>
          </p:cNvSpPr>
          <p:nvPr/>
        </p:nvSpPr>
        <p:spPr bwMode="auto">
          <a:xfrm>
            <a:off x="3810000" y="5426075"/>
            <a:ext cx="4648200" cy="898525"/>
          </a:xfrm>
          <a:prstGeom prst="rect">
            <a:avLst/>
          </a:prstGeom>
          <a:solidFill>
            <a:srgbClr val="FFFF9D"/>
          </a:solidFill>
          <a:ln w="76200" cmpd="tri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0">
                <a:latin typeface="Arial Narrow" pitchFamily="34" charset="0"/>
              </a:rPr>
              <a:t>4. </a:t>
            </a:r>
            <a:r>
              <a:rPr lang="ru-RU" i="0">
                <a:latin typeface="Arial Narrow" pitchFamily="34" charset="0"/>
              </a:rPr>
              <a:t>Структурные изменения в педагогической системе</a:t>
            </a:r>
          </a:p>
        </p:txBody>
      </p:sp>
      <p:sp>
        <p:nvSpPr>
          <p:cNvPr id="92169" name="Rectangle 1033"/>
          <p:cNvSpPr>
            <a:spLocks noChangeArrowheads="1"/>
          </p:cNvSpPr>
          <p:nvPr/>
        </p:nvSpPr>
        <p:spPr bwMode="auto">
          <a:xfrm>
            <a:off x="3810000" y="3429000"/>
            <a:ext cx="4648200" cy="533400"/>
          </a:xfrm>
          <a:prstGeom prst="rect">
            <a:avLst/>
          </a:prstGeom>
          <a:solidFill>
            <a:srgbClr val="FFFF9D"/>
          </a:solidFill>
          <a:ln w="76200" cmpd="tri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0">
                <a:latin typeface="Arial Narrow" pitchFamily="34" charset="0"/>
              </a:rPr>
              <a:t>2. </a:t>
            </a:r>
            <a:r>
              <a:rPr lang="ru-RU" i="0">
                <a:latin typeface="Arial Narrow" pitchFamily="34" charset="0"/>
              </a:rPr>
              <a:t>Новая образовательная среда</a:t>
            </a:r>
          </a:p>
        </p:txBody>
      </p:sp>
      <p:sp>
        <p:nvSpPr>
          <p:cNvPr id="92170" name="Rectangle 1034"/>
          <p:cNvSpPr>
            <a:spLocks noChangeArrowheads="1"/>
          </p:cNvSpPr>
          <p:nvPr/>
        </p:nvSpPr>
        <p:spPr bwMode="auto">
          <a:xfrm>
            <a:off x="3810000" y="4206875"/>
            <a:ext cx="4648200" cy="898525"/>
          </a:xfrm>
          <a:prstGeom prst="rect">
            <a:avLst/>
          </a:prstGeom>
          <a:solidFill>
            <a:srgbClr val="FFFF9D"/>
          </a:solidFill>
          <a:ln w="76200" cmpd="tri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0">
                <a:latin typeface="Arial Narrow" pitchFamily="34" charset="0"/>
              </a:rPr>
              <a:t>3. </a:t>
            </a:r>
            <a:r>
              <a:rPr lang="ru-RU" i="0">
                <a:latin typeface="Arial Narrow" pitchFamily="34" charset="0"/>
              </a:rPr>
              <a:t>Новый стиль работы преподавателей</a:t>
            </a:r>
          </a:p>
        </p:txBody>
      </p:sp>
      <p:grpSp>
        <p:nvGrpSpPr>
          <p:cNvPr id="92182" name="Group 1046"/>
          <p:cNvGrpSpPr>
            <a:grpSpLocks/>
          </p:cNvGrpSpPr>
          <p:nvPr/>
        </p:nvGrpSpPr>
        <p:grpSpPr bwMode="auto">
          <a:xfrm>
            <a:off x="2790825" y="728663"/>
            <a:ext cx="5210175" cy="5951537"/>
            <a:chOff x="1758" y="459"/>
            <a:chExt cx="3282" cy="3749"/>
          </a:xfrm>
        </p:grpSpPr>
        <p:pic>
          <p:nvPicPr>
            <p:cNvPr id="92166" name="Picture 1030" descr="E:\PFiles\MSOffice\Clipart\standard\stddir2\bs00967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459"/>
              <a:ext cx="1104" cy="721"/>
            </a:xfrm>
            <a:prstGeom prst="rect">
              <a:avLst/>
            </a:prstGeom>
            <a:noFill/>
          </p:spPr>
        </p:pic>
        <p:pic>
          <p:nvPicPr>
            <p:cNvPr id="92171" name="Picture 1035" descr="C:\Program Files\Microsoft Office\Clipart\Pub60Cor\wb01268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8" y="4083"/>
              <a:ext cx="2244" cy="125"/>
            </a:xfrm>
            <a:prstGeom prst="rect">
              <a:avLst/>
            </a:prstGeom>
            <a:noFill/>
          </p:spPr>
        </p:pic>
      </p:grpSp>
      <p:sp>
        <p:nvSpPr>
          <p:cNvPr id="92175" name="WordArt 1039"/>
          <p:cNvSpPr>
            <a:spLocks noChangeArrowheads="1" noChangeShapeType="1" noTextEdit="1"/>
          </p:cNvSpPr>
          <p:nvPr/>
        </p:nvSpPr>
        <p:spPr bwMode="auto">
          <a:xfrm>
            <a:off x="731838" y="381000"/>
            <a:ext cx="4678362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Педагогические </a:t>
            </a:r>
          </a:p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инновации</a:t>
            </a:r>
          </a:p>
        </p:txBody>
      </p:sp>
      <p:grpSp>
        <p:nvGrpSpPr>
          <p:cNvPr id="92181" name="Group 1045"/>
          <p:cNvGrpSpPr>
            <a:grpSpLocks/>
          </p:cNvGrpSpPr>
          <p:nvPr/>
        </p:nvGrpSpPr>
        <p:grpSpPr bwMode="auto">
          <a:xfrm>
            <a:off x="584200" y="2286000"/>
            <a:ext cx="7874000" cy="3048000"/>
            <a:chOff x="400" y="1440"/>
            <a:chExt cx="4960" cy="1920"/>
          </a:xfrm>
        </p:grpSpPr>
        <p:sp>
          <p:nvSpPr>
            <p:cNvPr id="92168" name="Rectangle 1032"/>
            <p:cNvSpPr>
              <a:spLocks noChangeArrowheads="1"/>
            </p:cNvSpPr>
            <p:nvPr/>
          </p:nvSpPr>
          <p:spPr bwMode="auto">
            <a:xfrm>
              <a:off x="2432" y="1440"/>
              <a:ext cx="2928" cy="566"/>
            </a:xfrm>
            <a:prstGeom prst="rect">
              <a:avLst/>
            </a:prstGeom>
            <a:solidFill>
              <a:srgbClr val="FFFF9D"/>
            </a:solidFill>
            <a:ln w="76200" cmpd="tri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i="0">
                  <a:latin typeface="Arial Narrow" pitchFamily="34" charset="0"/>
                </a:rPr>
                <a:t>1. </a:t>
              </a:r>
              <a:r>
                <a:rPr lang="ru-RU" i="0">
                  <a:latin typeface="Arial Narrow" pitchFamily="34" charset="0"/>
                </a:rPr>
                <a:t>Новые педагогические методы и приемы</a:t>
              </a:r>
            </a:p>
          </p:txBody>
        </p:sp>
        <p:sp>
          <p:nvSpPr>
            <p:cNvPr id="92180" name="AutoShape 1044" descr="F:\оформление\внекл.jpg"/>
            <p:cNvSpPr>
              <a:spLocks noChangeArrowheads="1"/>
            </p:cNvSpPr>
            <p:nvPr/>
          </p:nvSpPr>
          <p:spPr bwMode="auto">
            <a:xfrm>
              <a:off x="400" y="1728"/>
              <a:ext cx="1632" cy="163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76200" cmpd="tri">
              <a:solidFill>
                <a:srgbClr val="FFFF9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183" name="Text Box 1047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/>
              <a:t>20</a:t>
            </a:r>
            <a:endParaRPr lang="ru-RU" sz="1600" b="1" i="0"/>
          </a:p>
        </p:txBody>
      </p:sp>
      <p:sp>
        <p:nvSpPr>
          <p:cNvPr id="92184" name="AutoShape 104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85" name="AutoShape 104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2390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autoUpdateAnimBg="0"/>
      <p:bldP spid="92169" grpId="0" animBg="1" autoUpdateAnimBg="0"/>
      <p:bldP spid="92170" grpId="0" animBg="1" autoUpdateAnimBg="0"/>
      <p:bldP spid="92184" grpId="0" animBg="1"/>
      <p:bldP spid="921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33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42900" y="457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0">
                <a:solidFill>
                  <a:schemeClr val="bg1"/>
                </a:solidFill>
                <a:latin typeface="Arial" charset="0"/>
              </a:rPr>
              <a:t>Что нужно знать для проектирования экспериментальной и инновационной деятельности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5260975"/>
            <a:ext cx="7848600" cy="106362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57150" cmpd="thinThick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и рассмотрение предполагаемых неопределенностей и рисков, анализ которых позволит избежать неудач и даст возможность предпринять компенсационные меры по их преодолению и предотвращению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42900" y="1676400"/>
            <a:ext cx="8458200" cy="1006475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6078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6078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>
                <a:latin typeface="Arial Narrow" pitchFamily="34" charset="0"/>
              </a:rPr>
              <a:t>Любой экспериментальный, исследовательский инновационный процесс носит вероятностный характер, и не всегда его последствия могут быть спрогнозированы</a:t>
            </a:r>
            <a:endParaRPr lang="ru-RU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42900" y="2870200"/>
            <a:ext cx="8458200" cy="75882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57150" cmpd="thinThick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0">
                <a:latin typeface="Arial Narrow" pitchFamily="34" charset="0"/>
              </a:rPr>
              <a:t>Уйти от многих ошибок и упущений еще на уровне разработки (проектирования) исследовательской, экспериментальной, инновационной деятельности поможет </a:t>
            </a:r>
            <a:endParaRPr lang="ru-RU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04800" y="4194175"/>
            <a:ext cx="2971800" cy="75882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57150" cmpd="thinThick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составление проекта этой деятельности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114800" y="4194175"/>
            <a:ext cx="4724400" cy="75882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57150" cmpd="thinThick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удержание рефлексивной позиции, т.е. осознания хода и результатов эксперимента</a:t>
            </a:r>
            <a:endParaRPr lang="ru-RU"/>
          </a:p>
        </p:txBody>
      </p:sp>
      <p:cxnSp>
        <p:nvCxnSpPr>
          <p:cNvPr id="34828" name="AutoShape 12"/>
          <p:cNvCxnSpPr>
            <a:cxnSpLocks noChangeShapeType="1"/>
          </p:cNvCxnSpPr>
          <p:nvPr/>
        </p:nvCxnSpPr>
        <p:spPr bwMode="auto">
          <a:xfrm rot="16200000" flipH="1">
            <a:off x="3155950" y="4159250"/>
            <a:ext cx="1574800" cy="571500"/>
          </a:xfrm>
          <a:prstGeom prst="bentConnector3">
            <a:avLst>
              <a:gd name="adj1" fmla="val 86389"/>
            </a:avLst>
          </a:prstGeom>
          <a:noFill/>
          <a:ln w="38100">
            <a:solidFill>
              <a:srgbClr val="CC3300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4829" name="AutoShape 13"/>
          <p:cNvCxnSpPr>
            <a:cxnSpLocks noChangeShapeType="1"/>
            <a:stCxn id="34822" idx="1"/>
            <a:endCxn id="34825" idx="0"/>
          </p:cNvCxnSpPr>
          <p:nvPr/>
        </p:nvCxnSpPr>
        <p:spPr bwMode="auto">
          <a:xfrm rot="10800000" flipH="1" flipV="1">
            <a:off x="314325" y="3249613"/>
            <a:ext cx="1476375" cy="915987"/>
          </a:xfrm>
          <a:prstGeom prst="bentConnector4">
            <a:avLst>
              <a:gd name="adj1" fmla="val -13546"/>
              <a:gd name="adj2" fmla="val 72269"/>
            </a:avLst>
          </a:prstGeom>
          <a:noFill/>
          <a:ln w="38100">
            <a:solidFill>
              <a:srgbClr val="CC3300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cxnSp>
        <p:nvCxnSpPr>
          <p:cNvPr id="34830" name="AutoShape 14"/>
          <p:cNvCxnSpPr>
            <a:cxnSpLocks noChangeShapeType="1"/>
            <a:stCxn id="34822" idx="3"/>
            <a:endCxn id="34826" idx="0"/>
          </p:cNvCxnSpPr>
          <p:nvPr/>
        </p:nvCxnSpPr>
        <p:spPr bwMode="auto">
          <a:xfrm flipH="1">
            <a:off x="6477000" y="3249613"/>
            <a:ext cx="2352675" cy="915987"/>
          </a:xfrm>
          <a:prstGeom prst="bentConnector4">
            <a:avLst>
              <a:gd name="adj1" fmla="val -8500"/>
              <a:gd name="adj2" fmla="val 72269"/>
            </a:avLst>
          </a:prstGeom>
          <a:noFill/>
          <a:ln w="38100">
            <a:solidFill>
              <a:srgbClr val="CC3300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2</a:t>
            </a:r>
            <a:r>
              <a:rPr lang="en-US" sz="1600" b="1" i="0"/>
              <a:t>6</a:t>
            </a:r>
            <a:endParaRPr lang="ru-RU" sz="1600" b="1" i="0"/>
          </a:p>
        </p:txBody>
      </p:sp>
      <p:sp>
        <p:nvSpPr>
          <p:cNvPr id="348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1628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 autoUpdateAnimBg="0"/>
      <p:bldP spid="34821" grpId="0" animBg="1" autoUpdateAnimBg="0"/>
      <p:bldP spid="34822" grpId="0" animBg="1" autoUpdateAnimBg="0"/>
      <p:bldP spid="34825" grpId="0" animBg="1" autoUpdateAnimBg="0"/>
      <p:bldP spid="34826" grpId="0" animBg="1" autoUpdateAnimBg="0"/>
      <p:bldP spid="34832" grpId="0" animBg="1"/>
      <p:bldP spid="348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23950" y="152400"/>
            <a:ext cx="689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>
                <a:solidFill>
                  <a:schemeClr val="bg1"/>
                </a:solidFill>
                <a:latin typeface="Arial Narrow" pitchFamily="34" charset="0"/>
              </a:rPr>
              <a:t>Алгоритм разработки проекта эксперимента</a:t>
            </a:r>
          </a:p>
        </p:txBody>
      </p:sp>
      <p:grpSp>
        <p:nvGrpSpPr>
          <p:cNvPr id="35862" name="Group 22"/>
          <p:cNvGrpSpPr>
            <a:grpSpLocks/>
          </p:cNvGrpSpPr>
          <p:nvPr/>
        </p:nvGrpSpPr>
        <p:grpSpPr bwMode="auto">
          <a:xfrm>
            <a:off x="4114800" y="914400"/>
            <a:ext cx="3835400" cy="2514600"/>
            <a:chOff x="2592" y="576"/>
            <a:chExt cx="2416" cy="1584"/>
          </a:xfrm>
        </p:grpSpPr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328" y="576"/>
              <a:ext cx="1680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>
              <a:prstShdw prst="shdw13" dist="53882" dir="13500000">
                <a:srgbClr val="663300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-</a:t>
              </a:r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определение цели</a:t>
              </a:r>
              <a:r>
                <a:rPr lang="ru-RU" sz="2000" i="0">
                  <a:latin typeface="Arial Narrow" pitchFamily="34" charset="0"/>
                </a:rPr>
                <a:t> экспериментального (исследовательского) проекта </a:t>
              </a:r>
              <a:endParaRPr lang="ru-RU"/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 rot="5400000">
              <a:off x="2160" y="1008"/>
              <a:ext cx="1584" cy="720"/>
            </a:xfrm>
            <a:prstGeom prst="triangle">
              <a:avLst>
                <a:gd name="adj" fmla="val 28787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63" name="Group 23"/>
          <p:cNvGrpSpPr>
            <a:grpSpLocks/>
          </p:cNvGrpSpPr>
          <p:nvPr/>
        </p:nvGrpSpPr>
        <p:grpSpPr bwMode="auto">
          <a:xfrm>
            <a:off x="5334000" y="2209800"/>
            <a:ext cx="2590800" cy="1066800"/>
            <a:chOff x="3360" y="1392"/>
            <a:chExt cx="1632" cy="672"/>
          </a:xfrm>
        </p:grpSpPr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3360" y="1616"/>
              <a:ext cx="1632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>
              <a:prstShdw prst="shdw13" dist="53882" dir="13500000">
                <a:srgbClr val="663300"/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-</a:t>
              </a:r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постановка задач</a:t>
              </a:r>
              <a:r>
                <a:rPr lang="ru-RU" sz="2000" i="0">
                  <a:latin typeface="Arial Narrow" pitchFamily="34" charset="0"/>
                </a:rPr>
                <a:t> по реализации цели</a:t>
              </a:r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 flipV="1">
              <a:off x="3360" y="1392"/>
              <a:ext cx="1632" cy="19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52" name="AutoShape 12"/>
          <p:cNvSpPr>
            <a:spLocks noChangeArrowheads="1"/>
          </p:cNvSpPr>
          <p:nvPr/>
        </p:nvSpPr>
        <p:spPr bwMode="auto">
          <a:xfrm rot="16200000" flipV="1">
            <a:off x="7581900" y="4610100"/>
            <a:ext cx="1905000" cy="609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1066800" y="914400"/>
            <a:ext cx="3287713" cy="2997200"/>
            <a:chOff x="672" y="576"/>
            <a:chExt cx="2071" cy="1888"/>
          </a:xfrm>
        </p:grpSpPr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672" y="576"/>
              <a:ext cx="1904" cy="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>
              <a:prstShdw prst="shdw13" dist="53882" dir="13500000">
                <a:srgbClr val="663300"/>
              </a:prstShdw>
            </a:effectLst>
          </p:spPr>
          <p:txBody>
            <a:bodyPr>
              <a:spAutoFit/>
            </a:bodyPr>
            <a:lstStyle/>
            <a:p>
              <a:r>
                <a:rPr lang="ru-RU" sz="2000" i="0">
                  <a:latin typeface="Arial Narrow" pitchFamily="34" charset="0"/>
                </a:rPr>
                <a:t>-</a:t>
              </a:r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выявление потребностей</a:t>
              </a:r>
              <a:r>
                <a:rPr lang="ru-RU" sz="2000" i="0">
                  <a:latin typeface="Arial Narrow" pitchFamily="34" charset="0"/>
                </a:rPr>
                <a:t> в изменении на основе анализа существующего положения, выделение проблемы и соотнесение ее с основными направлениями эксперимента</a:t>
              </a:r>
              <a:endParaRPr lang="ru-RU"/>
            </a:p>
          </p:txBody>
        </p:sp>
        <p:pic>
          <p:nvPicPr>
            <p:cNvPr id="35855" name="Picture 15" descr="E:\STANDARD\STDDIR3\PE01771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4" y="1632"/>
              <a:ext cx="919" cy="832"/>
            </a:xfrm>
            <a:prstGeom prst="rect">
              <a:avLst/>
            </a:prstGeom>
            <a:noFill/>
          </p:spPr>
        </p:pic>
      </p:grpSp>
      <p:pic>
        <p:nvPicPr>
          <p:cNvPr id="35858" name="Picture 18" descr="E:\STANDARD\STDDIR3\PE01770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5263" y="1371600"/>
            <a:ext cx="1328737" cy="1657350"/>
          </a:xfrm>
          <a:prstGeom prst="rect">
            <a:avLst/>
          </a:prstGeom>
          <a:noFill/>
        </p:spPr>
      </p:pic>
      <p:grpSp>
        <p:nvGrpSpPr>
          <p:cNvPr id="35864" name="Group 24"/>
          <p:cNvGrpSpPr>
            <a:grpSpLocks/>
          </p:cNvGrpSpPr>
          <p:nvPr/>
        </p:nvGrpSpPr>
        <p:grpSpPr bwMode="auto">
          <a:xfrm>
            <a:off x="685800" y="3276600"/>
            <a:ext cx="7635875" cy="2616200"/>
            <a:chOff x="432" y="2064"/>
            <a:chExt cx="4810" cy="1648"/>
          </a:xfrm>
        </p:grpSpPr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 flipV="1">
              <a:off x="3360" y="2064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61" name="Group 21"/>
            <p:cNvGrpSpPr>
              <a:grpSpLocks/>
            </p:cNvGrpSpPr>
            <p:nvPr/>
          </p:nvGrpSpPr>
          <p:grpSpPr bwMode="auto">
            <a:xfrm>
              <a:off x="432" y="2256"/>
              <a:ext cx="4810" cy="1456"/>
              <a:chOff x="432" y="2256"/>
              <a:chExt cx="4810" cy="1456"/>
            </a:xfrm>
          </p:grpSpPr>
          <p:sp>
            <p:nvSpPr>
              <p:cNvPr id="35843" name="Text Box 3"/>
              <p:cNvSpPr txBox="1">
                <a:spLocks noChangeArrowheads="1"/>
              </p:cNvSpPr>
              <p:nvPr/>
            </p:nvSpPr>
            <p:spPr bwMode="auto">
              <a:xfrm>
                <a:off x="432" y="2496"/>
                <a:ext cx="4752" cy="12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663300"/>
                </a:prstShdw>
              </a:effectLst>
            </p:spPr>
            <p:txBody>
              <a:bodyPr>
                <a:spAutoFit/>
              </a:bodyPr>
              <a:lstStyle/>
              <a:p>
                <a:r>
                  <a:rPr lang="ru-RU" sz="2000" i="0">
                    <a:solidFill>
                      <a:srgbClr val="FF0000"/>
                    </a:solidFill>
                    <a:latin typeface="Arial Narrow" pitchFamily="34" charset="0"/>
                  </a:rPr>
                  <a:t>-</a:t>
                </a:r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определение идей</a:t>
                </a:r>
                <a:r>
                  <a:rPr lang="ru-RU" sz="2000" i="0">
                    <a:latin typeface="Arial Narrow" pitchFamily="34" charset="0"/>
                  </a:rPr>
                  <a:t> (способов) реализации цели и задач, </a:t>
                </a:r>
              </a:p>
              <a:p>
                <a:r>
                  <a:rPr lang="ru-RU" sz="2000" i="0">
                    <a:latin typeface="Arial Narrow" pitchFamily="34" charset="0"/>
                  </a:rPr>
                  <a:t>при помощи каких педагогических средств, приемов и способов, организационных форм, учебного материала, </a:t>
                </a:r>
              </a:p>
              <a:p>
                <a:r>
                  <a:rPr lang="ru-RU" sz="2000" i="0">
                    <a:latin typeface="Arial Narrow" pitchFamily="34" charset="0"/>
                  </a:rPr>
                  <a:t>иной организации предметно-пространственной среды</a:t>
                </a:r>
              </a:p>
              <a:p>
                <a:r>
                  <a:rPr lang="ru-RU" sz="2000" i="0">
                    <a:latin typeface="Arial Narrow" pitchFamily="34" charset="0"/>
                  </a:rPr>
                  <a:t> мы сможем реализовать в деятельности ребенка желаемые результаты. Отвечаем на вопрос </a:t>
                </a:r>
                <a:r>
                  <a:rPr lang="ru-RU" sz="2000" i="0">
                    <a:solidFill>
                      <a:srgbClr val="FF0000"/>
                    </a:solidFill>
                    <a:latin typeface="Arial Narrow" pitchFamily="34" charset="0"/>
                  </a:rPr>
                  <a:t>"</a:t>
                </a:r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КАК</a:t>
                </a:r>
                <a:r>
                  <a:rPr lang="ru-RU" sz="2000" i="0">
                    <a:solidFill>
                      <a:srgbClr val="FF0000"/>
                    </a:solidFill>
                    <a:latin typeface="Arial Narrow" pitchFamily="34" charset="0"/>
                  </a:rPr>
                  <a:t>?"</a:t>
                </a:r>
              </a:p>
            </p:txBody>
          </p:sp>
          <p:pic>
            <p:nvPicPr>
              <p:cNvPr id="35859" name="Picture 19" descr="E:\STANDARD\STDDIR3\PE01768_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16" y="2256"/>
                <a:ext cx="826" cy="104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2</a:t>
            </a:r>
            <a:r>
              <a:rPr lang="en-US" sz="1600" b="1" i="0"/>
              <a:t>7</a:t>
            </a:r>
            <a:endParaRPr lang="ru-RU" sz="1600" b="1" i="0"/>
          </a:p>
        </p:txBody>
      </p:sp>
      <p:sp>
        <p:nvSpPr>
          <p:cNvPr id="35866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7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animBg="1"/>
      <p:bldP spid="35866" grpId="0" animBg="1"/>
      <p:bldP spid="358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00150" y="152400"/>
            <a:ext cx="67437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>
                <a:solidFill>
                  <a:schemeClr val="bg1"/>
                </a:solidFill>
                <a:latin typeface="Arial Narrow" pitchFamily="34" charset="0"/>
              </a:rPr>
              <a:t>Алгоритм разработки проекта эксперимента</a:t>
            </a:r>
            <a:r>
              <a:rPr lang="ru-RU" b="1" i="0">
                <a:latin typeface="Arial Narrow" pitchFamily="34" charset="0"/>
              </a:rPr>
              <a:t> </a:t>
            </a:r>
            <a:r>
              <a:rPr lang="ru-RU" i="0">
                <a:solidFill>
                  <a:schemeClr val="bg1"/>
                </a:solidFill>
                <a:latin typeface="Arial Narrow" pitchFamily="34" charset="0"/>
              </a:rPr>
              <a:t>(продолжение)</a:t>
            </a:r>
          </a:p>
        </p:txBody>
      </p:sp>
      <p:grpSp>
        <p:nvGrpSpPr>
          <p:cNvPr id="36950" name="Group 86"/>
          <p:cNvGrpSpPr>
            <a:grpSpLocks/>
          </p:cNvGrpSpPr>
          <p:nvPr/>
        </p:nvGrpSpPr>
        <p:grpSpPr bwMode="auto">
          <a:xfrm>
            <a:off x="457200" y="1281113"/>
            <a:ext cx="3175000" cy="2528887"/>
            <a:chOff x="288" y="807"/>
            <a:chExt cx="2000" cy="1593"/>
          </a:xfrm>
        </p:grpSpPr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512" y="807"/>
              <a:ext cx="1776" cy="1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prstShdw prst="shdw13" dist="53882" dir="13500000">
                <a:srgbClr val="663300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-</a:t>
              </a:r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определение работ</a:t>
              </a:r>
              <a:r>
                <a:rPr lang="ru-RU" sz="2000" i="0">
                  <a:latin typeface="Arial Narrow" pitchFamily="34" charset="0"/>
                </a:rPr>
                <a:t> необходимых для разработки и запуска проекта или его составляющих</a:t>
              </a:r>
              <a:endParaRPr lang="ru-RU"/>
            </a:p>
          </p:txBody>
        </p:sp>
        <p:pic>
          <p:nvPicPr>
            <p:cNvPr id="36879" name="Picture 15" descr="E:\STANDARD\STDDIR3\PE01759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1632"/>
              <a:ext cx="787" cy="768"/>
            </a:xfrm>
            <a:prstGeom prst="rect">
              <a:avLst/>
            </a:prstGeom>
            <a:noFill/>
          </p:spPr>
        </p:pic>
      </p:grpSp>
      <p:grpSp>
        <p:nvGrpSpPr>
          <p:cNvPr id="36952" name="Group 88"/>
          <p:cNvGrpSpPr>
            <a:grpSpLocks/>
          </p:cNvGrpSpPr>
          <p:nvPr/>
        </p:nvGrpSpPr>
        <p:grpSpPr bwMode="auto">
          <a:xfrm>
            <a:off x="3505200" y="3046413"/>
            <a:ext cx="4876800" cy="2008187"/>
            <a:chOff x="2208" y="1919"/>
            <a:chExt cx="3072" cy="1265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2880" y="2352"/>
              <a:ext cx="2352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prstShdw prst="shdw13" dist="53882" dir="13500000">
                <a:srgbClr val="663300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-</a:t>
              </a:r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определение участников</a:t>
              </a:r>
              <a:r>
                <a:rPr lang="ru-RU" sz="2000" i="0">
                  <a:latin typeface="Arial Narrow" pitchFamily="34" charset="0"/>
                </a:rPr>
                <a:t> экспериментальной проектной деятельности на этапе разработки и запуска проекта</a:t>
              </a:r>
              <a:endParaRPr lang="ru-RU"/>
            </a:p>
          </p:txBody>
        </p:sp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 flipV="1">
              <a:off x="2784" y="1920"/>
              <a:ext cx="249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6881" name="Picture 17" descr="E:\STANDARD\STDDIR3\PE01727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1919"/>
              <a:ext cx="952" cy="752"/>
            </a:xfrm>
            <a:prstGeom prst="rect">
              <a:avLst/>
            </a:prstGeom>
            <a:noFill/>
          </p:spPr>
        </p:pic>
      </p:grpSp>
      <p:grpSp>
        <p:nvGrpSpPr>
          <p:cNvPr id="36951" name="Group 87"/>
          <p:cNvGrpSpPr>
            <a:grpSpLocks/>
          </p:cNvGrpSpPr>
          <p:nvPr/>
        </p:nvGrpSpPr>
        <p:grpSpPr bwMode="auto">
          <a:xfrm>
            <a:off x="3581400" y="1135063"/>
            <a:ext cx="5430838" cy="2046287"/>
            <a:chOff x="2256" y="715"/>
            <a:chExt cx="3421" cy="1289"/>
          </a:xfrm>
        </p:grpSpPr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2800" y="715"/>
              <a:ext cx="2448" cy="12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prstShdw prst="shdw13" dist="53882" dir="13500000">
                <a:srgbClr val="663300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-</a:t>
              </a:r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прогнозирование результатов</a:t>
              </a:r>
              <a:r>
                <a:rPr lang="ru-RU" sz="2000" i="0">
                  <a:latin typeface="Arial Narrow" pitchFamily="34" charset="0"/>
                </a:rPr>
                <a:t> проекта (ожидаемые положительные результаты, возможные потери, негативные последствия, компенсационные меры по их устранению)</a:t>
              </a:r>
              <a:endParaRPr lang="ru-RU"/>
            </a:p>
          </p:txBody>
        </p:sp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 rot="5400000">
              <a:off x="1992" y="1055"/>
              <a:ext cx="1056" cy="52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6883" name="Picture 19" descr="E:\STANDARD\STDDIR3\PE01693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4" y="1152"/>
              <a:ext cx="733" cy="852"/>
            </a:xfrm>
            <a:prstGeom prst="rect">
              <a:avLst/>
            </a:prstGeom>
            <a:noFill/>
          </p:spPr>
        </p:pic>
      </p:grpSp>
      <p:grpSp>
        <p:nvGrpSpPr>
          <p:cNvPr id="36953" name="Group 89"/>
          <p:cNvGrpSpPr>
            <a:grpSpLocks/>
          </p:cNvGrpSpPr>
          <p:nvPr/>
        </p:nvGrpSpPr>
        <p:grpSpPr bwMode="auto">
          <a:xfrm>
            <a:off x="3581400" y="5029200"/>
            <a:ext cx="4800600" cy="1143000"/>
            <a:chOff x="2256" y="3168"/>
            <a:chExt cx="3024" cy="720"/>
          </a:xfrm>
        </p:grpSpPr>
        <p:sp>
          <p:nvSpPr>
            <p:cNvPr id="36866" name="Text Box 2"/>
            <p:cNvSpPr txBox="1">
              <a:spLocks noChangeArrowheads="1"/>
            </p:cNvSpPr>
            <p:nvPr/>
          </p:nvSpPr>
          <p:spPr bwMode="auto">
            <a:xfrm>
              <a:off x="2880" y="3408"/>
              <a:ext cx="2400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prstShdw prst="shdw13" dist="53882" dir="13500000">
                <a:srgbClr val="663300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2000" i="0">
                  <a:latin typeface="Arial Narrow" pitchFamily="34" charset="0"/>
                </a:rPr>
                <a:t>-</a:t>
              </a:r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определение допустимых сроков исполнения</a:t>
              </a:r>
            </a:p>
          </p:txBody>
        </p:sp>
        <p:sp>
          <p:nvSpPr>
            <p:cNvPr id="36874" name="AutoShape 10"/>
            <p:cNvSpPr>
              <a:spLocks noChangeArrowheads="1"/>
            </p:cNvSpPr>
            <p:nvPr/>
          </p:nvSpPr>
          <p:spPr bwMode="auto">
            <a:xfrm flipV="1">
              <a:off x="2880" y="3168"/>
              <a:ext cx="2400" cy="28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6885" name="Picture 21" descr="E:\STANDARD\STDDIR3\PE01741_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168"/>
              <a:ext cx="727" cy="720"/>
            </a:xfrm>
            <a:prstGeom prst="rect">
              <a:avLst/>
            </a:prstGeom>
            <a:noFill/>
          </p:spPr>
        </p:pic>
      </p:grpSp>
      <p:grpSp>
        <p:nvGrpSpPr>
          <p:cNvPr id="36956" name="Group 92"/>
          <p:cNvGrpSpPr>
            <a:grpSpLocks/>
          </p:cNvGrpSpPr>
          <p:nvPr/>
        </p:nvGrpSpPr>
        <p:grpSpPr bwMode="auto">
          <a:xfrm>
            <a:off x="762000" y="4410075"/>
            <a:ext cx="2590800" cy="1685925"/>
            <a:chOff x="480" y="2778"/>
            <a:chExt cx="1632" cy="1062"/>
          </a:xfrm>
        </p:grpSpPr>
        <p:pic>
          <p:nvPicPr>
            <p:cNvPr id="36945" name="Picture 81" descr="http://bspu.ab.ru/Friends/School/sch100/image/school10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778"/>
              <a:ext cx="1632" cy="1048"/>
            </a:xfrm>
            <a:prstGeom prst="rect">
              <a:avLst/>
            </a:prstGeom>
            <a:noFill/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36947" name="Group 83"/>
            <p:cNvGrpSpPr>
              <a:grpSpLocks/>
            </p:cNvGrpSpPr>
            <p:nvPr/>
          </p:nvGrpSpPr>
          <p:grpSpPr bwMode="auto">
            <a:xfrm>
              <a:off x="480" y="3024"/>
              <a:ext cx="624" cy="816"/>
              <a:chOff x="480" y="2688"/>
              <a:chExt cx="893" cy="1152"/>
            </a:xfrm>
          </p:grpSpPr>
          <p:sp>
            <p:nvSpPr>
              <p:cNvPr id="36892" name="Freeform 28"/>
              <p:cNvSpPr>
                <a:spLocks/>
              </p:cNvSpPr>
              <p:nvPr/>
            </p:nvSpPr>
            <p:spPr bwMode="auto">
              <a:xfrm>
                <a:off x="487" y="2942"/>
                <a:ext cx="885" cy="898"/>
              </a:xfrm>
              <a:custGeom>
                <a:avLst/>
                <a:gdLst/>
                <a:ahLst/>
                <a:cxnLst>
                  <a:cxn ang="0">
                    <a:pos x="203" y="1795"/>
                  </a:cxn>
                  <a:cxn ang="0">
                    <a:pos x="14" y="1670"/>
                  </a:cxn>
                  <a:cxn ang="0">
                    <a:pos x="0" y="1621"/>
                  </a:cxn>
                  <a:cxn ang="0">
                    <a:pos x="3" y="1475"/>
                  </a:cxn>
                  <a:cxn ang="0">
                    <a:pos x="62" y="1302"/>
                  </a:cxn>
                  <a:cxn ang="0">
                    <a:pos x="109" y="1242"/>
                  </a:cxn>
                  <a:cxn ang="0">
                    <a:pos x="229" y="865"/>
                  </a:cxn>
                  <a:cxn ang="0">
                    <a:pos x="328" y="815"/>
                  </a:cxn>
                  <a:cxn ang="0">
                    <a:pos x="499" y="754"/>
                  </a:cxn>
                  <a:cxn ang="0">
                    <a:pos x="590" y="661"/>
                  </a:cxn>
                  <a:cxn ang="0">
                    <a:pos x="652" y="591"/>
                  </a:cxn>
                  <a:cxn ang="0">
                    <a:pos x="631" y="471"/>
                  </a:cxn>
                  <a:cxn ang="0">
                    <a:pos x="555" y="358"/>
                  </a:cxn>
                  <a:cxn ang="0">
                    <a:pos x="543" y="254"/>
                  </a:cxn>
                  <a:cxn ang="0">
                    <a:pos x="584" y="150"/>
                  </a:cxn>
                  <a:cxn ang="0">
                    <a:pos x="643" y="65"/>
                  </a:cxn>
                  <a:cxn ang="0">
                    <a:pos x="709" y="38"/>
                  </a:cxn>
                  <a:cxn ang="0">
                    <a:pos x="736" y="0"/>
                  </a:cxn>
                  <a:cxn ang="0">
                    <a:pos x="900" y="6"/>
                  </a:cxn>
                  <a:cxn ang="0">
                    <a:pos x="982" y="45"/>
                  </a:cxn>
                  <a:cxn ang="0">
                    <a:pos x="997" y="153"/>
                  </a:cxn>
                  <a:cxn ang="0">
                    <a:pos x="1006" y="237"/>
                  </a:cxn>
                  <a:cxn ang="0">
                    <a:pos x="986" y="293"/>
                  </a:cxn>
                  <a:cxn ang="0">
                    <a:pos x="1016" y="395"/>
                  </a:cxn>
                  <a:cxn ang="0">
                    <a:pos x="966" y="585"/>
                  </a:cxn>
                  <a:cxn ang="0">
                    <a:pos x="986" y="617"/>
                  </a:cxn>
                  <a:cxn ang="0">
                    <a:pos x="1030" y="640"/>
                  </a:cxn>
                  <a:cxn ang="0">
                    <a:pos x="1066" y="670"/>
                  </a:cxn>
                  <a:cxn ang="0">
                    <a:pos x="1211" y="705"/>
                  </a:cxn>
                  <a:cxn ang="0">
                    <a:pos x="1228" y="667"/>
                  </a:cxn>
                  <a:cxn ang="0">
                    <a:pos x="1252" y="640"/>
                  </a:cxn>
                  <a:cxn ang="0">
                    <a:pos x="1246" y="603"/>
                  </a:cxn>
                  <a:cxn ang="0">
                    <a:pos x="1291" y="552"/>
                  </a:cxn>
                  <a:cxn ang="0">
                    <a:pos x="1294" y="512"/>
                  </a:cxn>
                  <a:cxn ang="0">
                    <a:pos x="1365" y="517"/>
                  </a:cxn>
                  <a:cxn ang="0">
                    <a:pos x="1359" y="561"/>
                  </a:cxn>
                  <a:cxn ang="0">
                    <a:pos x="1411" y="655"/>
                  </a:cxn>
                  <a:cxn ang="0">
                    <a:pos x="1405" y="829"/>
                  </a:cxn>
                  <a:cxn ang="0">
                    <a:pos x="1440" y="888"/>
                  </a:cxn>
                  <a:cxn ang="0">
                    <a:pos x="1503" y="891"/>
                  </a:cxn>
                  <a:cxn ang="0">
                    <a:pos x="1562" y="1051"/>
                  </a:cxn>
                  <a:cxn ang="0">
                    <a:pos x="1731" y="1230"/>
                  </a:cxn>
                  <a:cxn ang="0">
                    <a:pos x="1734" y="1352"/>
                  </a:cxn>
                  <a:cxn ang="0">
                    <a:pos x="1770" y="1376"/>
                  </a:cxn>
                  <a:cxn ang="0">
                    <a:pos x="1749" y="1551"/>
                  </a:cxn>
                  <a:cxn ang="0">
                    <a:pos x="1701" y="1621"/>
                  </a:cxn>
                  <a:cxn ang="0">
                    <a:pos x="1604" y="1651"/>
                  </a:cxn>
                  <a:cxn ang="0">
                    <a:pos x="1526" y="1641"/>
                  </a:cxn>
                  <a:cxn ang="0">
                    <a:pos x="1458" y="1609"/>
                  </a:cxn>
                  <a:cxn ang="0">
                    <a:pos x="1426" y="1516"/>
                  </a:cxn>
                  <a:cxn ang="0">
                    <a:pos x="1408" y="1505"/>
                  </a:cxn>
                  <a:cxn ang="0">
                    <a:pos x="1394" y="1785"/>
                  </a:cxn>
                  <a:cxn ang="0">
                    <a:pos x="1060" y="1747"/>
                  </a:cxn>
                  <a:cxn ang="0">
                    <a:pos x="328" y="1785"/>
                  </a:cxn>
                  <a:cxn ang="0">
                    <a:pos x="203" y="1795"/>
                  </a:cxn>
                  <a:cxn ang="0">
                    <a:pos x="203" y="1795"/>
                  </a:cxn>
                </a:cxnLst>
                <a:rect l="0" t="0" r="r" b="b"/>
                <a:pathLst>
                  <a:path w="1770" h="1795">
                    <a:moveTo>
                      <a:pt x="203" y="1795"/>
                    </a:moveTo>
                    <a:lnTo>
                      <a:pt x="14" y="1670"/>
                    </a:lnTo>
                    <a:lnTo>
                      <a:pt x="0" y="1621"/>
                    </a:lnTo>
                    <a:lnTo>
                      <a:pt x="3" y="1475"/>
                    </a:lnTo>
                    <a:lnTo>
                      <a:pt x="62" y="1302"/>
                    </a:lnTo>
                    <a:lnTo>
                      <a:pt x="109" y="1242"/>
                    </a:lnTo>
                    <a:lnTo>
                      <a:pt x="229" y="865"/>
                    </a:lnTo>
                    <a:lnTo>
                      <a:pt x="328" y="815"/>
                    </a:lnTo>
                    <a:lnTo>
                      <a:pt x="499" y="754"/>
                    </a:lnTo>
                    <a:lnTo>
                      <a:pt x="590" y="661"/>
                    </a:lnTo>
                    <a:lnTo>
                      <a:pt x="652" y="591"/>
                    </a:lnTo>
                    <a:lnTo>
                      <a:pt x="631" y="471"/>
                    </a:lnTo>
                    <a:lnTo>
                      <a:pt x="555" y="358"/>
                    </a:lnTo>
                    <a:lnTo>
                      <a:pt x="543" y="254"/>
                    </a:lnTo>
                    <a:lnTo>
                      <a:pt x="584" y="150"/>
                    </a:lnTo>
                    <a:lnTo>
                      <a:pt x="643" y="65"/>
                    </a:lnTo>
                    <a:lnTo>
                      <a:pt x="709" y="38"/>
                    </a:lnTo>
                    <a:lnTo>
                      <a:pt x="736" y="0"/>
                    </a:lnTo>
                    <a:lnTo>
                      <a:pt x="900" y="6"/>
                    </a:lnTo>
                    <a:lnTo>
                      <a:pt x="982" y="45"/>
                    </a:lnTo>
                    <a:lnTo>
                      <a:pt x="997" y="153"/>
                    </a:lnTo>
                    <a:lnTo>
                      <a:pt x="1006" y="237"/>
                    </a:lnTo>
                    <a:lnTo>
                      <a:pt x="986" y="293"/>
                    </a:lnTo>
                    <a:lnTo>
                      <a:pt x="1016" y="395"/>
                    </a:lnTo>
                    <a:lnTo>
                      <a:pt x="966" y="585"/>
                    </a:lnTo>
                    <a:lnTo>
                      <a:pt x="986" y="617"/>
                    </a:lnTo>
                    <a:lnTo>
                      <a:pt x="1030" y="640"/>
                    </a:lnTo>
                    <a:lnTo>
                      <a:pt x="1066" y="670"/>
                    </a:lnTo>
                    <a:lnTo>
                      <a:pt x="1211" y="705"/>
                    </a:lnTo>
                    <a:lnTo>
                      <a:pt x="1228" y="667"/>
                    </a:lnTo>
                    <a:lnTo>
                      <a:pt x="1252" y="640"/>
                    </a:lnTo>
                    <a:lnTo>
                      <a:pt x="1246" y="603"/>
                    </a:lnTo>
                    <a:lnTo>
                      <a:pt x="1291" y="552"/>
                    </a:lnTo>
                    <a:lnTo>
                      <a:pt x="1294" y="512"/>
                    </a:lnTo>
                    <a:lnTo>
                      <a:pt x="1365" y="517"/>
                    </a:lnTo>
                    <a:lnTo>
                      <a:pt x="1359" y="561"/>
                    </a:lnTo>
                    <a:lnTo>
                      <a:pt x="1411" y="655"/>
                    </a:lnTo>
                    <a:lnTo>
                      <a:pt x="1405" y="829"/>
                    </a:lnTo>
                    <a:lnTo>
                      <a:pt x="1440" y="888"/>
                    </a:lnTo>
                    <a:lnTo>
                      <a:pt x="1503" y="891"/>
                    </a:lnTo>
                    <a:lnTo>
                      <a:pt x="1562" y="1051"/>
                    </a:lnTo>
                    <a:lnTo>
                      <a:pt x="1731" y="1230"/>
                    </a:lnTo>
                    <a:lnTo>
                      <a:pt x="1734" y="1352"/>
                    </a:lnTo>
                    <a:lnTo>
                      <a:pt x="1770" y="1376"/>
                    </a:lnTo>
                    <a:lnTo>
                      <a:pt x="1749" y="1551"/>
                    </a:lnTo>
                    <a:lnTo>
                      <a:pt x="1701" y="1621"/>
                    </a:lnTo>
                    <a:lnTo>
                      <a:pt x="1604" y="1651"/>
                    </a:lnTo>
                    <a:lnTo>
                      <a:pt x="1526" y="1641"/>
                    </a:lnTo>
                    <a:lnTo>
                      <a:pt x="1458" y="1609"/>
                    </a:lnTo>
                    <a:lnTo>
                      <a:pt x="1426" y="1516"/>
                    </a:lnTo>
                    <a:lnTo>
                      <a:pt x="1408" y="1505"/>
                    </a:lnTo>
                    <a:lnTo>
                      <a:pt x="1394" y="1785"/>
                    </a:lnTo>
                    <a:lnTo>
                      <a:pt x="1060" y="1747"/>
                    </a:lnTo>
                    <a:lnTo>
                      <a:pt x="328" y="1785"/>
                    </a:lnTo>
                    <a:lnTo>
                      <a:pt x="203" y="1795"/>
                    </a:lnTo>
                    <a:lnTo>
                      <a:pt x="203" y="17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3" name="Freeform 29" descr="Джинсовая ткань"/>
              <p:cNvSpPr>
                <a:spLocks/>
              </p:cNvSpPr>
              <p:nvPr/>
            </p:nvSpPr>
            <p:spPr bwMode="auto">
              <a:xfrm>
                <a:off x="1132" y="3489"/>
                <a:ext cx="209" cy="27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9" y="72"/>
                  </a:cxn>
                  <a:cxn ang="0">
                    <a:pos x="45" y="167"/>
                  </a:cxn>
                  <a:cxn ang="0">
                    <a:pos x="56" y="187"/>
                  </a:cxn>
                  <a:cxn ang="0">
                    <a:pos x="69" y="201"/>
                  </a:cxn>
                  <a:cxn ang="0">
                    <a:pos x="83" y="213"/>
                  </a:cxn>
                  <a:cxn ang="0">
                    <a:pos x="108" y="319"/>
                  </a:cxn>
                  <a:cxn ang="0">
                    <a:pos x="140" y="323"/>
                  </a:cxn>
                  <a:cxn ang="0">
                    <a:pos x="125" y="228"/>
                  </a:cxn>
                  <a:cxn ang="0">
                    <a:pos x="81" y="155"/>
                  </a:cxn>
                  <a:cxn ang="0">
                    <a:pos x="88" y="89"/>
                  </a:cxn>
                  <a:cxn ang="0">
                    <a:pos x="79" y="31"/>
                  </a:cxn>
                  <a:cxn ang="0">
                    <a:pos x="88" y="38"/>
                  </a:cxn>
                  <a:cxn ang="0">
                    <a:pos x="97" y="45"/>
                  </a:cxn>
                  <a:cxn ang="0">
                    <a:pos x="111" y="52"/>
                  </a:cxn>
                  <a:cxn ang="0">
                    <a:pos x="124" y="60"/>
                  </a:cxn>
                  <a:cxn ang="0">
                    <a:pos x="140" y="65"/>
                  </a:cxn>
                  <a:cxn ang="0">
                    <a:pos x="173" y="67"/>
                  </a:cxn>
                  <a:cxn ang="0">
                    <a:pos x="202" y="54"/>
                  </a:cxn>
                  <a:cxn ang="0">
                    <a:pos x="225" y="34"/>
                  </a:cxn>
                  <a:cxn ang="0">
                    <a:pos x="246" y="8"/>
                  </a:cxn>
                  <a:cxn ang="0">
                    <a:pos x="303" y="61"/>
                  </a:cxn>
                  <a:cxn ang="0">
                    <a:pos x="248" y="111"/>
                  </a:cxn>
                  <a:cxn ang="0">
                    <a:pos x="261" y="123"/>
                  </a:cxn>
                  <a:cxn ang="0">
                    <a:pos x="317" y="80"/>
                  </a:cxn>
                  <a:cxn ang="0">
                    <a:pos x="339" y="89"/>
                  </a:cxn>
                  <a:cxn ang="0">
                    <a:pos x="356" y="121"/>
                  </a:cxn>
                  <a:cxn ang="0">
                    <a:pos x="365" y="188"/>
                  </a:cxn>
                  <a:cxn ang="0">
                    <a:pos x="361" y="264"/>
                  </a:cxn>
                  <a:cxn ang="0">
                    <a:pos x="349" y="316"/>
                  </a:cxn>
                  <a:cxn ang="0">
                    <a:pos x="341" y="332"/>
                  </a:cxn>
                  <a:cxn ang="0">
                    <a:pos x="335" y="344"/>
                  </a:cxn>
                  <a:cxn ang="0">
                    <a:pos x="329" y="353"/>
                  </a:cxn>
                  <a:cxn ang="0">
                    <a:pos x="363" y="393"/>
                  </a:cxn>
                  <a:cxn ang="0">
                    <a:pos x="406" y="359"/>
                  </a:cxn>
                  <a:cxn ang="0">
                    <a:pos x="418" y="446"/>
                  </a:cxn>
                  <a:cxn ang="0">
                    <a:pos x="403" y="467"/>
                  </a:cxn>
                  <a:cxn ang="0">
                    <a:pos x="389" y="485"/>
                  </a:cxn>
                  <a:cxn ang="0">
                    <a:pos x="372" y="503"/>
                  </a:cxn>
                  <a:cxn ang="0">
                    <a:pos x="353" y="518"/>
                  </a:cxn>
                  <a:cxn ang="0">
                    <a:pos x="343" y="525"/>
                  </a:cxn>
                  <a:cxn ang="0">
                    <a:pos x="333" y="530"/>
                  </a:cxn>
                  <a:cxn ang="0">
                    <a:pos x="313" y="536"/>
                  </a:cxn>
                  <a:cxn ang="0">
                    <a:pos x="291" y="538"/>
                  </a:cxn>
                  <a:cxn ang="0">
                    <a:pos x="268" y="533"/>
                  </a:cxn>
                  <a:cxn ang="0">
                    <a:pos x="245" y="522"/>
                  </a:cxn>
                  <a:cxn ang="0">
                    <a:pos x="226" y="508"/>
                  </a:cxn>
                  <a:cxn ang="0">
                    <a:pos x="198" y="478"/>
                  </a:cxn>
                  <a:cxn ang="0">
                    <a:pos x="177" y="440"/>
                  </a:cxn>
                  <a:cxn ang="0">
                    <a:pos x="98" y="365"/>
                  </a:cxn>
                  <a:cxn ang="0">
                    <a:pos x="14" y="262"/>
                  </a:cxn>
                  <a:cxn ang="0">
                    <a:pos x="0" y="13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18" h="538">
                    <a:moveTo>
                      <a:pt x="4" y="0"/>
                    </a:moveTo>
                    <a:lnTo>
                      <a:pt x="49" y="72"/>
                    </a:lnTo>
                    <a:lnTo>
                      <a:pt x="45" y="167"/>
                    </a:lnTo>
                    <a:lnTo>
                      <a:pt x="56" y="187"/>
                    </a:lnTo>
                    <a:lnTo>
                      <a:pt x="69" y="201"/>
                    </a:lnTo>
                    <a:lnTo>
                      <a:pt x="83" y="213"/>
                    </a:lnTo>
                    <a:lnTo>
                      <a:pt x="108" y="319"/>
                    </a:lnTo>
                    <a:lnTo>
                      <a:pt x="140" y="323"/>
                    </a:lnTo>
                    <a:lnTo>
                      <a:pt x="125" y="228"/>
                    </a:lnTo>
                    <a:lnTo>
                      <a:pt x="81" y="155"/>
                    </a:lnTo>
                    <a:lnTo>
                      <a:pt x="88" y="89"/>
                    </a:lnTo>
                    <a:lnTo>
                      <a:pt x="79" y="31"/>
                    </a:lnTo>
                    <a:lnTo>
                      <a:pt x="88" y="38"/>
                    </a:lnTo>
                    <a:lnTo>
                      <a:pt x="97" y="45"/>
                    </a:lnTo>
                    <a:lnTo>
                      <a:pt x="111" y="52"/>
                    </a:lnTo>
                    <a:lnTo>
                      <a:pt x="124" y="60"/>
                    </a:lnTo>
                    <a:lnTo>
                      <a:pt x="140" y="65"/>
                    </a:lnTo>
                    <a:lnTo>
                      <a:pt x="173" y="67"/>
                    </a:lnTo>
                    <a:lnTo>
                      <a:pt x="202" y="54"/>
                    </a:lnTo>
                    <a:lnTo>
                      <a:pt x="225" y="34"/>
                    </a:lnTo>
                    <a:lnTo>
                      <a:pt x="246" y="8"/>
                    </a:lnTo>
                    <a:lnTo>
                      <a:pt x="303" y="61"/>
                    </a:lnTo>
                    <a:lnTo>
                      <a:pt x="248" y="111"/>
                    </a:lnTo>
                    <a:lnTo>
                      <a:pt x="261" y="123"/>
                    </a:lnTo>
                    <a:lnTo>
                      <a:pt x="317" y="80"/>
                    </a:lnTo>
                    <a:lnTo>
                      <a:pt x="339" y="89"/>
                    </a:lnTo>
                    <a:lnTo>
                      <a:pt x="356" y="121"/>
                    </a:lnTo>
                    <a:lnTo>
                      <a:pt x="365" y="188"/>
                    </a:lnTo>
                    <a:lnTo>
                      <a:pt x="361" y="264"/>
                    </a:lnTo>
                    <a:lnTo>
                      <a:pt x="349" y="316"/>
                    </a:lnTo>
                    <a:lnTo>
                      <a:pt x="341" y="332"/>
                    </a:lnTo>
                    <a:lnTo>
                      <a:pt x="335" y="344"/>
                    </a:lnTo>
                    <a:lnTo>
                      <a:pt x="329" y="353"/>
                    </a:lnTo>
                    <a:lnTo>
                      <a:pt x="363" y="393"/>
                    </a:lnTo>
                    <a:lnTo>
                      <a:pt x="406" y="359"/>
                    </a:lnTo>
                    <a:lnTo>
                      <a:pt x="418" y="446"/>
                    </a:lnTo>
                    <a:lnTo>
                      <a:pt x="403" y="467"/>
                    </a:lnTo>
                    <a:lnTo>
                      <a:pt x="389" y="485"/>
                    </a:lnTo>
                    <a:lnTo>
                      <a:pt x="372" y="503"/>
                    </a:lnTo>
                    <a:lnTo>
                      <a:pt x="353" y="518"/>
                    </a:lnTo>
                    <a:lnTo>
                      <a:pt x="343" y="525"/>
                    </a:lnTo>
                    <a:lnTo>
                      <a:pt x="333" y="530"/>
                    </a:lnTo>
                    <a:lnTo>
                      <a:pt x="313" y="536"/>
                    </a:lnTo>
                    <a:lnTo>
                      <a:pt x="291" y="538"/>
                    </a:lnTo>
                    <a:lnTo>
                      <a:pt x="268" y="533"/>
                    </a:lnTo>
                    <a:lnTo>
                      <a:pt x="245" y="522"/>
                    </a:lnTo>
                    <a:lnTo>
                      <a:pt x="226" y="508"/>
                    </a:lnTo>
                    <a:lnTo>
                      <a:pt x="198" y="478"/>
                    </a:lnTo>
                    <a:lnTo>
                      <a:pt x="177" y="440"/>
                    </a:lnTo>
                    <a:lnTo>
                      <a:pt x="98" y="365"/>
                    </a:lnTo>
                    <a:lnTo>
                      <a:pt x="14" y="262"/>
                    </a:lnTo>
                    <a:lnTo>
                      <a:pt x="0" y="13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4" name="Freeform 30" descr="Джинсовая ткань"/>
              <p:cNvSpPr>
                <a:spLocks/>
              </p:cNvSpPr>
              <p:nvPr/>
            </p:nvSpPr>
            <p:spPr bwMode="auto">
              <a:xfrm>
                <a:off x="960" y="3534"/>
                <a:ext cx="160" cy="142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63" y="20"/>
                  </a:cxn>
                  <a:cxn ang="0">
                    <a:pos x="66" y="106"/>
                  </a:cxn>
                  <a:cxn ang="0">
                    <a:pos x="4" y="114"/>
                  </a:cxn>
                  <a:cxn ang="0">
                    <a:pos x="0" y="244"/>
                  </a:cxn>
                  <a:cxn ang="0">
                    <a:pos x="92" y="284"/>
                  </a:cxn>
                  <a:cxn ang="0">
                    <a:pos x="282" y="270"/>
                  </a:cxn>
                  <a:cxn ang="0">
                    <a:pos x="312" y="240"/>
                  </a:cxn>
                  <a:cxn ang="0">
                    <a:pos x="320" y="14"/>
                  </a:cxn>
                  <a:cxn ang="0">
                    <a:pos x="300" y="0"/>
                  </a:cxn>
                  <a:cxn ang="0">
                    <a:pos x="300" y="0"/>
                  </a:cxn>
                </a:cxnLst>
                <a:rect l="0" t="0" r="r" b="b"/>
                <a:pathLst>
                  <a:path w="320" h="284">
                    <a:moveTo>
                      <a:pt x="300" y="0"/>
                    </a:moveTo>
                    <a:lnTo>
                      <a:pt x="63" y="20"/>
                    </a:lnTo>
                    <a:lnTo>
                      <a:pt x="66" y="106"/>
                    </a:lnTo>
                    <a:lnTo>
                      <a:pt x="4" y="114"/>
                    </a:lnTo>
                    <a:lnTo>
                      <a:pt x="0" y="244"/>
                    </a:lnTo>
                    <a:lnTo>
                      <a:pt x="92" y="284"/>
                    </a:lnTo>
                    <a:lnTo>
                      <a:pt x="282" y="270"/>
                    </a:lnTo>
                    <a:lnTo>
                      <a:pt x="312" y="240"/>
                    </a:lnTo>
                    <a:lnTo>
                      <a:pt x="320" y="14"/>
                    </a:lnTo>
                    <a:lnTo>
                      <a:pt x="300" y="0"/>
                    </a:lnTo>
                    <a:lnTo>
                      <a:pt x="300" y="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5" name="Freeform 31" descr="Джинсовая ткань"/>
              <p:cNvSpPr>
                <a:spLocks/>
              </p:cNvSpPr>
              <p:nvPr/>
            </p:nvSpPr>
            <p:spPr bwMode="auto">
              <a:xfrm>
                <a:off x="522" y="3285"/>
                <a:ext cx="644" cy="547"/>
              </a:xfrm>
              <a:custGeom>
                <a:avLst/>
                <a:gdLst/>
                <a:ahLst/>
                <a:cxnLst>
                  <a:cxn ang="0">
                    <a:pos x="514" y="29"/>
                  </a:cxn>
                  <a:cxn ang="0">
                    <a:pos x="453" y="113"/>
                  </a:cxn>
                  <a:cxn ang="0">
                    <a:pos x="414" y="213"/>
                  </a:cxn>
                  <a:cxn ang="0">
                    <a:pos x="464" y="172"/>
                  </a:cxn>
                  <a:cxn ang="0">
                    <a:pos x="505" y="156"/>
                  </a:cxn>
                  <a:cxn ang="0">
                    <a:pos x="540" y="194"/>
                  </a:cxn>
                  <a:cxn ang="0">
                    <a:pos x="331" y="296"/>
                  </a:cxn>
                  <a:cxn ang="0">
                    <a:pos x="356" y="190"/>
                  </a:cxn>
                  <a:cxn ang="0">
                    <a:pos x="312" y="176"/>
                  </a:cxn>
                  <a:cxn ang="0">
                    <a:pos x="223" y="292"/>
                  </a:cxn>
                  <a:cxn ang="0">
                    <a:pos x="257" y="512"/>
                  </a:cxn>
                  <a:cxn ang="0">
                    <a:pos x="243" y="695"/>
                  </a:cxn>
                  <a:cxn ang="0">
                    <a:pos x="197" y="618"/>
                  </a:cxn>
                  <a:cxn ang="0">
                    <a:pos x="152" y="563"/>
                  </a:cxn>
                  <a:cxn ang="0">
                    <a:pos x="96" y="569"/>
                  </a:cxn>
                  <a:cxn ang="0">
                    <a:pos x="6" y="680"/>
                  </a:cxn>
                  <a:cxn ang="0">
                    <a:pos x="69" y="709"/>
                  </a:cxn>
                  <a:cxn ang="0">
                    <a:pos x="104" y="687"/>
                  </a:cxn>
                  <a:cxn ang="0">
                    <a:pos x="166" y="702"/>
                  </a:cxn>
                  <a:cxn ang="0">
                    <a:pos x="48" y="765"/>
                  </a:cxn>
                  <a:cxn ang="0">
                    <a:pos x="87" y="786"/>
                  </a:cxn>
                  <a:cxn ang="0">
                    <a:pos x="83" y="825"/>
                  </a:cxn>
                  <a:cxn ang="0">
                    <a:pos x="48" y="928"/>
                  </a:cxn>
                  <a:cxn ang="0">
                    <a:pos x="83" y="962"/>
                  </a:cxn>
                  <a:cxn ang="0">
                    <a:pos x="123" y="937"/>
                  </a:cxn>
                  <a:cxn ang="0">
                    <a:pos x="159" y="975"/>
                  </a:cxn>
                  <a:cxn ang="0">
                    <a:pos x="194" y="988"/>
                  </a:cxn>
                  <a:cxn ang="0">
                    <a:pos x="243" y="972"/>
                  </a:cxn>
                  <a:cxn ang="0">
                    <a:pos x="345" y="895"/>
                  </a:cxn>
                  <a:cxn ang="0">
                    <a:pos x="416" y="633"/>
                  </a:cxn>
                  <a:cxn ang="0">
                    <a:pos x="376" y="758"/>
                  </a:cxn>
                  <a:cxn ang="0">
                    <a:pos x="441" y="823"/>
                  </a:cxn>
                  <a:cxn ang="0">
                    <a:pos x="415" y="908"/>
                  </a:cxn>
                  <a:cxn ang="0">
                    <a:pos x="365" y="990"/>
                  </a:cxn>
                  <a:cxn ang="0">
                    <a:pos x="1281" y="1094"/>
                  </a:cxn>
                  <a:cxn ang="0">
                    <a:pos x="1258" y="858"/>
                  </a:cxn>
                  <a:cxn ang="0">
                    <a:pos x="1146" y="836"/>
                  </a:cxn>
                  <a:cxn ang="0">
                    <a:pos x="852" y="815"/>
                  </a:cxn>
                  <a:cxn ang="0">
                    <a:pos x="785" y="741"/>
                  </a:cxn>
                  <a:cxn ang="0">
                    <a:pos x="801" y="456"/>
                  </a:cxn>
                  <a:cxn ang="0">
                    <a:pos x="1196" y="377"/>
                  </a:cxn>
                  <a:cxn ang="0">
                    <a:pos x="1192" y="205"/>
                  </a:cxn>
                  <a:cxn ang="0">
                    <a:pos x="1169" y="164"/>
                  </a:cxn>
                  <a:cxn ang="0">
                    <a:pos x="1135" y="93"/>
                  </a:cxn>
                  <a:cxn ang="0">
                    <a:pos x="1137" y="302"/>
                  </a:cxn>
                  <a:cxn ang="0">
                    <a:pos x="953" y="194"/>
                  </a:cxn>
                  <a:cxn ang="0">
                    <a:pos x="1007" y="233"/>
                  </a:cxn>
                  <a:cxn ang="0">
                    <a:pos x="1060" y="249"/>
                  </a:cxn>
                  <a:cxn ang="0">
                    <a:pos x="1053" y="181"/>
                  </a:cxn>
                  <a:cxn ang="0">
                    <a:pos x="1017" y="93"/>
                  </a:cxn>
                  <a:cxn ang="0">
                    <a:pos x="978" y="38"/>
                  </a:cxn>
                  <a:cxn ang="0">
                    <a:pos x="930" y="49"/>
                  </a:cxn>
                  <a:cxn ang="0">
                    <a:pos x="892" y="117"/>
                  </a:cxn>
                  <a:cxn ang="0">
                    <a:pos x="822" y="196"/>
                  </a:cxn>
                  <a:cxn ang="0">
                    <a:pos x="777" y="252"/>
                  </a:cxn>
                  <a:cxn ang="0">
                    <a:pos x="718" y="328"/>
                  </a:cxn>
                  <a:cxn ang="0">
                    <a:pos x="684" y="1023"/>
                  </a:cxn>
                  <a:cxn ang="0">
                    <a:pos x="676" y="317"/>
                  </a:cxn>
                  <a:cxn ang="0">
                    <a:pos x="651" y="232"/>
                  </a:cxn>
                  <a:cxn ang="0">
                    <a:pos x="593" y="152"/>
                  </a:cxn>
                  <a:cxn ang="0">
                    <a:pos x="542" y="13"/>
                  </a:cxn>
                </a:cxnLst>
                <a:rect l="0" t="0" r="r" b="b"/>
                <a:pathLst>
                  <a:path w="1289" h="1094">
                    <a:moveTo>
                      <a:pt x="542" y="13"/>
                    </a:moveTo>
                    <a:lnTo>
                      <a:pt x="534" y="16"/>
                    </a:lnTo>
                    <a:lnTo>
                      <a:pt x="514" y="29"/>
                    </a:lnTo>
                    <a:lnTo>
                      <a:pt x="489" y="53"/>
                    </a:lnTo>
                    <a:lnTo>
                      <a:pt x="464" y="90"/>
                    </a:lnTo>
                    <a:lnTo>
                      <a:pt x="453" y="113"/>
                    </a:lnTo>
                    <a:lnTo>
                      <a:pt x="443" y="136"/>
                    </a:lnTo>
                    <a:lnTo>
                      <a:pt x="428" y="175"/>
                    </a:lnTo>
                    <a:lnTo>
                      <a:pt x="414" y="213"/>
                    </a:lnTo>
                    <a:lnTo>
                      <a:pt x="424" y="204"/>
                    </a:lnTo>
                    <a:lnTo>
                      <a:pt x="449" y="183"/>
                    </a:lnTo>
                    <a:lnTo>
                      <a:pt x="464" y="172"/>
                    </a:lnTo>
                    <a:lnTo>
                      <a:pt x="479" y="164"/>
                    </a:lnTo>
                    <a:lnTo>
                      <a:pt x="494" y="157"/>
                    </a:lnTo>
                    <a:lnTo>
                      <a:pt x="505" y="156"/>
                    </a:lnTo>
                    <a:lnTo>
                      <a:pt x="523" y="165"/>
                    </a:lnTo>
                    <a:lnTo>
                      <a:pt x="534" y="177"/>
                    </a:lnTo>
                    <a:lnTo>
                      <a:pt x="540" y="194"/>
                    </a:lnTo>
                    <a:lnTo>
                      <a:pt x="416" y="319"/>
                    </a:lnTo>
                    <a:lnTo>
                      <a:pt x="322" y="314"/>
                    </a:lnTo>
                    <a:lnTo>
                      <a:pt x="331" y="296"/>
                    </a:lnTo>
                    <a:lnTo>
                      <a:pt x="348" y="254"/>
                    </a:lnTo>
                    <a:lnTo>
                      <a:pt x="359" y="208"/>
                    </a:lnTo>
                    <a:lnTo>
                      <a:pt x="356" y="190"/>
                    </a:lnTo>
                    <a:lnTo>
                      <a:pt x="347" y="178"/>
                    </a:lnTo>
                    <a:lnTo>
                      <a:pt x="331" y="174"/>
                    </a:lnTo>
                    <a:lnTo>
                      <a:pt x="312" y="176"/>
                    </a:lnTo>
                    <a:lnTo>
                      <a:pt x="273" y="197"/>
                    </a:lnTo>
                    <a:lnTo>
                      <a:pt x="239" y="236"/>
                    </a:lnTo>
                    <a:lnTo>
                      <a:pt x="223" y="292"/>
                    </a:lnTo>
                    <a:lnTo>
                      <a:pt x="228" y="364"/>
                    </a:lnTo>
                    <a:lnTo>
                      <a:pt x="242" y="446"/>
                    </a:lnTo>
                    <a:lnTo>
                      <a:pt x="257" y="512"/>
                    </a:lnTo>
                    <a:lnTo>
                      <a:pt x="263" y="539"/>
                    </a:lnTo>
                    <a:lnTo>
                      <a:pt x="243" y="571"/>
                    </a:lnTo>
                    <a:lnTo>
                      <a:pt x="243" y="695"/>
                    </a:lnTo>
                    <a:lnTo>
                      <a:pt x="223" y="693"/>
                    </a:lnTo>
                    <a:lnTo>
                      <a:pt x="212" y="653"/>
                    </a:lnTo>
                    <a:lnTo>
                      <a:pt x="197" y="618"/>
                    </a:lnTo>
                    <a:lnTo>
                      <a:pt x="188" y="601"/>
                    </a:lnTo>
                    <a:lnTo>
                      <a:pt x="176" y="585"/>
                    </a:lnTo>
                    <a:lnTo>
                      <a:pt x="152" y="563"/>
                    </a:lnTo>
                    <a:lnTo>
                      <a:pt x="139" y="558"/>
                    </a:lnTo>
                    <a:lnTo>
                      <a:pt x="127" y="556"/>
                    </a:lnTo>
                    <a:lnTo>
                      <a:pt x="96" y="569"/>
                    </a:lnTo>
                    <a:lnTo>
                      <a:pt x="58" y="600"/>
                    </a:lnTo>
                    <a:lnTo>
                      <a:pt x="23" y="641"/>
                    </a:lnTo>
                    <a:lnTo>
                      <a:pt x="6" y="680"/>
                    </a:lnTo>
                    <a:lnTo>
                      <a:pt x="0" y="720"/>
                    </a:lnTo>
                    <a:lnTo>
                      <a:pt x="61" y="717"/>
                    </a:lnTo>
                    <a:lnTo>
                      <a:pt x="69" y="709"/>
                    </a:lnTo>
                    <a:lnTo>
                      <a:pt x="79" y="701"/>
                    </a:lnTo>
                    <a:lnTo>
                      <a:pt x="91" y="694"/>
                    </a:lnTo>
                    <a:lnTo>
                      <a:pt x="104" y="687"/>
                    </a:lnTo>
                    <a:lnTo>
                      <a:pt x="117" y="681"/>
                    </a:lnTo>
                    <a:lnTo>
                      <a:pt x="146" y="685"/>
                    </a:lnTo>
                    <a:lnTo>
                      <a:pt x="166" y="702"/>
                    </a:lnTo>
                    <a:lnTo>
                      <a:pt x="175" y="721"/>
                    </a:lnTo>
                    <a:lnTo>
                      <a:pt x="176" y="741"/>
                    </a:lnTo>
                    <a:lnTo>
                      <a:pt x="48" y="765"/>
                    </a:lnTo>
                    <a:lnTo>
                      <a:pt x="53" y="769"/>
                    </a:lnTo>
                    <a:lnTo>
                      <a:pt x="66" y="778"/>
                    </a:lnTo>
                    <a:lnTo>
                      <a:pt x="87" y="786"/>
                    </a:lnTo>
                    <a:lnTo>
                      <a:pt x="111" y="791"/>
                    </a:lnTo>
                    <a:lnTo>
                      <a:pt x="203" y="791"/>
                    </a:lnTo>
                    <a:lnTo>
                      <a:pt x="83" y="825"/>
                    </a:lnTo>
                    <a:lnTo>
                      <a:pt x="61" y="850"/>
                    </a:lnTo>
                    <a:lnTo>
                      <a:pt x="40" y="903"/>
                    </a:lnTo>
                    <a:lnTo>
                      <a:pt x="48" y="928"/>
                    </a:lnTo>
                    <a:lnTo>
                      <a:pt x="63" y="947"/>
                    </a:lnTo>
                    <a:lnTo>
                      <a:pt x="76" y="957"/>
                    </a:lnTo>
                    <a:lnTo>
                      <a:pt x="83" y="962"/>
                    </a:lnTo>
                    <a:lnTo>
                      <a:pt x="105" y="944"/>
                    </a:lnTo>
                    <a:lnTo>
                      <a:pt x="114" y="939"/>
                    </a:lnTo>
                    <a:lnTo>
                      <a:pt x="123" y="937"/>
                    </a:lnTo>
                    <a:lnTo>
                      <a:pt x="136" y="944"/>
                    </a:lnTo>
                    <a:lnTo>
                      <a:pt x="147" y="962"/>
                    </a:lnTo>
                    <a:lnTo>
                      <a:pt x="159" y="975"/>
                    </a:lnTo>
                    <a:lnTo>
                      <a:pt x="167" y="980"/>
                    </a:lnTo>
                    <a:lnTo>
                      <a:pt x="175" y="984"/>
                    </a:lnTo>
                    <a:lnTo>
                      <a:pt x="194" y="988"/>
                    </a:lnTo>
                    <a:lnTo>
                      <a:pt x="214" y="986"/>
                    </a:lnTo>
                    <a:lnTo>
                      <a:pt x="231" y="979"/>
                    </a:lnTo>
                    <a:lnTo>
                      <a:pt x="243" y="972"/>
                    </a:lnTo>
                    <a:lnTo>
                      <a:pt x="248" y="969"/>
                    </a:lnTo>
                    <a:lnTo>
                      <a:pt x="296" y="890"/>
                    </a:lnTo>
                    <a:lnTo>
                      <a:pt x="345" y="895"/>
                    </a:lnTo>
                    <a:lnTo>
                      <a:pt x="345" y="682"/>
                    </a:lnTo>
                    <a:lnTo>
                      <a:pt x="374" y="618"/>
                    </a:lnTo>
                    <a:lnTo>
                      <a:pt x="416" y="633"/>
                    </a:lnTo>
                    <a:lnTo>
                      <a:pt x="410" y="646"/>
                    </a:lnTo>
                    <a:lnTo>
                      <a:pt x="396" y="680"/>
                    </a:lnTo>
                    <a:lnTo>
                      <a:pt x="376" y="758"/>
                    </a:lnTo>
                    <a:lnTo>
                      <a:pt x="380" y="825"/>
                    </a:lnTo>
                    <a:lnTo>
                      <a:pt x="449" y="778"/>
                    </a:lnTo>
                    <a:lnTo>
                      <a:pt x="441" y="823"/>
                    </a:lnTo>
                    <a:lnTo>
                      <a:pt x="456" y="870"/>
                    </a:lnTo>
                    <a:lnTo>
                      <a:pt x="443" y="879"/>
                    </a:lnTo>
                    <a:lnTo>
                      <a:pt x="415" y="908"/>
                    </a:lnTo>
                    <a:lnTo>
                      <a:pt x="398" y="927"/>
                    </a:lnTo>
                    <a:lnTo>
                      <a:pt x="384" y="948"/>
                    </a:lnTo>
                    <a:lnTo>
                      <a:pt x="365" y="990"/>
                    </a:lnTo>
                    <a:lnTo>
                      <a:pt x="356" y="1064"/>
                    </a:lnTo>
                    <a:lnTo>
                      <a:pt x="357" y="1094"/>
                    </a:lnTo>
                    <a:lnTo>
                      <a:pt x="1281" y="1094"/>
                    </a:lnTo>
                    <a:lnTo>
                      <a:pt x="1289" y="876"/>
                    </a:lnTo>
                    <a:lnTo>
                      <a:pt x="1276" y="866"/>
                    </a:lnTo>
                    <a:lnTo>
                      <a:pt x="1258" y="858"/>
                    </a:lnTo>
                    <a:lnTo>
                      <a:pt x="1235" y="851"/>
                    </a:lnTo>
                    <a:lnTo>
                      <a:pt x="1208" y="846"/>
                    </a:lnTo>
                    <a:lnTo>
                      <a:pt x="1146" y="836"/>
                    </a:lnTo>
                    <a:lnTo>
                      <a:pt x="1078" y="832"/>
                    </a:lnTo>
                    <a:lnTo>
                      <a:pt x="902" y="830"/>
                    </a:lnTo>
                    <a:lnTo>
                      <a:pt x="852" y="815"/>
                    </a:lnTo>
                    <a:lnTo>
                      <a:pt x="833" y="803"/>
                    </a:lnTo>
                    <a:lnTo>
                      <a:pt x="813" y="788"/>
                    </a:lnTo>
                    <a:lnTo>
                      <a:pt x="785" y="741"/>
                    </a:lnTo>
                    <a:lnTo>
                      <a:pt x="779" y="659"/>
                    </a:lnTo>
                    <a:lnTo>
                      <a:pt x="788" y="551"/>
                    </a:lnTo>
                    <a:lnTo>
                      <a:pt x="801" y="456"/>
                    </a:lnTo>
                    <a:lnTo>
                      <a:pt x="807" y="416"/>
                    </a:lnTo>
                    <a:lnTo>
                      <a:pt x="1191" y="416"/>
                    </a:lnTo>
                    <a:lnTo>
                      <a:pt x="1196" y="377"/>
                    </a:lnTo>
                    <a:lnTo>
                      <a:pt x="1208" y="292"/>
                    </a:lnTo>
                    <a:lnTo>
                      <a:pt x="1206" y="245"/>
                    </a:lnTo>
                    <a:lnTo>
                      <a:pt x="1192" y="205"/>
                    </a:lnTo>
                    <a:lnTo>
                      <a:pt x="1184" y="188"/>
                    </a:lnTo>
                    <a:lnTo>
                      <a:pt x="1176" y="175"/>
                    </a:lnTo>
                    <a:lnTo>
                      <a:pt x="1169" y="164"/>
                    </a:lnTo>
                    <a:lnTo>
                      <a:pt x="1163" y="155"/>
                    </a:lnTo>
                    <a:lnTo>
                      <a:pt x="1151" y="135"/>
                    </a:lnTo>
                    <a:lnTo>
                      <a:pt x="1135" y="93"/>
                    </a:lnTo>
                    <a:lnTo>
                      <a:pt x="1135" y="62"/>
                    </a:lnTo>
                    <a:lnTo>
                      <a:pt x="1038" y="23"/>
                    </a:lnTo>
                    <a:lnTo>
                      <a:pt x="1137" y="302"/>
                    </a:lnTo>
                    <a:lnTo>
                      <a:pt x="1057" y="292"/>
                    </a:lnTo>
                    <a:lnTo>
                      <a:pt x="935" y="210"/>
                    </a:lnTo>
                    <a:lnTo>
                      <a:pt x="953" y="194"/>
                    </a:lnTo>
                    <a:lnTo>
                      <a:pt x="982" y="216"/>
                    </a:lnTo>
                    <a:lnTo>
                      <a:pt x="995" y="225"/>
                    </a:lnTo>
                    <a:lnTo>
                      <a:pt x="1007" y="233"/>
                    </a:lnTo>
                    <a:lnTo>
                      <a:pt x="1018" y="239"/>
                    </a:lnTo>
                    <a:lnTo>
                      <a:pt x="1028" y="242"/>
                    </a:lnTo>
                    <a:lnTo>
                      <a:pt x="1060" y="249"/>
                    </a:lnTo>
                    <a:lnTo>
                      <a:pt x="1075" y="253"/>
                    </a:lnTo>
                    <a:lnTo>
                      <a:pt x="1070" y="232"/>
                    </a:lnTo>
                    <a:lnTo>
                      <a:pt x="1053" y="181"/>
                    </a:lnTo>
                    <a:lnTo>
                      <a:pt x="1042" y="152"/>
                    </a:lnTo>
                    <a:lnTo>
                      <a:pt x="1030" y="121"/>
                    </a:lnTo>
                    <a:lnTo>
                      <a:pt x="1017" y="93"/>
                    </a:lnTo>
                    <a:lnTo>
                      <a:pt x="1003" y="71"/>
                    </a:lnTo>
                    <a:lnTo>
                      <a:pt x="990" y="53"/>
                    </a:lnTo>
                    <a:lnTo>
                      <a:pt x="978" y="38"/>
                    </a:lnTo>
                    <a:lnTo>
                      <a:pt x="959" y="16"/>
                    </a:lnTo>
                    <a:lnTo>
                      <a:pt x="943" y="0"/>
                    </a:lnTo>
                    <a:lnTo>
                      <a:pt x="930" y="49"/>
                    </a:lnTo>
                    <a:lnTo>
                      <a:pt x="915" y="87"/>
                    </a:lnTo>
                    <a:lnTo>
                      <a:pt x="905" y="105"/>
                    </a:lnTo>
                    <a:lnTo>
                      <a:pt x="892" y="117"/>
                    </a:lnTo>
                    <a:lnTo>
                      <a:pt x="874" y="134"/>
                    </a:lnTo>
                    <a:lnTo>
                      <a:pt x="850" y="162"/>
                    </a:lnTo>
                    <a:lnTo>
                      <a:pt x="822" y="196"/>
                    </a:lnTo>
                    <a:lnTo>
                      <a:pt x="806" y="214"/>
                    </a:lnTo>
                    <a:lnTo>
                      <a:pt x="792" y="233"/>
                    </a:lnTo>
                    <a:lnTo>
                      <a:pt x="777" y="252"/>
                    </a:lnTo>
                    <a:lnTo>
                      <a:pt x="764" y="268"/>
                    </a:lnTo>
                    <a:lnTo>
                      <a:pt x="740" y="299"/>
                    </a:lnTo>
                    <a:lnTo>
                      <a:pt x="718" y="328"/>
                    </a:lnTo>
                    <a:lnTo>
                      <a:pt x="738" y="386"/>
                    </a:lnTo>
                    <a:lnTo>
                      <a:pt x="735" y="1013"/>
                    </a:lnTo>
                    <a:lnTo>
                      <a:pt x="684" y="1023"/>
                    </a:lnTo>
                    <a:lnTo>
                      <a:pt x="654" y="448"/>
                    </a:lnTo>
                    <a:lnTo>
                      <a:pt x="609" y="389"/>
                    </a:lnTo>
                    <a:lnTo>
                      <a:pt x="676" y="317"/>
                    </a:lnTo>
                    <a:lnTo>
                      <a:pt x="677" y="290"/>
                    </a:lnTo>
                    <a:lnTo>
                      <a:pt x="665" y="256"/>
                    </a:lnTo>
                    <a:lnTo>
                      <a:pt x="651" y="232"/>
                    </a:lnTo>
                    <a:lnTo>
                      <a:pt x="632" y="203"/>
                    </a:lnTo>
                    <a:lnTo>
                      <a:pt x="611" y="175"/>
                    </a:lnTo>
                    <a:lnTo>
                      <a:pt x="593" y="152"/>
                    </a:lnTo>
                    <a:lnTo>
                      <a:pt x="568" y="117"/>
                    </a:lnTo>
                    <a:lnTo>
                      <a:pt x="547" y="69"/>
                    </a:lnTo>
                    <a:lnTo>
                      <a:pt x="542" y="13"/>
                    </a:lnTo>
                    <a:lnTo>
                      <a:pt x="542" y="13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6" name="Freeform 32"/>
              <p:cNvSpPr>
                <a:spLocks/>
              </p:cNvSpPr>
              <p:nvPr/>
            </p:nvSpPr>
            <p:spPr bwMode="auto">
              <a:xfrm>
                <a:off x="1108" y="3219"/>
                <a:ext cx="104" cy="221"/>
              </a:xfrm>
              <a:custGeom>
                <a:avLst/>
                <a:gdLst/>
                <a:ahLst/>
                <a:cxnLst>
                  <a:cxn ang="0">
                    <a:pos x="21" y="39"/>
                  </a:cxn>
                  <a:cxn ang="0">
                    <a:pos x="28" y="37"/>
                  </a:cxn>
                  <a:cxn ang="0">
                    <a:pos x="43" y="31"/>
                  </a:cxn>
                  <a:cxn ang="0">
                    <a:pos x="64" y="27"/>
                  </a:cxn>
                  <a:cxn ang="0">
                    <a:pos x="86" y="28"/>
                  </a:cxn>
                  <a:cxn ang="0">
                    <a:pos x="104" y="36"/>
                  </a:cxn>
                  <a:cxn ang="0">
                    <a:pos x="114" y="48"/>
                  </a:cxn>
                  <a:cxn ang="0">
                    <a:pos x="120" y="63"/>
                  </a:cxn>
                  <a:cxn ang="0">
                    <a:pos x="47" y="62"/>
                  </a:cxn>
                  <a:cxn ang="0">
                    <a:pos x="7" y="93"/>
                  </a:cxn>
                  <a:cxn ang="0">
                    <a:pos x="32" y="89"/>
                  </a:cxn>
                  <a:cxn ang="0">
                    <a:pos x="82" y="92"/>
                  </a:cxn>
                  <a:cxn ang="0">
                    <a:pos x="118" y="107"/>
                  </a:cxn>
                  <a:cxn ang="0">
                    <a:pos x="129" y="115"/>
                  </a:cxn>
                  <a:cxn ang="0">
                    <a:pos x="28" y="132"/>
                  </a:cxn>
                  <a:cxn ang="0">
                    <a:pos x="0" y="167"/>
                  </a:cxn>
                  <a:cxn ang="0">
                    <a:pos x="19" y="169"/>
                  </a:cxn>
                  <a:cxn ang="0">
                    <a:pos x="24" y="164"/>
                  </a:cxn>
                  <a:cxn ang="0">
                    <a:pos x="38" y="156"/>
                  </a:cxn>
                  <a:cxn ang="0">
                    <a:pos x="59" y="147"/>
                  </a:cxn>
                  <a:cxn ang="0">
                    <a:pos x="82" y="140"/>
                  </a:cxn>
                  <a:cxn ang="0">
                    <a:pos x="131" y="135"/>
                  </a:cxn>
                  <a:cxn ang="0">
                    <a:pos x="65" y="170"/>
                  </a:cxn>
                  <a:cxn ang="0">
                    <a:pos x="87" y="181"/>
                  </a:cxn>
                  <a:cxn ang="0">
                    <a:pos x="128" y="171"/>
                  </a:cxn>
                  <a:cxn ang="0">
                    <a:pos x="131" y="257"/>
                  </a:cxn>
                  <a:cxn ang="0">
                    <a:pos x="112" y="285"/>
                  </a:cxn>
                  <a:cxn ang="0">
                    <a:pos x="98" y="315"/>
                  </a:cxn>
                  <a:cxn ang="0">
                    <a:pos x="92" y="343"/>
                  </a:cxn>
                  <a:cxn ang="0">
                    <a:pos x="95" y="354"/>
                  </a:cxn>
                  <a:cxn ang="0">
                    <a:pos x="102" y="362"/>
                  </a:cxn>
                  <a:cxn ang="0">
                    <a:pos x="120" y="368"/>
                  </a:cxn>
                  <a:cxn ang="0">
                    <a:pos x="132" y="365"/>
                  </a:cxn>
                  <a:cxn ang="0">
                    <a:pos x="144" y="360"/>
                  </a:cxn>
                  <a:cxn ang="0">
                    <a:pos x="152" y="362"/>
                  </a:cxn>
                  <a:cxn ang="0">
                    <a:pos x="160" y="380"/>
                  </a:cxn>
                  <a:cxn ang="0">
                    <a:pos x="152" y="391"/>
                  </a:cxn>
                  <a:cxn ang="0">
                    <a:pos x="161" y="443"/>
                  </a:cxn>
                  <a:cxn ang="0">
                    <a:pos x="208" y="416"/>
                  </a:cxn>
                  <a:cxn ang="0">
                    <a:pos x="166" y="297"/>
                  </a:cxn>
                  <a:cxn ang="0">
                    <a:pos x="180" y="104"/>
                  </a:cxn>
                  <a:cxn ang="0">
                    <a:pos x="121" y="3"/>
                  </a:cxn>
                  <a:cxn ang="0">
                    <a:pos x="71" y="0"/>
                  </a:cxn>
                  <a:cxn ang="0">
                    <a:pos x="35" y="10"/>
                  </a:cxn>
                  <a:cxn ang="0">
                    <a:pos x="21" y="39"/>
                  </a:cxn>
                  <a:cxn ang="0">
                    <a:pos x="21" y="39"/>
                  </a:cxn>
                </a:cxnLst>
                <a:rect l="0" t="0" r="r" b="b"/>
                <a:pathLst>
                  <a:path w="208" h="443">
                    <a:moveTo>
                      <a:pt x="21" y="39"/>
                    </a:moveTo>
                    <a:lnTo>
                      <a:pt x="28" y="37"/>
                    </a:lnTo>
                    <a:lnTo>
                      <a:pt x="43" y="31"/>
                    </a:lnTo>
                    <a:lnTo>
                      <a:pt x="64" y="27"/>
                    </a:lnTo>
                    <a:lnTo>
                      <a:pt x="86" y="28"/>
                    </a:lnTo>
                    <a:lnTo>
                      <a:pt x="104" y="36"/>
                    </a:lnTo>
                    <a:lnTo>
                      <a:pt x="114" y="48"/>
                    </a:lnTo>
                    <a:lnTo>
                      <a:pt x="120" y="63"/>
                    </a:lnTo>
                    <a:lnTo>
                      <a:pt x="47" y="62"/>
                    </a:lnTo>
                    <a:lnTo>
                      <a:pt x="7" y="93"/>
                    </a:lnTo>
                    <a:lnTo>
                      <a:pt x="32" y="89"/>
                    </a:lnTo>
                    <a:lnTo>
                      <a:pt x="82" y="92"/>
                    </a:lnTo>
                    <a:lnTo>
                      <a:pt x="118" y="107"/>
                    </a:lnTo>
                    <a:lnTo>
                      <a:pt x="129" y="115"/>
                    </a:lnTo>
                    <a:lnTo>
                      <a:pt x="28" y="132"/>
                    </a:lnTo>
                    <a:lnTo>
                      <a:pt x="0" y="167"/>
                    </a:lnTo>
                    <a:lnTo>
                      <a:pt x="19" y="169"/>
                    </a:lnTo>
                    <a:lnTo>
                      <a:pt x="24" y="164"/>
                    </a:lnTo>
                    <a:lnTo>
                      <a:pt x="38" y="156"/>
                    </a:lnTo>
                    <a:lnTo>
                      <a:pt x="59" y="147"/>
                    </a:lnTo>
                    <a:lnTo>
                      <a:pt x="82" y="140"/>
                    </a:lnTo>
                    <a:lnTo>
                      <a:pt x="131" y="135"/>
                    </a:lnTo>
                    <a:lnTo>
                      <a:pt x="65" y="170"/>
                    </a:lnTo>
                    <a:lnTo>
                      <a:pt x="87" y="181"/>
                    </a:lnTo>
                    <a:lnTo>
                      <a:pt x="128" y="171"/>
                    </a:lnTo>
                    <a:lnTo>
                      <a:pt x="131" y="257"/>
                    </a:lnTo>
                    <a:lnTo>
                      <a:pt x="112" y="285"/>
                    </a:lnTo>
                    <a:lnTo>
                      <a:pt x="98" y="315"/>
                    </a:lnTo>
                    <a:lnTo>
                      <a:pt x="92" y="343"/>
                    </a:lnTo>
                    <a:lnTo>
                      <a:pt x="95" y="354"/>
                    </a:lnTo>
                    <a:lnTo>
                      <a:pt x="102" y="362"/>
                    </a:lnTo>
                    <a:lnTo>
                      <a:pt x="120" y="368"/>
                    </a:lnTo>
                    <a:lnTo>
                      <a:pt x="132" y="365"/>
                    </a:lnTo>
                    <a:lnTo>
                      <a:pt x="144" y="360"/>
                    </a:lnTo>
                    <a:lnTo>
                      <a:pt x="152" y="362"/>
                    </a:lnTo>
                    <a:lnTo>
                      <a:pt x="160" y="380"/>
                    </a:lnTo>
                    <a:lnTo>
                      <a:pt x="152" y="391"/>
                    </a:lnTo>
                    <a:lnTo>
                      <a:pt x="161" y="443"/>
                    </a:lnTo>
                    <a:lnTo>
                      <a:pt x="208" y="416"/>
                    </a:lnTo>
                    <a:lnTo>
                      <a:pt x="166" y="297"/>
                    </a:lnTo>
                    <a:lnTo>
                      <a:pt x="180" y="104"/>
                    </a:lnTo>
                    <a:lnTo>
                      <a:pt x="121" y="3"/>
                    </a:lnTo>
                    <a:lnTo>
                      <a:pt x="71" y="0"/>
                    </a:lnTo>
                    <a:lnTo>
                      <a:pt x="35" y="10"/>
                    </a:lnTo>
                    <a:lnTo>
                      <a:pt x="21" y="39"/>
                    </a:lnTo>
                    <a:lnTo>
                      <a:pt x="21" y="39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7" name="Freeform 33"/>
              <p:cNvSpPr>
                <a:spLocks/>
              </p:cNvSpPr>
              <p:nvPr/>
            </p:nvSpPr>
            <p:spPr bwMode="auto">
              <a:xfrm>
                <a:off x="877" y="2995"/>
                <a:ext cx="123" cy="240"/>
              </a:xfrm>
              <a:custGeom>
                <a:avLst/>
                <a:gdLst/>
                <a:ahLst/>
                <a:cxnLst>
                  <a:cxn ang="0">
                    <a:pos x="171" y="8"/>
                  </a:cxn>
                  <a:cxn ang="0">
                    <a:pos x="81" y="0"/>
                  </a:cxn>
                  <a:cxn ang="0">
                    <a:pos x="60" y="12"/>
                  </a:cxn>
                  <a:cxn ang="0">
                    <a:pos x="69" y="30"/>
                  </a:cxn>
                  <a:cxn ang="0">
                    <a:pos x="92" y="41"/>
                  </a:cxn>
                  <a:cxn ang="0">
                    <a:pos x="171" y="72"/>
                  </a:cxn>
                  <a:cxn ang="0">
                    <a:pos x="0" y="132"/>
                  </a:cxn>
                  <a:cxn ang="0">
                    <a:pos x="5" y="170"/>
                  </a:cxn>
                  <a:cxn ang="0">
                    <a:pos x="30" y="158"/>
                  </a:cxn>
                  <a:cxn ang="0">
                    <a:pos x="49" y="145"/>
                  </a:cxn>
                  <a:cxn ang="0">
                    <a:pos x="77" y="148"/>
                  </a:cxn>
                  <a:cxn ang="0">
                    <a:pos x="74" y="178"/>
                  </a:cxn>
                  <a:cxn ang="0">
                    <a:pos x="72" y="234"/>
                  </a:cxn>
                  <a:cxn ang="0">
                    <a:pos x="54" y="281"/>
                  </a:cxn>
                  <a:cxn ang="0">
                    <a:pos x="44" y="319"/>
                  </a:cxn>
                  <a:cxn ang="0">
                    <a:pos x="99" y="244"/>
                  </a:cxn>
                  <a:cxn ang="0">
                    <a:pos x="109" y="226"/>
                  </a:cxn>
                  <a:cxn ang="0">
                    <a:pos x="146" y="222"/>
                  </a:cxn>
                  <a:cxn ang="0">
                    <a:pos x="124" y="174"/>
                  </a:cxn>
                  <a:cxn ang="0">
                    <a:pos x="140" y="166"/>
                  </a:cxn>
                  <a:cxn ang="0">
                    <a:pos x="205" y="227"/>
                  </a:cxn>
                  <a:cxn ang="0">
                    <a:pos x="181" y="301"/>
                  </a:cxn>
                  <a:cxn ang="0">
                    <a:pos x="115" y="324"/>
                  </a:cxn>
                  <a:cxn ang="0">
                    <a:pos x="174" y="351"/>
                  </a:cxn>
                  <a:cxn ang="0">
                    <a:pos x="155" y="359"/>
                  </a:cxn>
                  <a:cxn ang="0">
                    <a:pos x="144" y="392"/>
                  </a:cxn>
                  <a:cxn ang="0">
                    <a:pos x="139" y="454"/>
                  </a:cxn>
                  <a:cxn ang="0">
                    <a:pos x="113" y="478"/>
                  </a:cxn>
                  <a:cxn ang="0">
                    <a:pos x="204" y="385"/>
                  </a:cxn>
                  <a:cxn ang="0">
                    <a:pos x="228" y="206"/>
                  </a:cxn>
                  <a:cxn ang="0">
                    <a:pos x="179" y="164"/>
                  </a:cxn>
                  <a:cxn ang="0">
                    <a:pos x="221" y="154"/>
                  </a:cxn>
                  <a:cxn ang="0">
                    <a:pos x="209" y="30"/>
                  </a:cxn>
                  <a:cxn ang="0">
                    <a:pos x="192" y="12"/>
                  </a:cxn>
                </a:cxnLst>
                <a:rect l="0" t="0" r="r" b="b"/>
                <a:pathLst>
                  <a:path w="244" h="478">
                    <a:moveTo>
                      <a:pt x="192" y="12"/>
                    </a:moveTo>
                    <a:lnTo>
                      <a:pt x="171" y="8"/>
                    </a:lnTo>
                    <a:lnTo>
                      <a:pt x="127" y="1"/>
                    </a:lnTo>
                    <a:lnTo>
                      <a:pt x="81" y="0"/>
                    </a:lnTo>
                    <a:lnTo>
                      <a:pt x="66" y="4"/>
                    </a:lnTo>
                    <a:lnTo>
                      <a:pt x="60" y="12"/>
                    </a:lnTo>
                    <a:lnTo>
                      <a:pt x="62" y="22"/>
                    </a:lnTo>
                    <a:lnTo>
                      <a:pt x="69" y="30"/>
                    </a:lnTo>
                    <a:lnTo>
                      <a:pt x="81" y="36"/>
                    </a:lnTo>
                    <a:lnTo>
                      <a:pt x="92" y="41"/>
                    </a:lnTo>
                    <a:lnTo>
                      <a:pt x="128" y="47"/>
                    </a:lnTo>
                    <a:lnTo>
                      <a:pt x="171" y="72"/>
                    </a:lnTo>
                    <a:lnTo>
                      <a:pt x="15" y="106"/>
                    </a:lnTo>
                    <a:lnTo>
                      <a:pt x="0" y="132"/>
                    </a:lnTo>
                    <a:lnTo>
                      <a:pt x="0" y="155"/>
                    </a:lnTo>
                    <a:lnTo>
                      <a:pt x="5" y="170"/>
                    </a:lnTo>
                    <a:lnTo>
                      <a:pt x="9" y="176"/>
                    </a:lnTo>
                    <a:lnTo>
                      <a:pt x="30" y="158"/>
                    </a:lnTo>
                    <a:lnTo>
                      <a:pt x="40" y="150"/>
                    </a:lnTo>
                    <a:lnTo>
                      <a:pt x="49" y="145"/>
                    </a:lnTo>
                    <a:lnTo>
                      <a:pt x="67" y="141"/>
                    </a:lnTo>
                    <a:lnTo>
                      <a:pt x="77" y="148"/>
                    </a:lnTo>
                    <a:lnTo>
                      <a:pt x="79" y="161"/>
                    </a:lnTo>
                    <a:lnTo>
                      <a:pt x="74" y="178"/>
                    </a:lnTo>
                    <a:lnTo>
                      <a:pt x="42" y="196"/>
                    </a:lnTo>
                    <a:lnTo>
                      <a:pt x="72" y="234"/>
                    </a:lnTo>
                    <a:lnTo>
                      <a:pt x="67" y="262"/>
                    </a:lnTo>
                    <a:lnTo>
                      <a:pt x="54" y="281"/>
                    </a:lnTo>
                    <a:lnTo>
                      <a:pt x="34" y="296"/>
                    </a:lnTo>
                    <a:lnTo>
                      <a:pt x="44" y="319"/>
                    </a:lnTo>
                    <a:lnTo>
                      <a:pt x="99" y="261"/>
                    </a:lnTo>
                    <a:lnTo>
                      <a:pt x="99" y="244"/>
                    </a:lnTo>
                    <a:lnTo>
                      <a:pt x="104" y="231"/>
                    </a:lnTo>
                    <a:lnTo>
                      <a:pt x="109" y="226"/>
                    </a:lnTo>
                    <a:lnTo>
                      <a:pt x="115" y="224"/>
                    </a:lnTo>
                    <a:lnTo>
                      <a:pt x="146" y="222"/>
                    </a:lnTo>
                    <a:lnTo>
                      <a:pt x="131" y="201"/>
                    </a:lnTo>
                    <a:lnTo>
                      <a:pt x="124" y="174"/>
                    </a:lnTo>
                    <a:lnTo>
                      <a:pt x="132" y="168"/>
                    </a:lnTo>
                    <a:lnTo>
                      <a:pt x="140" y="166"/>
                    </a:lnTo>
                    <a:lnTo>
                      <a:pt x="151" y="166"/>
                    </a:lnTo>
                    <a:lnTo>
                      <a:pt x="205" y="227"/>
                    </a:lnTo>
                    <a:lnTo>
                      <a:pt x="179" y="266"/>
                    </a:lnTo>
                    <a:lnTo>
                      <a:pt x="181" y="301"/>
                    </a:lnTo>
                    <a:lnTo>
                      <a:pt x="135" y="309"/>
                    </a:lnTo>
                    <a:lnTo>
                      <a:pt x="115" y="324"/>
                    </a:lnTo>
                    <a:lnTo>
                      <a:pt x="179" y="328"/>
                    </a:lnTo>
                    <a:lnTo>
                      <a:pt x="174" y="351"/>
                    </a:lnTo>
                    <a:lnTo>
                      <a:pt x="144" y="351"/>
                    </a:lnTo>
                    <a:lnTo>
                      <a:pt x="155" y="359"/>
                    </a:lnTo>
                    <a:lnTo>
                      <a:pt x="161" y="376"/>
                    </a:lnTo>
                    <a:lnTo>
                      <a:pt x="144" y="392"/>
                    </a:lnTo>
                    <a:lnTo>
                      <a:pt x="154" y="438"/>
                    </a:lnTo>
                    <a:lnTo>
                      <a:pt x="139" y="454"/>
                    </a:lnTo>
                    <a:lnTo>
                      <a:pt x="127" y="468"/>
                    </a:lnTo>
                    <a:lnTo>
                      <a:pt x="113" y="478"/>
                    </a:lnTo>
                    <a:lnTo>
                      <a:pt x="187" y="463"/>
                    </a:lnTo>
                    <a:lnTo>
                      <a:pt x="204" y="385"/>
                    </a:lnTo>
                    <a:lnTo>
                      <a:pt x="244" y="314"/>
                    </a:lnTo>
                    <a:lnTo>
                      <a:pt x="228" y="206"/>
                    </a:lnTo>
                    <a:lnTo>
                      <a:pt x="213" y="176"/>
                    </a:lnTo>
                    <a:lnTo>
                      <a:pt x="179" y="164"/>
                    </a:lnTo>
                    <a:lnTo>
                      <a:pt x="209" y="148"/>
                    </a:lnTo>
                    <a:lnTo>
                      <a:pt x="221" y="154"/>
                    </a:lnTo>
                    <a:lnTo>
                      <a:pt x="234" y="117"/>
                    </a:lnTo>
                    <a:lnTo>
                      <a:pt x="209" y="30"/>
                    </a:lnTo>
                    <a:lnTo>
                      <a:pt x="192" y="12"/>
                    </a:lnTo>
                    <a:lnTo>
                      <a:pt x="192" y="12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8" name="Freeform 34"/>
              <p:cNvSpPr>
                <a:spLocks/>
              </p:cNvSpPr>
              <p:nvPr/>
            </p:nvSpPr>
            <p:spPr bwMode="auto">
              <a:xfrm>
                <a:off x="754" y="2941"/>
                <a:ext cx="246" cy="260"/>
              </a:xfrm>
              <a:custGeom>
                <a:avLst/>
                <a:gdLst/>
                <a:ahLst/>
                <a:cxnLst>
                  <a:cxn ang="0">
                    <a:pos x="467" y="172"/>
                  </a:cxn>
                  <a:cxn ang="0">
                    <a:pos x="441" y="127"/>
                  </a:cxn>
                  <a:cxn ang="0">
                    <a:pos x="401" y="102"/>
                  </a:cxn>
                  <a:cxn ang="0">
                    <a:pos x="324" y="93"/>
                  </a:cxn>
                  <a:cxn ang="0">
                    <a:pos x="206" y="111"/>
                  </a:cxn>
                  <a:cxn ang="0">
                    <a:pos x="182" y="126"/>
                  </a:cxn>
                  <a:cxn ang="0">
                    <a:pos x="165" y="192"/>
                  </a:cxn>
                  <a:cxn ang="0">
                    <a:pos x="125" y="203"/>
                  </a:cxn>
                  <a:cxn ang="0">
                    <a:pos x="125" y="237"/>
                  </a:cxn>
                  <a:cxn ang="0">
                    <a:pos x="152" y="299"/>
                  </a:cxn>
                  <a:cxn ang="0">
                    <a:pos x="143" y="332"/>
                  </a:cxn>
                  <a:cxn ang="0">
                    <a:pos x="158" y="350"/>
                  </a:cxn>
                  <a:cxn ang="0">
                    <a:pos x="120" y="341"/>
                  </a:cxn>
                  <a:cxn ang="0">
                    <a:pos x="104" y="332"/>
                  </a:cxn>
                  <a:cxn ang="0">
                    <a:pos x="58" y="341"/>
                  </a:cxn>
                  <a:cxn ang="0">
                    <a:pos x="43" y="366"/>
                  </a:cxn>
                  <a:cxn ang="0">
                    <a:pos x="65" y="410"/>
                  </a:cxn>
                  <a:cxn ang="0">
                    <a:pos x="101" y="433"/>
                  </a:cxn>
                  <a:cxn ang="0">
                    <a:pos x="116" y="522"/>
                  </a:cxn>
                  <a:cxn ang="0">
                    <a:pos x="81" y="474"/>
                  </a:cxn>
                  <a:cxn ang="0">
                    <a:pos x="39" y="409"/>
                  </a:cxn>
                  <a:cxn ang="0">
                    <a:pos x="0" y="324"/>
                  </a:cxn>
                  <a:cxn ang="0">
                    <a:pos x="13" y="223"/>
                  </a:cxn>
                  <a:cxn ang="0">
                    <a:pos x="27" y="177"/>
                  </a:cxn>
                  <a:cxn ang="0">
                    <a:pos x="43" y="150"/>
                  </a:cxn>
                  <a:cxn ang="0">
                    <a:pos x="56" y="141"/>
                  </a:cxn>
                  <a:cxn ang="0">
                    <a:pos x="84" y="133"/>
                  </a:cxn>
                  <a:cxn ang="0">
                    <a:pos x="74" y="166"/>
                  </a:cxn>
                  <a:cxn ang="0">
                    <a:pos x="48" y="211"/>
                  </a:cxn>
                  <a:cxn ang="0">
                    <a:pos x="44" y="236"/>
                  </a:cxn>
                  <a:cxn ang="0">
                    <a:pos x="56" y="271"/>
                  </a:cxn>
                  <a:cxn ang="0">
                    <a:pos x="115" y="279"/>
                  </a:cxn>
                  <a:cxn ang="0">
                    <a:pos x="121" y="250"/>
                  </a:cxn>
                  <a:cxn ang="0">
                    <a:pos x="124" y="219"/>
                  </a:cxn>
                  <a:cxn ang="0">
                    <a:pos x="124" y="192"/>
                  </a:cxn>
                  <a:cxn ang="0">
                    <a:pos x="134" y="157"/>
                  </a:cxn>
                  <a:cxn ang="0">
                    <a:pos x="144" y="125"/>
                  </a:cxn>
                  <a:cxn ang="0">
                    <a:pos x="176" y="91"/>
                  </a:cxn>
                  <a:cxn ang="0">
                    <a:pos x="193" y="78"/>
                  </a:cxn>
                  <a:cxn ang="0">
                    <a:pos x="213" y="66"/>
                  </a:cxn>
                  <a:cxn ang="0">
                    <a:pos x="227" y="38"/>
                  </a:cxn>
                  <a:cxn ang="0">
                    <a:pos x="249" y="25"/>
                  </a:cxn>
                  <a:cxn ang="0">
                    <a:pos x="271" y="8"/>
                  </a:cxn>
                  <a:cxn ang="0">
                    <a:pos x="299" y="7"/>
                  </a:cxn>
                  <a:cxn ang="0">
                    <a:pos x="387" y="3"/>
                  </a:cxn>
                  <a:cxn ang="0">
                    <a:pos x="439" y="5"/>
                  </a:cxn>
                  <a:cxn ang="0">
                    <a:pos x="491" y="78"/>
                  </a:cxn>
                  <a:cxn ang="0">
                    <a:pos x="482" y="141"/>
                  </a:cxn>
                  <a:cxn ang="0">
                    <a:pos x="470" y="180"/>
                  </a:cxn>
                </a:cxnLst>
                <a:rect l="0" t="0" r="r" b="b"/>
                <a:pathLst>
                  <a:path w="491" h="522">
                    <a:moveTo>
                      <a:pt x="470" y="180"/>
                    </a:moveTo>
                    <a:lnTo>
                      <a:pt x="467" y="172"/>
                    </a:lnTo>
                    <a:lnTo>
                      <a:pt x="458" y="151"/>
                    </a:lnTo>
                    <a:lnTo>
                      <a:pt x="441" y="127"/>
                    </a:lnTo>
                    <a:lnTo>
                      <a:pt x="418" y="109"/>
                    </a:lnTo>
                    <a:lnTo>
                      <a:pt x="401" y="102"/>
                    </a:lnTo>
                    <a:lnTo>
                      <a:pt x="379" y="97"/>
                    </a:lnTo>
                    <a:lnTo>
                      <a:pt x="324" y="93"/>
                    </a:lnTo>
                    <a:lnTo>
                      <a:pt x="233" y="100"/>
                    </a:lnTo>
                    <a:lnTo>
                      <a:pt x="206" y="111"/>
                    </a:lnTo>
                    <a:lnTo>
                      <a:pt x="193" y="118"/>
                    </a:lnTo>
                    <a:lnTo>
                      <a:pt x="182" y="126"/>
                    </a:lnTo>
                    <a:lnTo>
                      <a:pt x="157" y="161"/>
                    </a:lnTo>
                    <a:lnTo>
                      <a:pt x="165" y="192"/>
                    </a:lnTo>
                    <a:lnTo>
                      <a:pt x="176" y="208"/>
                    </a:lnTo>
                    <a:lnTo>
                      <a:pt x="125" y="203"/>
                    </a:lnTo>
                    <a:lnTo>
                      <a:pt x="162" y="227"/>
                    </a:lnTo>
                    <a:lnTo>
                      <a:pt x="125" y="237"/>
                    </a:lnTo>
                    <a:lnTo>
                      <a:pt x="159" y="256"/>
                    </a:lnTo>
                    <a:lnTo>
                      <a:pt x="152" y="299"/>
                    </a:lnTo>
                    <a:lnTo>
                      <a:pt x="140" y="314"/>
                    </a:lnTo>
                    <a:lnTo>
                      <a:pt x="143" y="332"/>
                    </a:lnTo>
                    <a:lnTo>
                      <a:pt x="152" y="345"/>
                    </a:lnTo>
                    <a:lnTo>
                      <a:pt x="158" y="350"/>
                    </a:lnTo>
                    <a:lnTo>
                      <a:pt x="132" y="359"/>
                    </a:lnTo>
                    <a:lnTo>
                      <a:pt x="120" y="341"/>
                    </a:lnTo>
                    <a:lnTo>
                      <a:pt x="113" y="336"/>
                    </a:lnTo>
                    <a:lnTo>
                      <a:pt x="104" y="332"/>
                    </a:lnTo>
                    <a:lnTo>
                      <a:pt x="81" y="333"/>
                    </a:lnTo>
                    <a:lnTo>
                      <a:pt x="58" y="341"/>
                    </a:lnTo>
                    <a:lnTo>
                      <a:pt x="46" y="351"/>
                    </a:lnTo>
                    <a:lnTo>
                      <a:pt x="43" y="366"/>
                    </a:lnTo>
                    <a:lnTo>
                      <a:pt x="50" y="388"/>
                    </a:lnTo>
                    <a:lnTo>
                      <a:pt x="65" y="410"/>
                    </a:lnTo>
                    <a:lnTo>
                      <a:pt x="84" y="425"/>
                    </a:lnTo>
                    <a:lnTo>
                      <a:pt x="101" y="433"/>
                    </a:lnTo>
                    <a:lnTo>
                      <a:pt x="107" y="435"/>
                    </a:lnTo>
                    <a:lnTo>
                      <a:pt x="116" y="522"/>
                    </a:lnTo>
                    <a:lnTo>
                      <a:pt x="99" y="498"/>
                    </a:lnTo>
                    <a:lnTo>
                      <a:pt x="81" y="474"/>
                    </a:lnTo>
                    <a:lnTo>
                      <a:pt x="60" y="442"/>
                    </a:lnTo>
                    <a:lnTo>
                      <a:pt x="39" y="409"/>
                    </a:lnTo>
                    <a:lnTo>
                      <a:pt x="21" y="376"/>
                    </a:lnTo>
                    <a:lnTo>
                      <a:pt x="0" y="324"/>
                    </a:lnTo>
                    <a:lnTo>
                      <a:pt x="1" y="276"/>
                    </a:lnTo>
                    <a:lnTo>
                      <a:pt x="13" y="223"/>
                    </a:lnTo>
                    <a:lnTo>
                      <a:pt x="20" y="200"/>
                    </a:lnTo>
                    <a:lnTo>
                      <a:pt x="27" y="177"/>
                    </a:lnTo>
                    <a:lnTo>
                      <a:pt x="36" y="160"/>
                    </a:lnTo>
                    <a:lnTo>
                      <a:pt x="43" y="150"/>
                    </a:lnTo>
                    <a:lnTo>
                      <a:pt x="50" y="145"/>
                    </a:lnTo>
                    <a:lnTo>
                      <a:pt x="56" y="141"/>
                    </a:lnTo>
                    <a:lnTo>
                      <a:pt x="70" y="135"/>
                    </a:lnTo>
                    <a:lnTo>
                      <a:pt x="84" y="133"/>
                    </a:lnTo>
                    <a:lnTo>
                      <a:pt x="59" y="160"/>
                    </a:lnTo>
                    <a:lnTo>
                      <a:pt x="74" y="166"/>
                    </a:lnTo>
                    <a:lnTo>
                      <a:pt x="70" y="191"/>
                    </a:lnTo>
                    <a:lnTo>
                      <a:pt x="48" y="211"/>
                    </a:lnTo>
                    <a:lnTo>
                      <a:pt x="65" y="217"/>
                    </a:lnTo>
                    <a:lnTo>
                      <a:pt x="44" y="236"/>
                    </a:lnTo>
                    <a:lnTo>
                      <a:pt x="65" y="241"/>
                    </a:lnTo>
                    <a:lnTo>
                      <a:pt x="56" y="271"/>
                    </a:lnTo>
                    <a:lnTo>
                      <a:pt x="67" y="293"/>
                    </a:lnTo>
                    <a:lnTo>
                      <a:pt x="115" y="279"/>
                    </a:lnTo>
                    <a:lnTo>
                      <a:pt x="124" y="260"/>
                    </a:lnTo>
                    <a:lnTo>
                      <a:pt x="121" y="250"/>
                    </a:lnTo>
                    <a:lnTo>
                      <a:pt x="104" y="237"/>
                    </a:lnTo>
                    <a:lnTo>
                      <a:pt x="124" y="219"/>
                    </a:lnTo>
                    <a:lnTo>
                      <a:pt x="101" y="206"/>
                    </a:lnTo>
                    <a:lnTo>
                      <a:pt x="124" y="192"/>
                    </a:lnTo>
                    <a:lnTo>
                      <a:pt x="114" y="184"/>
                    </a:lnTo>
                    <a:lnTo>
                      <a:pt x="134" y="157"/>
                    </a:lnTo>
                    <a:lnTo>
                      <a:pt x="138" y="141"/>
                    </a:lnTo>
                    <a:lnTo>
                      <a:pt x="144" y="125"/>
                    </a:lnTo>
                    <a:lnTo>
                      <a:pt x="158" y="108"/>
                    </a:lnTo>
                    <a:lnTo>
                      <a:pt x="176" y="91"/>
                    </a:lnTo>
                    <a:lnTo>
                      <a:pt x="185" y="84"/>
                    </a:lnTo>
                    <a:lnTo>
                      <a:pt x="193" y="78"/>
                    </a:lnTo>
                    <a:lnTo>
                      <a:pt x="208" y="69"/>
                    </a:lnTo>
                    <a:lnTo>
                      <a:pt x="213" y="66"/>
                    </a:lnTo>
                    <a:lnTo>
                      <a:pt x="241" y="69"/>
                    </a:lnTo>
                    <a:lnTo>
                      <a:pt x="227" y="38"/>
                    </a:lnTo>
                    <a:lnTo>
                      <a:pt x="255" y="49"/>
                    </a:lnTo>
                    <a:lnTo>
                      <a:pt x="249" y="25"/>
                    </a:lnTo>
                    <a:lnTo>
                      <a:pt x="271" y="36"/>
                    </a:lnTo>
                    <a:lnTo>
                      <a:pt x="271" y="8"/>
                    </a:lnTo>
                    <a:lnTo>
                      <a:pt x="290" y="24"/>
                    </a:lnTo>
                    <a:lnTo>
                      <a:pt x="299" y="7"/>
                    </a:lnTo>
                    <a:lnTo>
                      <a:pt x="343" y="11"/>
                    </a:lnTo>
                    <a:lnTo>
                      <a:pt x="387" y="3"/>
                    </a:lnTo>
                    <a:lnTo>
                      <a:pt x="414" y="0"/>
                    </a:lnTo>
                    <a:lnTo>
                      <a:pt x="439" y="5"/>
                    </a:lnTo>
                    <a:lnTo>
                      <a:pt x="474" y="35"/>
                    </a:lnTo>
                    <a:lnTo>
                      <a:pt x="491" y="78"/>
                    </a:lnTo>
                    <a:lnTo>
                      <a:pt x="489" y="108"/>
                    </a:lnTo>
                    <a:lnTo>
                      <a:pt x="482" y="141"/>
                    </a:lnTo>
                    <a:lnTo>
                      <a:pt x="470" y="180"/>
                    </a:lnTo>
                    <a:lnTo>
                      <a:pt x="470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9" name="Freeform 35"/>
              <p:cNvSpPr>
                <a:spLocks/>
              </p:cNvSpPr>
              <p:nvPr/>
            </p:nvSpPr>
            <p:spPr bwMode="auto">
              <a:xfrm>
                <a:off x="794" y="2943"/>
                <a:ext cx="87" cy="55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86"/>
                  </a:cxn>
                  <a:cxn ang="0">
                    <a:pos x="5" y="70"/>
                  </a:cxn>
                  <a:cxn ang="0">
                    <a:pos x="21" y="55"/>
                  </a:cxn>
                  <a:cxn ang="0">
                    <a:pos x="32" y="49"/>
                  </a:cxn>
                  <a:cxn ang="0">
                    <a:pos x="42" y="44"/>
                  </a:cxn>
                  <a:cxn ang="0">
                    <a:pos x="61" y="38"/>
                  </a:cxn>
                  <a:cxn ang="0">
                    <a:pos x="80" y="36"/>
                  </a:cxn>
                  <a:cxn ang="0">
                    <a:pos x="88" y="22"/>
                  </a:cxn>
                  <a:cxn ang="0">
                    <a:pos x="114" y="2"/>
                  </a:cxn>
                  <a:cxn ang="0">
                    <a:pos x="153" y="0"/>
                  </a:cxn>
                  <a:cxn ang="0">
                    <a:pos x="174" y="3"/>
                  </a:cxn>
                  <a:cxn ang="0">
                    <a:pos x="155" y="7"/>
                  </a:cxn>
                  <a:cxn ang="0">
                    <a:pos x="129" y="19"/>
                  </a:cxn>
                  <a:cxn ang="0">
                    <a:pos x="118" y="36"/>
                  </a:cxn>
                  <a:cxn ang="0">
                    <a:pos x="112" y="47"/>
                  </a:cxn>
                  <a:cxn ang="0">
                    <a:pos x="61" y="61"/>
                  </a:cxn>
                  <a:cxn ang="0">
                    <a:pos x="36" y="90"/>
                  </a:cxn>
                  <a:cxn ang="0">
                    <a:pos x="19" y="111"/>
                  </a:cxn>
                  <a:cxn ang="0">
                    <a:pos x="0" y="103"/>
                  </a:cxn>
                  <a:cxn ang="0">
                    <a:pos x="0" y="103"/>
                  </a:cxn>
                </a:cxnLst>
                <a:rect l="0" t="0" r="r" b="b"/>
                <a:pathLst>
                  <a:path w="174" h="111">
                    <a:moveTo>
                      <a:pt x="0" y="103"/>
                    </a:moveTo>
                    <a:lnTo>
                      <a:pt x="0" y="86"/>
                    </a:lnTo>
                    <a:lnTo>
                      <a:pt x="5" y="70"/>
                    </a:lnTo>
                    <a:lnTo>
                      <a:pt x="21" y="55"/>
                    </a:lnTo>
                    <a:lnTo>
                      <a:pt x="32" y="49"/>
                    </a:lnTo>
                    <a:lnTo>
                      <a:pt x="42" y="44"/>
                    </a:lnTo>
                    <a:lnTo>
                      <a:pt x="61" y="38"/>
                    </a:lnTo>
                    <a:lnTo>
                      <a:pt x="80" y="36"/>
                    </a:lnTo>
                    <a:lnTo>
                      <a:pt x="88" y="22"/>
                    </a:lnTo>
                    <a:lnTo>
                      <a:pt x="114" y="2"/>
                    </a:lnTo>
                    <a:lnTo>
                      <a:pt x="153" y="0"/>
                    </a:lnTo>
                    <a:lnTo>
                      <a:pt x="174" y="3"/>
                    </a:lnTo>
                    <a:lnTo>
                      <a:pt x="155" y="7"/>
                    </a:lnTo>
                    <a:lnTo>
                      <a:pt x="129" y="19"/>
                    </a:lnTo>
                    <a:lnTo>
                      <a:pt x="118" y="36"/>
                    </a:lnTo>
                    <a:lnTo>
                      <a:pt x="112" y="47"/>
                    </a:lnTo>
                    <a:lnTo>
                      <a:pt x="61" y="61"/>
                    </a:lnTo>
                    <a:lnTo>
                      <a:pt x="36" y="90"/>
                    </a:lnTo>
                    <a:lnTo>
                      <a:pt x="19" y="111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0" name="Freeform 36"/>
              <p:cNvSpPr>
                <a:spLocks/>
              </p:cNvSpPr>
              <p:nvPr/>
            </p:nvSpPr>
            <p:spPr bwMode="auto">
              <a:xfrm>
                <a:off x="882" y="3037"/>
                <a:ext cx="53" cy="2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22"/>
                  </a:cxn>
                  <a:cxn ang="0">
                    <a:pos x="20" y="17"/>
                  </a:cxn>
                  <a:cxn ang="0">
                    <a:pos x="29" y="12"/>
                  </a:cxn>
                  <a:cxn ang="0">
                    <a:pos x="39" y="6"/>
                  </a:cxn>
                  <a:cxn ang="0">
                    <a:pos x="51" y="2"/>
                  </a:cxn>
                  <a:cxn ang="0">
                    <a:pos x="89" y="0"/>
                  </a:cxn>
                  <a:cxn ang="0">
                    <a:pos x="105" y="5"/>
                  </a:cxn>
                  <a:cxn ang="0">
                    <a:pos x="99" y="31"/>
                  </a:cxn>
                  <a:cxn ang="0">
                    <a:pos x="81" y="25"/>
                  </a:cxn>
                  <a:cxn ang="0">
                    <a:pos x="46" y="28"/>
                  </a:cxn>
                  <a:cxn ang="0">
                    <a:pos x="30" y="35"/>
                  </a:cxn>
                  <a:cxn ang="0">
                    <a:pos x="17" y="46"/>
                  </a:cxn>
                  <a:cxn ang="0">
                    <a:pos x="6" y="56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105" h="56">
                    <a:moveTo>
                      <a:pt x="0" y="35"/>
                    </a:moveTo>
                    <a:lnTo>
                      <a:pt x="14" y="22"/>
                    </a:lnTo>
                    <a:lnTo>
                      <a:pt x="20" y="17"/>
                    </a:lnTo>
                    <a:lnTo>
                      <a:pt x="29" y="12"/>
                    </a:lnTo>
                    <a:lnTo>
                      <a:pt x="39" y="6"/>
                    </a:lnTo>
                    <a:lnTo>
                      <a:pt x="51" y="2"/>
                    </a:lnTo>
                    <a:lnTo>
                      <a:pt x="89" y="0"/>
                    </a:lnTo>
                    <a:lnTo>
                      <a:pt x="105" y="5"/>
                    </a:lnTo>
                    <a:lnTo>
                      <a:pt x="99" y="31"/>
                    </a:lnTo>
                    <a:lnTo>
                      <a:pt x="81" y="25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7" y="46"/>
                    </a:lnTo>
                    <a:lnTo>
                      <a:pt x="6" y="56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1" name="Freeform 37"/>
              <p:cNvSpPr>
                <a:spLocks/>
              </p:cNvSpPr>
              <p:nvPr/>
            </p:nvSpPr>
            <p:spPr bwMode="auto">
              <a:xfrm>
                <a:off x="963" y="3037"/>
                <a:ext cx="32" cy="2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0" y="0"/>
                  </a:cxn>
                  <a:cxn ang="0">
                    <a:pos x="49" y="8"/>
                  </a:cxn>
                  <a:cxn ang="0">
                    <a:pos x="64" y="44"/>
                  </a:cxn>
                  <a:cxn ang="0">
                    <a:pos x="56" y="49"/>
                  </a:cxn>
                  <a:cxn ang="0">
                    <a:pos x="47" y="36"/>
                  </a:cxn>
                  <a:cxn ang="0">
                    <a:pos x="38" y="29"/>
                  </a:cxn>
                  <a:cxn ang="0">
                    <a:pos x="27" y="25"/>
                  </a:cxn>
                  <a:cxn ang="0">
                    <a:pos x="4" y="28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4" h="49">
                    <a:moveTo>
                      <a:pt x="0" y="4"/>
                    </a:moveTo>
                    <a:lnTo>
                      <a:pt x="20" y="0"/>
                    </a:lnTo>
                    <a:lnTo>
                      <a:pt x="49" y="8"/>
                    </a:lnTo>
                    <a:lnTo>
                      <a:pt x="64" y="44"/>
                    </a:lnTo>
                    <a:lnTo>
                      <a:pt x="56" y="49"/>
                    </a:lnTo>
                    <a:lnTo>
                      <a:pt x="47" y="36"/>
                    </a:lnTo>
                    <a:lnTo>
                      <a:pt x="38" y="29"/>
                    </a:lnTo>
                    <a:lnTo>
                      <a:pt x="27" y="25"/>
                    </a:lnTo>
                    <a:lnTo>
                      <a:pt x="4" y="2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2" name="Freeform 38"/>
              <p:cNvSpPr>
                <a:spLocks/>
              </p:cNvSpPr>
              <p:nvPr/>
            </p:nvSpPr>
            <p:spPr bwMode="auto">
              <a:xfrm>
                <a:off x="881" y="3063"/>
                <a:ext cx="47" cy="23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8" y="20"/>
                  </a:cxn>
                  <a:cxn ang="0">
                    <a:pos x="26" y="13"/>
                  </a:cxn>
                  <a:cxn ang="0">
                    <a:pos x="37" y="7"/>
                  </a:cxn>
                  <a:cxn ang="0">
                    <a:pos x="47" y="2"/>
                  </a:cxn>
                  <a:cxn ang="0">
                    <a:pos x="59" y="0"/>
                  </a:cxn>
                  <a:cxn ang="0">
                    <a:pos x="77" y="2"/>
                  </a:cxn>
                  <a:cxn ang="0">
                    <a:pos x="88" y="7"/>
                  </a:cxn>
                  <a:cxn ang="0">
                    <a:pos x="95" y="18"/>
                  </a:cxn>
                  <a:cxn ang="0">
                    <a:pos x="86" y="41"/>
                  </a:cxn>
                  <a:cxn ang="0">
                    <a:pos x="61" y="41"/>
                  </a:cxn>
                  <a:cxn ang="0">
                    <a:pos x="58" y="29"/>
                  </a:cxn>
                  <a:cxn ang="0">
                    <a:pos x="71" y="18"/>
                  </a:cxn>
                  <a:cxn ang="0">
                    <a:pos x="61" y="15"/>
                  </a:cxn>
                  <a:cxn ang="0">
                    <a:pos x="40" y="23"/>
                  </a:cxn>
                  <a:cxn ang="0">
                    <a:pos x="20" y="46"/>
                  </a:cxn>
                  <a:cxn ang="0">
                    <a:pos x="0" y="37"/>
                  </a:cxn>
                  <a:cxn ang="0">
                    <a:pos x="0" y="37"/>
                  </a:cxn>
                </a:cxnLst>
                <a:rect l="0" t="0" r="r" b="b"/>
                <a:pathLst>
                  <a:path w="95" h="46">
                    <a:moveTo>
                      <a:pt x="0" y="37"/>
                    </a:moveTo>
                    <a:lnTo>
                      <a:pt x="18" y="20"/>
                    </a:lnTo>
                    <a:lnTo>
                      <a:pt x="26" y="13"/>
                    </a:lnTo>
                    <a:lnTo>
                      <a:pt x="37" y="7"/>
                    </a:lnTo>
                    <a:lnTo>
                      <a:pt x="47" y="2"/>
                    </a:lnTo>
                    <a:lnTo>
                      <a:pt x="59" y="0"/>
                    </a:lnTo>
                    <a:lnTo>
                      <a:pt x="77" y="2"/>
                    </a:lnTo>
                    <a:lnTo>
                      <a:pt x="88" y="7"/>
                    </a:lnTo>
                    <a:lnTo>
                      <a:pt x="95" y="18"/>
                    </a:lnTo>
                    <a:lnTo>
                      <a:pt x="86" y="41"/>
                    </a:lnTo>
                    <a:lnTo>
                      <a:pt x="61" y="41"/>
                    </a:lnTo>
                    <a:lnTo>
                      <a:pt x="58" y="29"/>
                    </a:lnTo>
                    <a:lnTo>
                      <a:pt x="71" y="18"/>
                    </a:lnTo>
                    <a:lnTo>
                      <a:pt x="61" y="15"/>
                    </a:lnTo>
                    <a:lnTo>
                      <a:pt x="40" y="23"/>
                    </a:lnTo>
                    <a:lnTo>
                      <a:pt x="20" y="46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3" name="Freeform 39"/>
              <p:cNvSpPr>
                <a:spLocks/>
              </p:cNvSpPr>
              <p:nvPr/>
            </p:nvSpPr>
            <p:spPr bwMode="auto">
              <a:xfrm>
                <a:off x="960" y="3068"/>
                <a:ext cx="30" cy="19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5" y="8"/>
                  </a:cxn>
                  <a:cxn ang="0">
                    <a:pos x="27" y="3"/>
                  </a:cxn>
                  <a:cxn ang="0">
                    <a:pos x="40" y="0"/>
                  </a:cxn>
                  <a:cxn ang="0">
                    <a:pos x="52" y="3"/>
                  </a:cxn>
                  <a:cxn ang="0">
                    <a:pos x="60" y="24"/>
                  </a:cxn>
                  <a:cxn ang="0">
                    <a:pos x="58" y="36"/>
                  </a:cxn>
                  <a:cxn ang="0">
                    <a:pos x="39" y="38"/>
                  </a:cxn>
                  <a:cxn ang="0">
                    <a:pos x="37" y="17"/>
                  </a:cxn>
                  <a:cxn ang="0">
                    <a:pos x="18" y="21"/>
                  </a:cxn>
                  <a:cxn ang="0">
                    <a:pos x="5" y="30"/>
                  </a:cxn>
                  <a:cxn ang="0">
                    <a:pos x="0" y="33"/>
                  </a:cxn>
                  <a:cxn ang="0">
                    <a:pos x="11" y="10"/>
                  </a:cxn>
                  <a:cxn ang="0">
                    <a:pos x="11" y="10"/>
                  </a:cxn>
                </a:cxnLst>
                <a:rect l="0" t="0" r="r" b="b"/>
                <a:pathLst>
                  <a:path w="60" h="38">
                    <a:moveTo>
                      <a:pt x="11" y="10"/>
                    </a:moveTo>
                    <a:lnTo>
                      <a:pt x="15" y="8"/>
                    </a:lnTo>
                    <a:lnTo>
                      <a:pt x="27" y="3"/>
                    </a:lnTo>
                    <a:lnTo>
                      <a:pt x="40" y="0"/>
                    </a:lnTo>
                    <a:lnTo>
                      <a:pt x="52" y="3"/>
                    </a:lnTo>
                    <a:lnTo>
                      <a:pt x="60" y="24"/>
                    </a:lnTo>
                    <a:lnTo>
                      <a:pt x="58" y="36"/>
                    </a:lnTo>
                    <a:lnTo>
                      <a:pt x="39" y="38"/>
                    </a:lnTo>
                    <a:lnTo>
                      <a:pt x="37" y="17"/>
                    </a:lnTo>
                    <a:lnTo>
                      <a:pt x="18" y="21"/>
                    </a:lnTo>
                    <a:lnTo>
                      <a:pt x="5" y="30"/>
                    </a:lnTo>
                    <a:lnTo>
                      <a:pt x="0" y="33"/>
                    </a:lnTo>
                    <a:lnTo>
                      <a:pt x="11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4" name="Freeform 40"/>
              <p:cNvSpPr>
                <a:spLocks/>
              </p:cNvSpPr>
              <p:nvPr/>
            </p:nvSpPr>
            <p:spPr bwMode="auto">
              <a:xfrm>
                <a:off x="920" y="3063"/>
                <a:ext cx="68" cy="71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3" y="57"/>
                  </a:cxn>
                  <a:cxn ang="0">
                    <a:pos x="97" y="81"/>
                  </a:cxn>
                  <a:cxn ang="0">
                    <a:pos x="108" y="89"/>
                  </a:cxn>
                  <a:cxn ang="0">
                    <a:pos x="101" y="112"/>
                  </a:cxn>
                  <a:cxn ang="0">
                    <a:pos x="88" y="117"/>
                  </a:cxn>
                  <a:cxn ang="0">
                    <a:pos x="75" y="117"/>
                  </a:cxn>
                  <a:cxn ang="0">
                    <a:pos x="61" y="115"/>
                  </a:cxn>
                  <a:cxn ang="0">
                    <a:pos x="30" y="129"/>
                  </a:cxn>
                  <a:cxn ang="0">
                    <a:pos x="13" y="109"/>
                  </a:cxn>
                  <a:cxn ang="0">
                    <a:pos x="29" y="95"/>
                  </a:cxn>
                  <a:cxn ang="0">
                    <a:pos x="7" y="93"/>
                  </a:cxn>
                  <a:cxn ang="0">
                    <a:pos x="0" y="117"/>
                  </a:cxn>
                  <a:cxn ang="0">
                    <a:pos x="27" y="143"/>
                  </a:cxn>
                  <a:cxn ang="0">
                    <a:pos x="68" y="129"/>
                  </a:cxn>
                  <a:cxn ang="0">
                    <a:pos x="97" y="138"/>
                  </a:cxn>
                  <a:cxn ang="0">
                    <a:pos x="135" y="95"/>
                  </a:cxn>
                  <a:cxn ang="0">
                    <a:pos x="90" y="49"/>
                  </a:cxn>
                  <a:cxn ang="0">
                    <a:pos x="74" y="31"/>
                  </a:cxn>
                  <a:cxn ang="0">
                    <a:pos x="80" y="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135" h="143">
                    <a:moveTo>
                      <a:pt x="68" y="0"/>
                    </a:moveTo>
                    <a:lnTo>
                      <a:pt x="73" y="57"/>
                    </a:lnTo>
                    <a:lnTo>
                      <a:pt x="97" y="81"/>
                    </a:lnTo>
                    <a:lnTo>
                      <a:pt x="108" y="89"/>
                    </a:lnTo>
                    <a:lnTo>
                      <a:pt x="101" y="112"/>
                    </a:lnTo>
                    <a:lnTo>
                      <a:pt x="88" y="117"/>
                    </a:lnTo>
                    <a:lnTo>
                      <a:pt x="75" y="117"/>
                    </a:lnTo>
                    <a:lnTo>
                      <a:pt x="61" y="115"/>
                    </a:lnTo>
                    <a:lnTo>
                      <a:pt x="30" y="129"/>
                    </a:lnTo>
                    <a:lnTo>
                      <a:pt x="13" y="109"/>
                    </a:lnTo>
                    <a:lnTo>
                      <a:pt x="29" y="95"/>
                    </a:lnTo>
                    <a:lnTo>
                      <a:pt x="7" y="93"/>
                    </a:lnTo>
                    <a:lnTo>
                      <a:pt x="0" y="117"/>
                    </a:lnTo>
                    <a:lnTo>
                      <a:pt x="27" y="143"/>
                    </a:lnTo>
                    <a:lnTo>
                      <a:pt x="68" y="129"/>
                    </a:lnTo>
                    <a:lnTo>
                      <a:pt x="97" y="138"/>
                    </a:lnTo>
                    <a:lnTo>
                      <a:pt x="135" y="95"/>
                    </a:lnTo>
                    <a:lnTo>
                      <a:pt x="90" y="49"/>
                    </a:lnTo>
                    <a:lnTo>
                      <a:pt x="74" y="31"/>
                    </a:lnTo>
                    <a:lnTo>
                      <a:pt x="80" y="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auto">
              <a:xfrm>
                <a:off x="909" y="3152"/>
                <a:ext cx="69" cy="26"/>
              </a:xfrm>
              <a:custGeom>
                <a:avLst/>
                <a:gdLst/>
                <a:ahLst/>
                <a:cxnLst>
                  <a:cxn ang="0">
                    <a:pos x="9" y="28"/>
                  </a:cxn>
                  <a:cxn ang="0">
                    <a:pos x="28" y="20"/>
                  </a:cxn>
                  <a:cxn ang="0">
                    <a:pos x="45" y="13"/>
                  </a:cxn>
                  <a:cxn ang="0">
                    <a:pos x="59" y="5"/>
                  </a:cxn>
                  <a:cxn ang="0">
                    <a:pos x="75" y="0"/>
                  </a:cxn>
                  <a:cxn ang="0">
                    <a:pos x="96" y="1"/>
                  </a:cxn>
                  <a:cxn ang="0">
                    <a:pos x="124" y="6"/>
                  </a:cxn>
                  <a:cxn ang="0">
                    <a:pos x="137" y="13"/>
                  </a:cxn>
                  <a:cxn ang="0">
                    <a:pos x="126" y="25"/>
                  </a:cxn>
                  <a:cxn ang="0">
                    <a:pos x="121" y="48"/>
                  </a:cxn>
                  <a:cxn ang="0">
                    <a:pos x="106" y="41"/>
                  </a:cxn>
                  <a:cxn ang="0">
                    <a:pos x="107" y="19"/>
                  </a:cxn>
                  <a:cxn ang="0">
                    <a:pos x="90" y="14"/>
                  </a:cxn>
                  <a:cxn ang="0">
                    <a:pos x="63" y="14"/>
                  </a:cxn>
                  <a:cxn ang="0">
                    <a:pos x="51" y="20"/>
                  </a:cxn>
                  <a:cxn ang="0">
                    <a:pos x="39" y="28"/>
                  </a:cxn>
                  <a:cxn ang="0">
                    <a:pos x="26" y="36"/>
                  </a:cxn>
                  <a:cxn ang="0">
                    <a:pos x="67" y="31"/>
                  </a:cxn>
                  <a:cxn ang="0">
                    <a:pos x="91" y="33"/>
                  </a:cxn>
                  <a:cxn ang="0">
                    <a:pos x="102" y="48"/>
                  </a:cxn>
                  <a:cxn ang="0">
                    <a:pos x="83" y="46"/>
                  </a:cxn>
                  <a:cxn ang="0">
                    <a:pos x="55" y="46"/>
                  </a:cxn>
                  <a:cxn ang="0">
                    <a:pos x="35" y="52"/>
                  </a:cxn>
                  <a:cxn ang="0">
                    <a:pos x="18" y="52"/>
                  </a:cxn>
                  <a:cxn ang="0">
                    <a:pos x="6" y="46"/>
                  </a:cxn>
                  <a:cxn ang="0">
                    <a:pos x="0" y="41"/>
                  </a:cxn>
                  <a:cxn ang="0">
                    <a:pos x="9" y="28"/>
                  </a:cxn>
                  <a:cxn ang="0">
                    <a:pos x="9" y="28"/>
                  </a:cxn>
                </a:cxnLst>
                <a:rect l="0" t="0" r="r" b="b"/>
                <a:pathLst>
                  <a:path w="137" h="52">
                    <a:moveTo>
                      <a:pt x="9" y="28"/>
                    </a:moveTo>
                    <a:lnTo>
                      <a:pt x="28" y="20"/>
                    </a:lnTo>
                    <a:lnTo>
                      <a:pt x="45" y="13"/>
                    </a:lnTo>
                    <a:lnTo>
                      <a:pt x="59" y="5"/>
                    </a:lnTo>
                    <a:lnTo>
                      <a:pt x="75" y="0"/>
                    </a:lnTo>
                    <a:lnTo>
                      <a:pt x="96" y="1"/>
                    </a:lnTo>
                    <a:lnTo>
                      <a:pt x="124" y="6"/>
                    </a:lnTo>
                    <a:lnTo>
                      <a:pt x="137" y="13"/>
                    </a:lnTo>
                    <a:lnTo>
                      <a:pt x="126" y="25"/>
                    </a:lnTo>
                    <a:lnTo>
                      <a:pt x="121" y="48"/>
                    </a:lnTo>
                    <a:lnTo>
                      <a:pt x="106" y="41"/>
                    </a:lnTo>
                    <a:lnTo>
                      <a:pt x="107" y="19"/>
                    </a:lnTo>
                    <a:lnTo>
                      <a:pt x="90" y="14"/>
                    </a:lnTo>
                    <a:lnTo>
                      <a:pt x="63" y="14"/>
                    </a:lnTo>
                    <a:lnTo>
                      <a:pt x="51" y="20"/>
                    </a:lnTo>
                    <a:lnTo>
                      <a:pt x="39" y="28"/>
                    </a:lnTo>
                    <a:lnTo>
                      <a:pt x="26" y="36"/>
                    </a:lnTo>
                    <a:lnTo>
                      <a:pt x="67" y="31"/>
                    </a:lnTo>
                    <a:lnTo>
                      <a:pt x="91" y="33"/>
                    </a:lnTo>
                    <a:lnTo>
                      <a:pt x="102" y="48"/>
                    </a:lnTo>
                    <a:lnTo>
                      <a:pt x="83" y="46"/>
                    </a:lnTo>
                    <a:lnTo>
                      <a:pt x="55" y="46"/>
                    </a:lnTo>
                    <a:lnTo>
                      <a:pt x="35" y="52"/>
                    </a:lnTo>
                    <a:lnTo>
                      <a:pt x="18" y="52"/>
                    </a:lnTo>
                    <a:lnTo>
                      <a:pt x="6" y="46"/>
                    </a:lnTo>
                    <a:lnTo>
                      <a:pt x="0" y="41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6" name="Freeform 42"/>
              <p:cNvSpPr>
                <a:spLocks/>
              </p:cNvSpPr>
              <p:nvPr/>
            </p:nvSpPr>
            <p:spPr bwMode="auto">
              <a:xfrm>
                <a:off x="908" y="3098"/>
                <a:ext cx="93" cy="140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185" y="88"/>
                  </a:cxn>
                  <a:cxn ang="0">
                    <a:pos x="178" y="127"/>
                  </a:cxn>
                  <a:cxn ang="0">
                    <a:pos x="165" y="162"/>
                  </a:cxn>
                  <a:cxn ang="0">
                    <a:pos x="150" y="200"/>
                  </a:cxn>
                  <a:cxn ang="0">
                    <a:pos x="149" y="225"/>
                  </a:cxn>
                  <a:cxn ang="0">
                    <a:pos x="144" y="244"/>
                  </a:cxn>
                  <a:cxn ang="0">
                    <a:pos x="136" y="261"/>
                  </a:cxn>
                  <a:cxn ang="0">
                    <a:pos x="127" y="267"/>
                  </a:cxn>
                  <a:cxn ang="0">
                    <a:pos x="115" y="272"/>
                  </a:cxn>
                  <a:cxn ang="0">
                    <a:pos x="85" y="279"/>
                  </a:cxn>
                  <a:cxn ang="0">
                    <a:pos x="52" y="281"/>
                  </a:cxn>
                  <a:cxn ang="0">
                    <a:pos x="29" y="277"/>
                  </a:cxn>
                  <a:cxn ang="0">
                    <a:pos x="0" y="248"/>
                  </a:cxn>
                  <a:cxn ang="0">
                    <a:pos x="13" y="244"/>
                  </a:cxn>
                  <a:cxn ang="0">
                    <a:pos x="27" y="254"/>
                  </a:cxn>
                  <a:cxn ang="0">
                    <a:pos x="46" y="261"/>
                  </a:cxn>
                  <a:cxn ang="0">
                    <a:pos x="74" y="262"/>
                  </a:cxn>
                  <a:cxn ang="0">
                    <a:pos x="120" y="250"/>
                  </a:cxn>
                  <a:cxn ang="0">
                    <a:pos x="129" y="241"/>
                  </a:cxn>
                  <a:cxn ang="0">
                    <a:pos x="127" y="227"/>
                  </a:cxn>
                  <a:cxn ang="0">
                    <a:pos x="116" y="213"/>
                  </a:cxn>
                  <a:cxn ang="0">
                    <a:pos x="109" y="208"/>
                  </a:cxn>
                  <a:cxn ang="0">
                    <a:pos x="100" y="204"/>
                  </a:cxn>
                  <a:cxn ang="0">
                    <a:pos x="80" y="198"/>
                  </a:cxn>
                  <a:cxn ang="0">
                    <a:pos x="84" y="186"/>
                  </a:cxn>
                  <a:cxn ang="0">
                    <a:pos x="133" y="180"/>
                  </a:cxn>
                  <a:cxn ang="0">
                    <a:pos x="140" y="171"/>
                  </a:cxn>
                  <a:cxn ang="0">
                    <a:pos x="155" y="149"/>
                  </a:cxn>
                  <a:cxn ang="0">
                    <a:pos x="169" y="114"/>
                  </a:cxn>
                  <a:cxn ang="0">
                    <a:pos x="173" y="72"/>
                  </a:cxn>
                  <a:cxn ang="0">
                    <a:pos x="166" y="35"/>
                  </a:cxn>
                  <a:cxn ang="0">
                    <a:pos x="161" y="15"/>
                  </a:cxn>
                  <a:cxn ang="0">
                    <a:pos x="154" y="3"/>
                  </a:cxn>
                  <a:cxn ang="0">
                    <a:pos x="170" y="0"/>
                  </a:cxn>
                  <a:cxn ang="0">
                    <a:pos x="170" y="0"/>
                  </a:cxn>
                </a:cxnLst>
                <a:rect l="0" t="0" r="r" b="b"/>
                <a:pathLst>
                  <a:path w="185" h="281">
                    <a:moveTo>
                      <a:pt x="170" y="0"/>
                    </a:moveTo>
                    <a:lnTo>
                      <a:pt x="185" y="88"/>
                    </a:lnTo>
                    <a:lnTo>
                      <a:pt x="178" y="127"/>
                    </a:lnTo>
                    <a:lnTo>
                      <a:pt x="165" y="162"/>
                    </a:lnTo>
                    <a:lnTo>
                      <a:pt x="150" y="200"/>
                    </a:lnTo>
                    <a:lnTo>
                      <a:pt x="149" y="225"/>
                    </a:lnTo>
                    <a:lnTo>
                      <a:pt x="144" y="244"/>
                    </a:lnTo>
                    <a:lnTo>
                      <a:pt x="136" y="261"/>
                    </a:lnTo>
                    <a:lnTo>
                      <a:pt x="127" y="267"/>
                    </a:lnTo>
                    <a:lnTo>
                      <a:pt x="115" y="272"/>
                    </a:lnTo>
                    <a:lnTo>
                      <a:pt x="85" y="279"/>
                    </a:lnTo>
                    <a:lnTo>
                      <a:pt x="52" y="281"/>
                    </a:lnTo>
                    <a:lnTo>
                      <a:pt x="29" y="277"/>
                    </a:lnTo>
                    <a:lnTo>
                      <a:pt x="0" y="248"/>
                    </a:lnTo>
                    <a:lnTo>
                      <a:pt x="13" y="244"/>
                    </a:lnTo>
                    <a:lnTo>
                      <a:pt x="27" y="254"/>
                    </a:lnTo>
                    <a:lnTo>
                      <a:pt x="46" y="261"/>
                    </a:lnTo>
                    <a:lnTo>
                      <a:pt x="74" y="262"/>
                    </a:lnTo>
                    <a:lnTo>
                      <a:pt x="120" y="250"/>
                    </a:lnTo>
                    <a:lnTo>
                      <a:pt x="129" y="241"/>
                    </a:lnTo>
                    <a:lnTo>
                      <a:pt x="127" y="227"/>
                    </a:lnTo>
                    <a:lnTo>
                      <a:pt x="116" y="213"/>
                    </a:lnTo>
                    <a:lnTo>
                      <a:pt x="109" y="208"/>
                    </a:lnTo>
                    <a:lnTo>
                      <a:pt x="100" y="204"/>
                    </a:lnTo>
                    <a:lnTo>
                      <a:pt x="80" y="198"/>
                    </a:lnTo>
                    <a:lnTo>
                      <a:pt x="84" y="186"/>
                    </a:lnTo>
                    <a:lnTo>
                      <a:pt x="133" y="180"/>
                    </a:lnTo>
                    <a:lnTo>
                      <a:pt x="140" y="171"/>
                    </a:lnTo>
                    <a:lnTo>
                      <a:pt x="155" y="149"/>
                    </a:lnTo>
                    <a:lnTo>
                      <a:pt x="169" y="114"/>
                    </a:lnTo>
                    <a:lnTo>
                      <a:pt x="173" y="72"/>
                    </a:lnTo>
                    <a:lnTo>
                      <a:pt x="166" y="35"/>
                    </a:lnTo>
                    <a:lnTo>
                      <a:pt x="161" y="15"/>
                    </a:lnTo>
                    <a:lnTo>
                      <a:pt x="154" y="3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7" name="Freeform 43"/>
              <p:cNvSpPr>
                <a:spLocks/>
              </p:cNvSpPr>
              <p:nvPr/>
            </p:nvSpPr>
            <p:spPr bwMode="auto">
              <a:xfrm>
                <a:off x="812" y="3155"/>
                <a:ext cx="23" cy="2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21"/>
                  </a:cxn>
                  <a:cxn ang="0">
                    <a:pos x="11" y="26"/>
                  </a:cxn>
                  <a:cxn ang="0">
                    <a:pos x="21" y="24"/>
                  </a:cxn>
                  <a:cxn ang="0">
                    <a:pos x="34" y="8"/>
                  </a:cxn>
                  <a:cxn ang="0">
                    <a:pos x="36" y="0"/>
                  </a:cxn>
                  <a:cxn ang="0">
                    <a:pos x="46" y="31"/>
                  </a:cxn>
                  <a:cxn ang="0">
                    <a:pos x="39" y="41"/>
                  </a:cxn>
                  <a:cxn ang="0">
                    <a:pos x="30" y="46"/>
                  </a:cxn>
                  <a:cxn ang="0">
                    <a:pos x="20" y="46"/>
                  </a:cxn>
                  <a:cxn ang="0">
                    <a:pos x="0" y="31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46" h="46">
                    <a:moveTo>
                      <a:pt x="0" y="10"/>
                    </a:moveTo>
                    <a:lnTo>
                      <a:pt x="5" y="21"/>
                    </a:lnTo>
                    <a:lnTo>
                      <a:pt x="11" y="26"/>
                    </a:lnTo>
                    <a:lnTo>
                      <a:pt x="21" y="24"/>
                    </a:lnTo>
                    <a:lnTo>
                      <a:pt x="34" y="8"/>
                    </a:lnTo>
                    <a:lnTo>
                      <a:pt x="36" y="0"/>
                    </a:lnTo>
                    <a:lnTo>
                      <a:pt x="46" y="31"/>
                    </a:lnTo>
                    <a:lnTo>
                      <a:pt x="39" y="41"/>
                    </a:lnTo>
                    <a:lnTo>
                      <a:pt x="30" y="46"/>
                    </a:lnTo>
                    <a:lnTo>
                      <a:pt x="20" y="46"/>
                    </a:lnTo>
                    <a:lnTo>
                      <a:pt x="0" y="31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8" name="Freeform 44"/>
              <p:cNvSpPr>
                <a:spLocks/>
              </p:cNvSpPr>
              <p:nvPr/>
            </p:nvSpPr>
            <p:spPr bwMode="auto">
              <a:xfrm>
                <a:off x="812" y="3227"/>
                <a:ext cx="155" cy="2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20"/>
                  </a:cxn>
                  <a:cxn ang="0">
                    <a:pos x="32" y="42"/>
                  </a:cxn>
                  <a:cxn ang="0">
                    <a:pos x="56" y="70"/>
                  </a:cxn>
                  <a:cxn ang="0">
                    <a:pos x="87" y="95"/>
                  </a:cxn>
                  <a:cxn ang="0">
                    <a:pos x="100" y="104"/>
                  </a:cxn>
                  <a:cxn ang="0">
                    <a:pos x="114" y="110"/>
                  </a:cxn>
                  <a:cxn ang="0">
                    <a:pos x="133" y="117"/>
                  </a:cxn>
                  <a:cxn ang="0">
                    <a:pos x="140" y="120"/>
                  </a:cxn>
                  <a:cxn ang="0">
                    <a:pos x="152" y="114"/>
                  </a:cxn>
                  <a:cxn ang="0">
                    <a:pos x="164" y="109"/>
                  </a:cxn>
                  <a:cxn ang="0">
                    <a:pos x="179" y="101"/>
                  </a:cxn>
                  <a:cxn ang="0">
                    <a:pos x="196" y="93"/>
                  </a:cxn>
                  <a:cxn ang="0">
                    <a:pos x="212" y="84"/>
                  </a:cxn>
                  <a:cxn ang="0">
                    <a:pos x="227" y="75"/>
                  </a:cxn>
                  <a:cxn ang="0">
                    <a:pos x="240" y="67"/>
                  </a:cxn>
                  <a:cxn ang="0">
                    <a:pos x="251" y="59"/>
                  </a:cxn>
                  <a:cxn ang="0">
                    <a:pos x="263" y="50"/>
                  </a:cxn>
                  <a:cxn ang="0">
                    <a:pos x="275" y="42"/>
                  </a:cxn>
                  <a:cxn ang="0">
                    <a:pos x="285" y="35"/>
                  </a:cxn>
                  <a:cxn ang="0">
                    <a:pos x="296" y="29"/>
                  </a:cxn>
                  <a:cxn ang="0">
                    <a:pos x="303" y="23"/>
                  </a:cxn>
                  <a:cxn ang="0">
                    <a:pos x="309" y="18"/>
                  </a:cxn>
                  <a:cxn ang="0">
                    <a:pos x="299" y="29"/>
                  </a:cxn>
                  <a:cxn ang="0">
                    <a:pos x="273" y="51"/>
                  </a:cxn>
                  <a:cxn ang="0">
                    <a:pos x="244" y="78"/>
                  </a:cxn>
                  <a:cxn ang="0">
                    <a:pos x="221" y="96"/>
                  </a:cxn>
                  <a:cxn ang="0">
                    <a:pos x="212" y="101"/>
                  </a:cxn>
                  <a:cxn ang="0">
                    <a:pos x="201" y="108"/>
                  </a:cxn>
                  <a:cxn ang="0">
                    <a:pos x="190" y="115"/>
                  </a:cxn>
                  <a:cxn ang="0">
                    <a:pos x="177" y="123"/>
                  </a:cxn>
                  <a:cxn ang="0">
                    <a:pos x="167" y="129"/>
                  </a:cxn>
                  <a:cxn ang="0">
                    <a:pos x="158" y="135"/>
                  </a:cxn>
                  <a:cxn ang="0">
                    <a:pos x="150" y="140"/>
                  </a:cxn>
                  <a:cxn ang="0">
                    <a:pos x="197" y="247"/>
                  </a:cxn>
                  <a:cxn ang="0">
                    <a:pos x="153" y="205"/>
                  </a:cxn>
                  <a:cxn ang="0">
                    <a:pos x="145" y="231"/>
                  </a:cxn>
                  <a:cxn ang="0">
                    <a:pos x="184" y="325"/>
                  </a:cxn>
                  <a:cxn ang="0">
                    <a:pos x="131" y="420"/>
                  </a:cxn>
                  <a:cxn ang="0">
                    <a:pos x="76" y="316"/>
                  </a:cxn>
                  <a:cxn ang="0">
                    <a:pos x="109" y="243"/>
                  </a:cxn>
                  <a:cxn ang="0">
                    <a:pos x="114" y="171"/>
                  </a:cxn>
                  <a:cxn ang="0">
                    <a:pos x="66" y="216"/>
                  </a:cxn>
                  <a:cxn ang="0">
                    <a:pos x="99" y="145"/>
                  </a:cxn>
                  <a:cxn ang="0">
                    <a:pos x="114" y="129"/>
                  </a:cxn>
                  <a:cxn ang="0">
                    <a:pos x="105" y="125"/>
                  </a:cxn>
                  <a:cxn ang="0">
                    <a:pos x="84" y="113"/>
                  </a:cxn>
                  <a:cxn ang="0">
                    <a:pos x="33" y="76"/>
                  </a:cxn>
                  <a:cxn ang="0">
                    <a:pos x="6" y="33"/>
                  </a:cxn>
                  <a:cxn ang="0">
                    <a:pos x="0" y="13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09" h="420">
                    <a:moveTo>
                      <a:pt x="8" y="0"/>
                    </a:moveTo>
                    <a:lnTo>
                      <a:pt x="18" y="20"/>
                    </a:lnTo>
                    <a:lnTo>
                      <a:pt x="32" y="42"/>
                    </a:lnTo>
                    <a:lnTo>
                      <a:pt x="56" y="70"/>
                    </a:lnTo>
                    <a:lnTo>
                      <a:pt x="87" y="95"/>
                    </a:lnTo>
                    <a:lnTo>
                      <a:pt x="100" y="104"/>
                    </a:lnTo>
                    <a:lnTo>
                      <a:pt x="114" y="110"/>
                    </a:lnTo>
                    <a:lnTo>
                      <a:pt x="133" y="117"/>
                    </a:lnTo>
                    <a:lnTo>
                      <a:pt x="140" y="120"/>
                    </a:lnTo>
                    <a:lnTo>
                      <a:pt x="152" y="114"/>
                    </a:lnTo>
                    <a:lnTo>
                      <a:pt x="164" y="109"/>
                    </a:lnTo>
                    <a:lnTo>
                      <a:pt x="179" y="101"/>
                    </a:lnTo>
                    <a:lnTo>
                      <a:pt x="196" y="93"/>
                    </a:lnTo>
                    <a:lnTo>
                      <a:pt x="212" y="84"/>
                    </a:lnTo>
                    <a:lnTo>
                      <a:pt x="227" y="75"/>
                    </a:lnTo>
                    <a:lnTo>
                      <a:pt x="240" y="67"/>
                    </a:lnTo>
                    <a:lnTo>
                      <a:pt x="251" y="59"/>
                    </a:lnTo>
                    <a:lnTo>
                      <a:pt x="263" y="50"/>
                    </a:lnTo>
                    <a:lnTo>
                      <a:pt x="275" y="42"/>
                    </a:lnTo>
                    <a:lnTo>
                      <a:pt x="285" y="35"/>
                    </a:lnTo>
                    <a:lnTo>
                      <a:pt x="296" y="29"/>
                    </a:lnTo>
                    <a:lnTo>
                      <a:pt x="303" y="23"/>
                    </a:lnTo>
                    <a:lnTo>
                      <a:pt x="309" y="18"/>
                    </a:lnTo>
                    <a:lnTo>
                      <a:pt x="299" y="29"/>
                    </a:lnTo>
                    <a:lnTo>
                      <a:pt x="273" y="51"/>
                    </a:lnTo>
                    <a:lnTo>
                      <a:pt x="244" y="78"/>
                    </a:lnTo>
                    <a:lnTo>
                      <a:pt x="221" y="96"/>
                    </a:lnTo>
                    <a:lnTo>
                      <a:pt x="212" y="101"/>
                    </a:lnTo>
                    <a:lnTo>
                      <a:pt x="201" y="108"/>
                    </a:lnTo>
                    <a:lnTo>
                      <a:pt x="190" y="115"/>
                    </a:lnTo>
                    <a:lnTo>
                      <a:pt x="177" y="123"/>
                    </a:lnTo>
                    <a:lnTo>
                      <a:pt x="167" y="129"/>
                    </a:lnTo>
                    <a:lnTo>
                      <a:pt x="158" y="135"/>
                    </a:lnTo>
                    <a:lnTo>
                      <a:pt x="150" y="140"/>
                    </a:lnTo>
                    <a:lnTo>
                      <a:pt x="197" y="247"/>
                    </a:lnTo>
                    <a:lnTo>
                      <a:pt x="153" y="205"/>
                    </a:lnTo>
                    <a:lnTo>
                      <a:pt x="145" y="231"/>
                    </a:lnTo>
                    <a:lnTo>
                      <a:pt x="184" y="325"/>
                    </a:lnTo>
                    <a:lnTo>
                      <a:pt x="131" y="420"/>
                    </a:lnTo>
                    <a:lnTo>
                      <a:pt x="76" y="316"/>
                    </a:lnTo>
                    <a:lnTo>
                      <a:pt x="109" y="243"/>
                    </a:lnTo>
                    <a:lnTo>
                      <a:pt x="114" y="171"/>
                    </a:lnTo>
                    <a:lnTo>
                      <a:pt x="66" y="216"/>
                    </a:lnTo>
                    <a:lnTo>
                      <a:pt x="99" y="145"/>
                    </a:lnTo>
                    <a:lnTo>
                      <a:pt x="114" y="129"/>
                    </a:lnTo>
                    <a:lnTo>
                      <a:pt x="105" y="125"/>
                    </a:lnTo>
                    <a:lnTo>
                      <a:pt x="84" y="113"/>
                    </a:lnTo>
                    <a:lnTo>
                      <a:pt x="33" y="76"/>
                    </a:lnTo>
                    <a:lnTo>
                      <a:pt x="6" y="33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9" name="Freeform 45"/>
              <p:cNvSpPr>
                <a:spLocks/>
              </p:cNvSpPr>
              <p:nvPr/>
            </p:nvSpPr>
            <p:spPr bwMode="auto">
              <a:xfrm>
                <a:off x="880" y="3241"/>
                <a:ext cx="214" cy="224"/>
              </a:xfrm>
              <a:custGeom>
                <a:avLst/>
                <a:gdLst/>
                <a:ahLst/>
                <a:cxnLst>
                  <a:cxn ang="0">
                    <a:pos x="169" y="43"/>
                  </a:cxn>
                  <a:cxn ang="0">
                    <a:pos x="139" y="128"/>
                  </a:cxn>
                  <a:cxn ang="0">
                    <a:pos x="117" y="174"/>
                  </a:cxn>
                  <a:cxn ang="0">
                    <a:pos x="91" y="226"/>
                  </a:cxn>
                  <a:cxn ang="0">
                    <a:pos x="69" y="268"/>
                  </a:cxn>
                  <a:cxn ang="0">
                    <a:pos x="76" y="282"/>
                  </a:cxn>
                  <a:cxn ang="0">
                    <a:pos x="101" y="248"/>
                  </a:cxn>
                  <a:cxn ang="0">
                    <a:pos x="132" y="202"/>
                  </a:cxn>
                  <a:cxn ang="0">
                    <a:pos x="161" y="158"/>
                  </a:cxn>
                  <a:cxn ang="0">
                    <a:pos x="192" y="74"/>
                  </a:cxn>
                  <a:cxn ang="0">
                    <a:pos x="277" y="100"/>
                  </a:cxn>
                  <a:cxn ang="0">
                    <a:pos x="303" y="149"/>
                  </a:cxn>
                  <a:cxn ang="0">
                    <a:pos x="331" y="215"/>
                  </a:cxn>
                  <a:cxn ang="0">
                    <a:pos x="368" y="302"/>
                  </a:cxn>
                  <a:cxn ang="0">
                    <a:pos x="393" y="370"/>
                  </a:cxn>
                  <a:cxn ang="0">
                    <a:pos x="315" y="348"/>
                  </a:cxn>
                  <a:cxn ang="0">
                    <a:pos x="256" y="301"/>
                  </a:cxn>
                  <a:cxn ang="0">
                    <a:pos x="230" y="278"/>
                  </a:cxn>
                  <a:cxn ang="0">
                    <a:pos x="199" y="267"/>
                  </a:cxn>
                  <a:cxn ang="0">
                    <a:pos x="135" y="275"/>
                  </a:cxn>
                  <a:cxn ang="0">
                    <a:pos x="80" y="326"/>
                  </a:cxn>
                  <a:cxn ang="0">
                    <a:pos x="44" y="370"/>
                  </a:cxn>
                  <a:cxn ang="0">
                    <a:pos x="13" y="407"/>
                  </a:cxn>
                  <a:cxn ang="0">
                    <a:pos x="14" y="446"/>
                  </a:cxn>
                  <a:cxn ang="0">
                    <a:pos x="40" y="407"/>
                  </a:cxn>
                  <a:cxn ang="0">
                    <a:pos x="80" y="358"/>
                  </a:cxn>
                  <a:cxn ang="0">
                    <a:pos x="119" y="330"/>
                  </a:cxn>
                  <a:cxn ang="0">
                    <a:pos x="161" y="320"/>
                  </a:cxn>
                  <a:cxn ang="0">
                    <a:pos x="240" y="344"/>
                  </a:cxn>
                  <a:cxn ang="0">
                    <a:pos x="264" y="357"/>
                  </a:cxn>
                  <a:cxn ang="0">
                    <a:pos x="288" y="372"/>
                  </a:cxn>
                  <a:cxn ang="0">
                    <a:pos x="311" y="384"/>
                  </a:cxn>
                  <a:cxn ang="0">
                    <a:pos x="354" y="398"/>
                  </a:cxn>
                  <a:cxn ang="0">
                    <a:pos x="428" y="394"/>
                  </a:cxn>
                  <a:cxn ang="0">
                    <a:pos x="398" y="312"/>
                  </a:cxn>
                  <a:cxn ang="0">
                    <a:pos x="355" y="207"/>
                  </a:cxn>
                  <a:cxn ang="0">
                    <a:pos x="330" y="154"/>
                  </a:cxn>
                  <a:cxn ang="0">
                    <a:pos x="306" y="108"/>
                  </a:cxn>
                  <a:cxn ang="0">
                    <a:pos x="283" y="71"/>
                  </a:cxn>
                  <a:cxn ang="0">
                    <a:pos x="242" y="26"/>
                  </a:cxn>
                  <a:cxn ang="0">
                    <a:pos x="210" y="6"/>
                  </a:cxn>
                  <a:cxn ang="0">
                    <a:pos x="183" y="0"/>
                  </a:cxn>
                </a:cxnLst>
                <a:rect l="0" t="0" r="r" b="b"/>
                <a:pathLst>
                  <a:path w="428" h="446">
                    <a:moveTo>
                      <a:pt x="183" y="0"/>
                    </a:moveTo>
                    <a:lnTo>
                      <a:pt x="169" y="43"/>
                    </a:lnTo>
                    <a:lnTo>
                      <a:pt x="155" y="84"/>
                    </a:lnTo>
                    <a:lnTo>
                      <a:pt x="139" y="128"/>
                    </a:lnTo>
                    <a:lnTo>
                      <a:pt x="129" y="149"/>
                    </a:lnTo>
                    <a:lnTo>
                      <a:pt x="117" y="174"/>
                    </a:lnTo>
                    <a:lnTo>
                      <a:pt x="104" y="200"/>
                    </a:lnTo>
                    <a:lnTo>
                      <a:pt x="91" y="226"/>
                    </a:lnTo>
                    <a:lnTo>
                      <a:pt x="80" y="250"/>
                    </a:lnTo>
                    <a:lnTo>
                      <a:pt x="69" y="268"/>
                    </a:lnTo>
                    <a:lnTo>
                      <a:pt x="61" y="285"/>
                    </a:lnTo>
                    <a:lnTo>
                      <a:pt x="76" y="282"/>
                    </a:lnTo>
                    <a:lnTo>
                      <a:pt x="88" y="265"/>
                    </a:lnTo>
                    <a:lnTo>
                      <a:pt x="101" y="248"/>
                    </a:lnTo>
                    <a:lnTo>
                      <a:pt x="117" y="225"/>
                    </a:lnTo>
                    <a:lnTo>
                      <a:pt x="132" y="202"/>
                    </a:lnTo>
                    <a:lnTo>
                      <a:pt x="147" y="178"/>
                    </a:lnTo>
                    <a:lnTo>
                      <a:pt x="161" y="158"/>
                    </a:lnTo>
                    <a:lnTo>
                      <a:pt x="169" y="143"/>
                    </a:lnTo>
                    <a:lnTo>
                      <a:pt x="192" y="74"/>
                    </a:lnTo>
                    <a:lnTo>
                      <a:pt x="204" y="33"/>
                    </a:lnTo>
                    <a:lnTo>
                      <a:pt x="277" y="100"/>
                    </a:lnTo>
                    <a:lnTo>
                      <a:pt x="294" y="131"/>
                    </a:lnTo>
                    <a:lnTo>
                      <a:pt x="303" y="149"/>
                    </a:lnTo>
                    <a:lnTo>
                      <a:pt x="313" y="169"/>
                    </a:lnTo>
                    <a:lnTo>
                      <a:pt x="331" y="215"/>
                    </a:lnTo>
                    <a:lnTo>
                      <a:pt x="350" y="260"/>
                    </a:lnTo>
                    <a:lnTo>
                      <a:pt x="368" y="302"/>
                    </a:lnTo>
                    <a:lnTo>
                      <a:pt x="381" y="337"/>
                    </a:lnTo>
                    <a:lnTo>
                      <a:pt x="393" y="370"/>
                    </a:lnTo>
                    <a:lnTo>
                      <a:pt x="338" y="357"/>
                    </a:lnTo>
                    <a:lnTo>
                      <a:pt x="315" y="348"/>
                    </a:lnTo>
                    <a:lnTo>
                      <a:pt x="293" y="335"/>
                    </a:lnTo>
                    <a:lnTo>
                      <a:pt x="256" y="301"/>
                    </a:lnTo>
                    <a:lnTo>
                      <a:pt x="239" y="285"/>
                    </a:lnTo>
                    <a:lnTo>
                      <a:pt x="230" y="278"/>
                    </a:lnTo>
                    <a:lnTo>
                      <a:pt x="219" y="272"/>
                    </a:lnTo>
                    <a:lnTo>
                      <a:pt x="199" y="267"/>
                    </a:lnTo>
                    <a:lnTo>
                      <a:pt x="177" y="266"/>
                    </a:lnTo>
                    <a:lnTo>
                      <a:pt x="135" y="275"/>
                    </a:lnTo>
                    <a:lnTo>
                      <a:pt x="107" y="294"/>
                    </a:lnTo>
                    <a:lnTo>
                      <a:pt x="80" y="326"/>
                    </a:lnTo>
                    <a:lnTo>
                      <a:pt x="62" y="347"/>
                    </a:lnTo>
                    <a:lnTo>
                      <a:pt x="44" y="370"/>
                    </a:lnTo>
                    <a:lnTo>
                      <a:pt x="27" y="390"/>
                    </a:lnTo>
                    <a:lnTo>
                      <a:pt x="13" y="407"/>
                    </a:lnTo>
                    <a:lnTo>
                      <a:pt x="0" y="422"/>
                    </a:lnTo>
                    <a:lnTo>
                      <a:pt x="14" y="446"/>
                    </a:lnTo>
                    <a:lnTo>
                      <a:pt x="25" y="426"/>
                    </a:lnTo>
                    <a:lnTo>
                      <a:pt x="40" y="407"/>
                    </a:lnTo>
                    <a:lnTo>
                      <a:pt x="58" y="383"/>
                    </a:lnTo>
                    <a:lnTo>
                      <a:pt x="80" y="358"/>
                    </a:lnTo>
                    <a:lnTo>
                      <a:pt x="105" y="339"/>
                    </a:lnTo>
                    <a:lnTo>
                      <a:pt x="119" y="330"/>
                    </a:lnTo>
                    <a:lnTo>
                      <a:pt x="133" y="324"/>
                    </a:lnTo>
                    <a:lnTo>
                      <a:pt x="161" y="320"/>
                    </a:lnTo>
                    <a:lnTo>
                      <a:pt x="214" y="332"/>
                    </a:lnTo>
                    <a:lnTo>
                      <a:pt x="240" y="344"/>
                    </a:lnTo>
                    <a:lnTo>
                      <a:pt x="253" y="351"/>
                    </a:lnTo>
                    <a:lnTo>
                      <a:pt x="264" y="357"/>
                    </a:lnTo>
                    <a:lnTo>
                      <a:pt x="277" y="365"/>
                    </a:lnTo>
                    <a:lnTo>
                      <a:pt x="288" y="372"/>
                    </a:lnTo>
                    <a:lnTo>
                      <a:pt x="299" y="378"/>
                    </a:lnTo>
                    <a:lnTo>
                      <a:pt x="311" y="384"/>
                    </a:lnTo>
                    <a:lnTo>
                      <a:pt x="333" y="393"/>
                    </a:lnTo>
                    <a:lnTo>
                      <a:pt x="354" y="398"/>
                    </a:lnTo>
                    <a:lnTo>
                      <a:pt x="411" y="400"/>
                    </a:lnTo>
                    <a:lnTo>
                      <a:pt x="428" y="394"/>
                    </a:lnTo>
                    <a:lnTo>
                      <a:pt x="414" y="354"/>
                    </a:lnTo>
                    <a:lnTo>
                      <a:pt x="398" y="312"/>
                    </a:lnTo>
                    <a:lnTo>
                      <a:pt x="378" y="261"/>
                    </a:lnTo>
                    <a:lnTo>
                      <a:pt x="355" y="207"/>
                    </a:lnTo>
                    <a:lnTo>
                      <a:pt x="342" y="180"/>
                    </a:lnTo>
                    <a:lnTo>
                      <a:pt x="330" y="154"/>
                    </a:lnTo>
                    <a:lnTo>
                      <a:pt x="318" y="130"/>
                    </a:lnTo>
                    <a:lnTo>
                      <a:pt x="306" y="108"/>
                    </a:lnTo>
                    <a:lnTo>
                      <a:pt x="295" y="87"/>
                    </a:lnTo>
                    <a:lnTo>
                      <a:pt x="283" y="71"/>
                    </a:lnTo>
                    <a:lnTo>
                      <a:pt x="262" y="45"/>
                    </a:lnTo>
                    <a:lnTo>
                      <a:pt x="242" y="26"/>
                    </a:lnTo>
                    <a:lnTo>
                      <a:pt x="226" y="14"/>
                    </a:lnTo>
                    <a:lnTo>
                      <a:pt x="210" y="6"/>
                    </a:lnTo>
                    <a:lnTo>
                      <a:pt x="190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0" name="Freeform 46"/>
              <p:cNvSpPr>
                <a:spLocks/>
              </p:cNvSpPr>
              <p:nvPr/>
            </p:nvSpPr>
            <p:spPr bwMode="auto">
              <a:xfrm>
                <a:off x="807" y="3246"/>
                <a:ext cx="35" cy="1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37"/>
                  </a:cxn>
                  <a:cxn ang="0">
                    <a:pos x="8" y="161"/>
                  </a:cxn>
                  <a:cxn ang="0">
                    <a:pos x="18" y="185"/>
                  </a:cxn>
                  <a:cxn ang="0">
                    <a:pos x="30" y="207"/>
                  </a:cxn>
                  <a:cxn ang="0">
                    <a:pos x="41" y="225"/>
                  </a:cxn>
                  <a:cxn ang="0">
                    <a:pos x="61" y="253"/>
                  </a:cxn>
                  <a:cxn ang="0">
                    <a:pos x="70" y="262"/>
                  </a:cxn>
                  <a:cxn ang="0">
                    <a:pos x="70" y="239"/>
                  </a:cxn>
                  <a:cxn ang="0">
                    <a:pos x="63" y="224"/>
                  </a:cxn>
                  <a:cxn ang="0">
                    <a:pos x="48" y="187"/>
                  </a:cxn>
                  <a:cxn ang="0">
                    <a:pos x="32" y="144"/>
                  </a:cxn>
                  <a:cxn ang="0">
                    <a:pos x="22" y="105"/>
                  </a:cxn>
                  <a:cxn ang="0">
                    <a:pos x="14" y="2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0" h="262">
                    <a:moveTo>
                      <a:pt x="6" y="0"/>
                    </a:moveTo>
                    <a:lnTo>
                      <a:pt x="0" y="137"/>
                    </a:lnTo>
                    <a:lnTo>
                      <a:pt x="8" y="161"/>
                    </a:lnTo>
                    <a:lnTo>
                      <a:pt x="18" y="185"/>
                    </a:lnTo>
                    <a:lnTo>
                      <a:pt x="30" y="207"/>
                    </a:lnTo>
                    <a:lnTo>
                      <a:pt x="41" y="225"/>
                    </a:lnTo>
                    <a:lnTo>
                      <a:pt x="61" y="253"/>
                    </a:lnTo>
                    <a:lnTo>
                      <a:pt x="70" y="262"/>
                    </a:lnTo>
                    <a:lnTo>
                      <a:pt x="70" y="239"/>
                    </a:lnTo>
                    <a:lnTo>
                      <a:pt x="63" y="224"/>
                    </a:lnTo>
                    <a:lnTo>
                      <a:pt x="48" y="187"/>
                    </a:lnTo>
                    <a:lnTo>
                      <a:pt x="32" y="144"/>
                    </a:lnTo>
                    <a:lnTo>
                      <a:pt x="22" y="105"/>
                    </a:lnTo>
                    <a:lnTo>
                      <a:pt x="14" y="2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1" name="Freeform 47"/>
              <p:cNvSpPr>
                <a:spLocks/>
              </p:cNvSpPr>
              <p:nvPr/>
            </p:nvSpPr>
            <p:spPr bwMode="auto">
              <a:xfrm>
                <a:off x="681" y="3372"/>
                <a:ext cx="203" cy="135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14" y="120"/>
                  </a:cxn>
                  <a:cxn ang="0">
                    <a:pos x="31" y="113"/>
                  </a:cxn>
                  <a:cxn ang="0">
                    <a:pos x="50" y="103"/>
                  </a:cxn>
                  <a:cxn ang="0">
                    <a:pos x="72" y="91"/>
                  </a:cxn>
                  <a:cxn ang="0">
                    <a:pos x="84" y="84"/>
                  </a:cxn>
                  <a:cxn ang="0">
                    <a:pos x="94" y="75"/>
                  </a:cxn>
                  <a:cxn ang="0">
                    <a:pos x="137" y="36"/>
                  </a:cxn>
                  <a:cxn ang="0">
                    <a:pos x="156" y="18"/>
                  </a:cxn>
                  <a:cxn ang="0">
                    <a:pos x="166" y="11"/>
                  </a:cxn>
                  <a:cxn ang="0">
                    <a:pos x="176" y="6"/>
                  </a:cxn>
                  <a:cxn ang="0">
                    <a:pos x="194" y="1"/>
                  </a:cxn>
                  <a:cxn ang="0">
                    <a:pos x="211" y="0"/>
                  </a:cxn>
                  <a:cxn ang="0">
                    <a:pos x="239" y="4"/>
                  </a:cxn>
                  <a:cxn ang="0">
                    <a:pos x="250" y="9"/>
                  </a:cxn>
                  <a:cxn ang="0">
                    <a:pos x="262" y="19"/>
                  </a:cxn>
                  <a:cxn ang="0">
                    <a:pos x="290" y="42"/>
                  </a:cxn>
                  <a:cxn ang="0">
                    <a:pos x="323" y="72"/>
                  </a:cxn>
                  <a:cxn ang="0">
                    <a:pos x="347" y="101"/>
                  </a:cxn>
                  <a:cxn ang="0">
                    <a:pos x="360" y="127"/>
                  </a:cxn>
                  <a:cxn ang="0">
                    <a:pos x="371" y="150"/>
                  </a:cxn>
                  <a:cxn ang="0">
                    <a:pos x="380" y="172"/>
                  </a:cxn>
                  <a:cxn ang="0">
                    <a:pos x="339" y="219"/>
                  </a:cxn>
                  <a:cxn ang="0">
                    <a:pos x="362" y="245"/>
                  </a:cxn>
                  <a:cxn ang="0">
                    <a:pos x="397" y="197"/>
                  </a:cxn>
                  <a:cxn ang="0">
                    <a:pos x="405" y="217"/>
                  </a:cxn>
                  <a:cxn ang="0">
                    <a:pos x="367" y="270"/>
                  </a:cxn>
                  <a:cxn ang="0">
                    <a:pos x="309" y="215"/>
                  </a:cxn>
                  <a:cxn ang="0">
                    <a:pos x="368" y="167"/>
                  </a:cxn>
                  <a:cxn ang="0">
                    <a:pos x="358" y="152"/>
                  </a:cxn>
                  <a:cxn ang="0">
                    <a:pos x="348" y="137"/>
                  </a:cxn>
                  <a:cxn ang="0">
                    <a:pos x="335" y="119"/>
                  </a:cxn>
                  <a:cxn ang="0">
                    <a:pos x="321" y="100"/>
                  </a:cxn>
                  <a:cxn ang="0">
                    <a:pos x="305" y="84"/>
                  </a:cxn>
                  <a:cxn ang="0">
                    <a:pos x="289" y="71"/>
                  </a:cxn>
                  <a:cxn ang="0">
                    <a:pos x="274" y="65"/>
                  </a:cxn>
                  <a:cxn ang="0">
                    <a:pos x="239" y="73"/>
                  </a:cxn>
                  <a:cxn ang="0">
                    <a:pos x="219" y="86"/>
                  </a:cxn>
                  <a:cxn ang="0">
                    <a:pos x="208" y="92"/>
                  </a:cxn>
                  <a:cxn ang="0">
                    <a:pos x="199" y="100"/>
                  </a:cxn>
                  <a:cxn ang="0">
                    <a:pos x="166" y="126"/>
                  </a:cxn>
                  <a:cxn ang="0">
                    <a:pos x="153" y="139"/>
                  </a:cxn>
                  <a:cxn ang="0">
                    <a:pos x="35" y="199"/>
                  </a:cxn>
                  <a:cxn ang="0">
                    <a:pos x="57" y="137"/>
                  </a:cxn>
                  <a:cxn ang="0">
                    <a:pos x="9" y="141"/>
                  </a:cxn>
                  <a:cxn ang="0">
                    <a:pos x="0" y="124"/>
                  </a:cxn>
                  <a:cxn ang="0">
                    <a:pos x="0" y="124"/>
                  </a:cxn>
                </a:cxnLst>
                <a:rect l="0" t="0" r="r" b="b"/>
                <a:pathLst>
                  <a:path w="405" h="270">
                    <a:moveTo>
                      <a:pt x="0" y="124"/>
                    </a:moveTo>
                    <a:lnTo>
                      <a:pt x="14" y="120"/>
                    </a:lnTo>
                    <a:lnTo>
                      <a:pt x="31" y="113"/>
                    </a:lnTo>
                    <a:lnTo>
                      <a:pt x="50" y="103"/>
                    </a:lnTo>
                    <a:lnTo>
                      <a:pt x="72" y="91"/>
                    </a:lnTo>
                    <a:lnTo>
                      <a:pt x="84" y="84"/>
                    </a:lnTo>
                    <a:lnTo>
                      <a:pt x="94" y="75"/>
                    </a:lnTo>
                    <a:lnTo>
                      <a:pt x="137" y="36"/>
                    </a:lnTo>
                    <a:lnTo>
                      <a:pt x="156" y="18"/>
                    </a:lnTo>
                    <a:lnTo>
                      <a:pt x="166" y="11"/>
                    </a:lnTo>
                    <a:lnTo>
                      <a:pt x="176" y="6"/>
                    </a:lnTo>
                    <a:lnTo>
                      <a:pt x="194" y="1"/>
                    </a:lnTo>
                    <a:lnTo>
                      <a:pt x="211" y="0"/>
                    </a:lnTo>
                    <a:lnTo>
                      <a:pt x="239" y="4"/>
                    </a:lnTo>
                    <a:lnTo>
                      <a:pt x="250" y="9"/>
                    </a:lnTo>
                    <a:lnTo>
                      <a:pt x="262" y="19"/>
                    </a:lnTo>
                    <a:lnTo>
                      <a:pt x="290" y="42"/>
                    </a:lnTo>
                    <a:lnTo>
                      <a:pt x="323" y="72"/>
                    </a:lnTo>
                    <a:lnTo>
                      <a:pt x="347" y="101"/>
                    </a:lnTo>
                    <a:lnTo>
                      <a:pt x="360" y="127"/>
                    </a:lnTo>
                    <a:lnTo>
                      <a:pt x="371" y="150"/>
                    </a:lnTo>
                    <a:lnTo>
                      <a:pt x="380" y="172"/>
                    </a:lnTo>
                    <a:lnTo>
                      <a:pt x="339" y="219"/>
                    </a:lnTo>
                    <a:lnTo>
                      <a:pt x="362" y="245"/>
                    </a:lnTo>
                    <a:lnTo>
                      <a:pt x="397" y="197"/>
                    </a:lnTo>
                    <a:lnTo>
                      <a:pt x="405" y="217"/>
                    </a:lnTo>
                    <a:lnTo>
                      <a:pt x="367" y="270"/>
                    </a:lnTo>
                    <a:lnTo>
                      <a:pt x="309" y="215"/>
                    </a:lnTo>
                    <a:lnTo>
                      <a:pt x="368" y="167"/>
                    </a:lnTo>
                    <a:lnTo>
                      <a:pt x="358" y="152"/>
                    </a:lnTo>
                    <a:lnTo>
                      <a:pt x="348" y="137"/>
                    </a:lnTo>
                    <a:lnTo>
                      <a:pt x="335" y="119"/>
                    </a:lnTo>
                    <a:lnTo>
                      <a:pt x="321" y="100"/>
                    </a:lnTo>
                    <a:lnTo>
                      <a:pt x="305" y="84"/>
                    </a:lnTo>
                    <a:lnTo>
                      <a:pt x="289" y="71"/>
                    </a:lnTo>
                    <a:lnTo>
                      <a:pt x="274" y="65"/>
                    </a:lnTo>
                    <a:lnTo>
                      <a:pt x="239" y="73"/>
                    </a:lnTo>
                    <a:lnTo>
                      <a:pt x="219" y="86"/>
                    </a:lnTo>
                    <a:lnTo>
                      <a:pt x="208" y="92"/>
                    </a:lnTo>
                    <a:lnTo>
                      <a:pt x="199" y="100"/>
                    </a:lnTo>
                    <a:lnTo>
                      <a:pt x="166" y="126"/>
                    </a:lnTo>
                    <a:lnTo>
                      <a:pt x="153" y="139"/>
                    </a:lnTo>
                    <a:lnTo>
                      <a:pt x="35" y="199"/>
                    </a:lnTo>
                    <a:lnTo>
                      <a:pt x="57" y="137"/>
                    </a:lnTo>
                    <a:lnTo>
                      <a:pt x="9" y="141"/>
                    </a:lnTo>
                    <a:lnTo>
                      <a:pt x="0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2" name="Freeform 48"/>
              <p:cNvSpPr>
                <a:spLocks/>
              </p:cNvSpPr>
              <p:nvPr/>
            </p:nvSpPr>
            <p:spPr bwMode="auto">
              <a:xfrm>
                <a:off x="702" y="3261"/>
                <a:ext cx="92" cy="141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73" y="4"/>
                  </a:cxn>
                  <a:cxn ang="0">
                    <a:pos x="163" y="9"/>
                  </a:cxn>
                  <a:cxn ang="0">
                    <a:pos x="151" y="17"/>
                  </a:cxn>
                  <a:cxn ang="0">
                    <a:pos x="121" y="44"/>
                  </a:cxn>
                  <a:cxn ang="0">
                    <a:pos x="85" y="85"/>
                  </a:cxn>
                  <a:cxn ang="0">
                    <a:pos x="66" y="110"/>
                  </a:cxn>
                  <a:cxn ang="0">
                    <a:pos x="50" y="142"/>
                  </a:cxn>
                  <a:cxn ang="0">
                    <a:pos x="23" y="208"/>
                  </a:cxn>
                  <a:cxn ang="0">
                    <a:pos x="6" y="260"/>
                  </a:cxn>
                  <a:cxn ang="0">
                    <a:pos x="0" y="282"/>
                  </a:cxn>
                  <a:cxn ang="0">
                    <a:pos x="19" y="273"/>
                  </a:cxn>
                  <a:cxn ang="0">
                    <a:pos x="26" y="254"/>
                  </a:cxn>
                  <a:cxn ang="0">
                    <a:pos x="46" y="207"/>
                  </a:cxn>
                  <a:cxn ang="0">
                    <a:pos x="59" y="178"/>
                  </a:cxn>
                  <a:cxn ang="0">
                    <a:pos x="76" y="150"/>
                  </a:cxn>
                  <a:cxn ang="0">
                    <a:pos x="93" y="123"/>
                  </a:cxn>
                  <a:cxn ang="0">
                    <a:pos x="111" y="100"/>
                  </a:cxn>
                  <a:cxn ang="0">
                    <a:pos x="128" y="81"/>
                  </a:cxn>
                  <a:cxn ang="0">
                    <a:pos x="142" y="66"/>
                  </a:cxn>
                  <a:cxn ang="0">
                    <a:pos x="165" y="45"/>
                  </a:cxn>
                  <a:cxn ang="0">
                    <a:pos x="179" y="34"/>
                  </a:cxn>
                  <a:cxn ang="0">
                    <a:pos x="183" y="32"/>
                  </a:cxn>
                  <a:cxn ang="0">
                    <a:pos x="180" y="0"/>
                  </a:cxn>
                  <a:cxn ang="0">
                    <a:pos x="180" y="0"/>
                  </a:cxn>
                </a:cxnLst>
                <a:rect l="0" t="0" r="r" b="b"/>
                <a:pathLst>
                  <a:path w="183" h="282">
                    <a:moveTo>
                      <a:pt x="180" y="0"/>
                    </a:moveTo>
                    <a:lnTo>
                      <a:pt x="173" y="4"/>
                    </a:lnTo>
                    <a:lnTo>
                      <a:pt x="163" y="9"/>
                    </a:lnTo>
                    <a:lnTo>
                      <a:pt x="151" y="17"/>
                    </a:lnTo>
                    <a:lnTo>
                      <a:pt x="121" y="44"/>
                    </a:lnTo>
                    <a:lnTo>
                      <a:pt x="85" y="85"/>
                    </a:lnTo>
                    <a:lnTo>
                      <a:pt x="66" y="110"/>
                    </a:lnTo>
                    <a:lnTo>
                      <a:pt x="50" y="142"/>
                    </a:lnTo>
                    <a:lnTo>
                      <a:pt x="23" y="208"/>
                    </a:lnTo>
                    <a:lnTo>
                      <a:pt x="6" y="260"/>
                    </a:lnTo>
                    <a:lnTo>
                      <a:pt x="0" y="282"/>
                    </a:lnTo>
                    <a:lnTo>
                      <a:pt x="19" y="273"/>
                    </a:lnTo>
                    <a:lnTo>
                      <a:pt x="26" y="254"/>
                    </a:lnTo>
                    <a:lnTo>
                      <a:pt x="46" y="207"/>
                    </a:lnTo>
                    <a:lnTo>
                      <a:pt x="59" y="178"/>
                    </a:lnTo>
                    <a:lnTo>
                      <a:pt x="76" y="150"/>
                    </a:lnTo>
                    <a:lnTo>
                      <a:pt x="93" y="123"/>
                    </a:lnTo>
                    <a:lnTo>
                      <a:pt x="111" y="100"/>
                    </a:lnTo>
                    <a:lnTo>
                      <a:pt x="128" y="81"/>
                    </a:lnTo>
                    <a:lnTo>
                      <a:pt x="142" y="66"/>
                    </a:lnTo>
                    <a:lnTo>
                      <a:pt x="165" y="45"/>
                    </a:lnTo>
                    <a:lnTo>
                      <a:pt x="179" y="34"/>
                    </a:lnTo>
                    <a:lnTo>
                      <a:pt x="183" y="3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3" name="Freeform 49"/>
              <p:cNvSpPr>
                <a:spLocks/>
              </p:cNvSpPr>
              <p:nvPr/>
            </p:nvSpPr>
            <p:spPr bwMode="auto">
              <a:xfrm>
                <a:off x="484" y="3327"/>
                <a:ext cx="232" cy="360"/>
              </a:xfrm>
              <a:custGeom>
                <a:avLst/>
                <a:gdLst/>
                <a:ahLst/>
                <a:cxnLst>
                  <a:cxn ang="0">
                    <a:pos x="442" y="3"/>
                  </a:cxn>
                  <a:cxn ang="0">
                    <a:pos x="352" y="24"/>
                  </a:cxn>
                  <a:cxn ang="0">
                    <a:pos x="300" y="42"/>
                  </a:cxn>
                  <a:cxn ang="0">
                    <a:pos x="269" y="57"/>
                  </a:cxn>
                  <a:cxn ang="0">
                    <a:pos x="230" y="97"/>
                  </a:cxn>
                  <a:cxn ang="0">
                    <a:pos x="204" y="149"/>
                  </a:cxn>
                  <a:cxn ang="0">
                    <a:pos x="181" y="214"/>
                  </a:cxn>
                  <a:cxn ang="0">
                    <a:pos x="159" y="283"/>
                  </a:cxn>
                  <a:cxn ang="0">
                    <a:pos x="140" y="351"/>
                  </a:cxn>
                  <a:cxn ang="0">
                    <a:pos x="111" y="466"/>
                  </a:cxn>
                  <a:cxn ang="0">
                    <a:pos x="80" y="506"/>
                  </a:cxn>
                  <a:cxn ang="0">
                    <a:pos x="53" y="549"/>
                  </a:cxn>
                  <a:cxn ang="0">
                    <a:pos x="29" y="602"/>
                  </a:cxn>
                  <a:cxn ang="0">
                    <a:pos x="0" y="721"/>
                  </a:cxn>
                  <a:cxn ang="0">
                    <a:pos x="35" y="691"/>
                  </a:cxn>
                  <a:cxn ang="0">
                    <a:pos x="54" y="631"/>
                  </a:cxn>
                  <a:cxn ang="0">
                    <a:pos x="76" y="563"/>
                  </a:cxn>
                  <a:cxn ang="0">
                    <a:pos x="97" y="518"/>
                  </a:cxn>
                  <a:cxn ang="0">
                    <a:pos x="128" y="487"/>
                  </a:cxn>
                  <a:cxn ang="0">
                    <a:pos x="173" y="449"/>
                  </a:cxn>
                  <a:cxn ang="0">
                    <a:pos x="212" y="416"/>
                  </a:cxn>
                  <a:cxn ang="0">
                    <a:pos x="242" y="339"/>
                  </a:cxn>
                  <a:cxn ang="0">
                    <a:pos x="158" y="387"/>
                  </a:cxn>
                  <a:cxn ang="0">
                    <a:pos x="192" y="285"/>
                  </a:cxn>
                  <a:cxn ang="0">
                    <a:pos x="213" y="231"/>
                  </a:cxn>
                  <a:cxn ang="0">
                    <a:pos x="243" y="156"/>
                  </a:cxn>
                  <a:cxn ang="0">
                    <a:pos x="266" y="115"/>
                  </a:cxn>
                  <a:cxn ang="0">
                    <a:pos x="294" y="95"/>
                  </a:cxn>
                  <a:cxn ang="0">
                    <a:pos x="322" y="81"/>
                  </a:cxn>
                  <a:cxn ang="0">
                    <a:pos x="354" y="65"/>
                  </a:cxn>
                  <a:cxn ang="0">
                    <a:pos x="387" y="52"/>
                  </a:cxn>
                  <a:cxn ang="0">
                    <a:pos x="428" y="35"/>
                  </a:cxn>
                  <a:cxn ang="0">
                    <a:pos x="466" y="0"/>
                  </a:cxn>
                </a:cxnLst>
                <a:rect l="0" t="0" r="r" b="b"/>
                <a:pathLst>
                  <a:path w="466" h="721">
                    <a:moveTo>
                      <a:pt x="466" y="0"/>
                    </a:moveTo>
                    <a:lnTo>
                      <a:pt x="442" y="3"/>
                    </a:lnTo>
                    <a:lnTo>
                      <a:pt x="387" y="16"/>
                    </a:lnTo>
                    <a:lnTo>
                      <a:pt x="352" y="24"/>
                    </a:lnTo>
                    <a:lnTo>
                      <a:pt x="317" y="36"/>
                    </a:lnTo>
                    <a:lnTo>
                      <a:pt x="300" y="42"/>
                    </a:lnTo>
                    <a:lnTo>
                      <a:pt x="285" y="50"/>
                    </a:lnTo>
                    <a:lnTo>
                      <a:pt x="269" y="57"/>
                    </a:lnTo>
                    <a:lnTo>
                      <a:pt x="256" y="66"/>
                    </a:lnTo>
                    <a:lnTo>
                      <a:pt x="230" y="97"/>
                    </a:lnTo>
                    <a:lnTo>
                      <a:pt x="217" y="121"/>
                    </a:lnTo>
                    <a:lnTo>
                      <a:pt x="204" y="149"/>
                    </a:lnTo>
                    <a:lnTo>
                      <a:pt x="192" y="180"/>
                    </a:lnTo>
                    <a:lnTo>
                      <a:pt x="181" y="214"/>
                    </a:lnTo>
                    <a:lnTo>
                      <a:pt x="169" y="248"/>
                    </a:lnTo>
                    <a:lnTo>
                      <a:pt x="159" y="283"/>
                    </a:lnTo>
                    <a:lnTo>
                      <a:pt x="149" y="318"/>
                    </a:lnTo>
                    <a:lnTo>
                      <a:pt x="140" y="351"/>
                    </a:lnTo>
                    <a:lnTo>
                      <a:pt x="125" y="410"/>
                    </a:lnTo>
                    <a:lnTo>
                      <a:pt x="111" y="466"/>
                    </a:lnTo>
                    <a:lnTo>
                      <a:pt x="102" y="478"/>
                    </a:lnTo>
                    <a:lnTo>
                      <a:pt x="80" y="506"/>
                    </a:lnTo>
                    <a:lnTo>
                      <a:pt x="66" y="527"/>
                    </a:lnTo>
                    <a:lnTo>
                      <a:pt x="53" y="549"/>
                    </a:lnTo>
                    <a:lnTo>
                      <a:pt x="40" y="575"/>
                    </a:lnTo>
                    <a:lnTo>
                      <a:pt x="29" y="602"/>
                    </a:lnTo>
                    <a:lnTo>
                      <a:pt x="6" y="687"/>
                    </a:lnTo>
                    <a:lnTo>
                      <a:pt x="0" y="721"/>
                    </a:lnTo>
                    <a:lnTo>
                      <a:pt x="27" y="718"/>
                    </a:lnTo>
                    <a:lnTo>
                      <a:pt x="35" y="691"/>
                    </a:lnTo>
                    <a:lnTo>
                      <a:pt x="43" y="664"/>
                    </a:lnTo>
                    <a:lnTo>
                      <a:pt x="54" y="631"/>
                    </a:lnTo>
                    <a:lnTo>
                      <a:pt x="64" y="596"/>
                    </a:lnTo>
                    <a:lnTo>
                      <a:pt x="76" y="563"/>
                    </a:lnTo>
                    <a:lnTo>
                      <a:pt x="87" y="536"/>
                    </a:lnTo>
                    <a:lnTo>
                      <a:pt x="97" y="518"/>
                    </a:lnTo>
                    <a:lnTo>
                      <a:pt x="109" y="504"/>
                    </a:lnTo>
                    <a:lnTo>
                      <a:pt x="128" y="487"/>
                    </a:lnTo>
                    <a:lnTo>
                      <a:pt x="149" y="467"/>
                    </a:lnTo>
                    <a:lnTo>
                      <a:pt x="173" y="449"/>
                    </a:lnTo>
                    <a:lnTo>
                      <a:pt x="194" y="430"/>
                    </a:lnTo>
                    <a:lnTo>
                      <a:pt x="212" y="416"/>
                    </a:lnTo>
                    <a:lnTo>
                      <a:pt x="230" y="402"/>
                    </a:lnTo>
                    <a:lnTo>
                      <a:pt x="242" y="339"/>
                    </a:lnTo>
                    <a:lnTo>
                      <a:pt x="142" y="432"/>
                    </a:lnTo>
                    <a:lnTo>
                      <a:pt x="158" y="387"/>
                    </a:lnTo>
                    <a:lnTo>
                      <a:pt x="173" y="340"/>
                    </a:lnTo>
                    <a:lnTo>
                      <a:pt x="192" y="285"/>
                    </a:lnTo>
                    <a:lnTo>
                      <a:pt x="203" y="256"/>
                    </a:lnTo>
                    <a:lnTo>
                      <a:pt x="213" y="231"/>
                    </a:lnTo>
                    <a:lnTo>
                      <a:pt x="234" y="178"/>
                    </a:lnTo>
                    <a:lnTo>
                      <a:pt x="243" y="156"/>
                    </a:lnTo>
                    <a:lnTo>
                      <a:pt x="252" y="138"/>
                    </a:lnTo>
                    <a:lnTo>
                      <a:pt x="266" y="115"/>
                    </a:lnTo>
                    <a:lnTo>
                      <a:pt x="282" y="102"/>
                    </a:lnTo>
                    <a:lnTo>
                      <a:pt x="294" y="95"/>
                    </a:lnTo>
                    <a:lnTo>
                      <a:pt x="308" y="88"/>
                    </a:lnTo>
                    <a:lnTo>
                      <a:pt x="322" y="81"/>
                    </a:lnTo>
                    <a:lnTo>
                      <a:pt x="338" y="72"/>
                    </a:lnTo>
                    <a:lnTo>
                      <a:pt x="354" y="65"/>
                    </a:lnTo>
                    <a:lnTo>
                      <a:pt x="371" y="58"/>
                    </a:lnTo>
                    <a:lnTo>
                      <a:pt x="387" y="52"/>
                    </a:lnTo>
                    <a:lnTo>
                      <a:pt x="402" y="46"/>
                    </a:lnTo>
                    <a:lnTo>
                      <a:pt x="428" y="35"/>
                    </a:lnTo>
                    <a:lnTo>
                      <a:pt x="453" y="26"/>
                    </a:lnTo>
                    <a:lnTo>
                      <a:pt x="466" y="0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4" name="Freeform 50"/>
              <p:cNvSpPr>
                <a:spLocks/>
              </p:cNvSpPr>
              <p:nvPr/>
            </p:nvSpPr>
            <p:spPr bwMode="auto">
              <a:xfrm>
                <a:off x="895" y="3124"/>
                <a:ext cx="27" cy="29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8" y="26"/>
                  </a:cxn>
                  <a:cxn ang="0">
                    <a:pos x="10" y="44"/>
                  </a:cxn>
                  <a:cxn ang="0">
                    <a:pos x="0" y="52"/>
                  </a:cxn>
                  <a:cxn ang="0">
                    <a:pos x="12" y="57"/>
                  </a:cxn>
                  <a:cxn ang="0">
                    <a:pos x="25" y="48"/>
                  </a:cxn>
                  <a:cxn ang="0">
                    <a:pos x="47" y="29"/>
                  </a:cxn>
                  <a:cxn ang="0">
                    <a:pos x="55" y="12"/>
                  </a:cxn>
                  <a:cxn ang="0">
                    <a:pos x="54" y="5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55" h="57">
                    <a:moveTo>
                      <a:pt x="38" y="0"/>
                    </a:moveTo>
                    <a:lnTo>
                      <a:pt x="28" y="26"/>
                    </a:lnTo>
                    <a:lnTo>
                      <a:pt x="10" y="44"/>
                    </a:lnTo>
                    <a:lnTo>
                      <a:pt x="0" y="52"/>
                    </a:lnTo>
                    <a:lnTo>
                      <a:pt x="12" y="57"/>
                    </a:lnTo>
                    <a:lnTo>
                      <a:pt x="25" y="48"/>
                    </a:lnTo>
                    <a:lnTo>
                      <a:pt x="47" y="29"/>
                    </a:lnTo>
                    <a:lnTo>
                      <a:pt x="55" y="12"/>
                    </a:lnTo>
                    <a:lnTo>
                      <a:pt x="54" y="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8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5" name="Freeform 51"/>
              <p:cNvSpPr>
                <a:spLocks/>
              </p:cNvSpPr>
              <p:nvPr/>
            </p:nvSpPr>
            <p:spPr bwMode="auto">
              <a:xfrm>
                <a:off x="1012" y="3210"/>
                <a:ext cx="106" cy="5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61" y="0"/>
                  </a:cxn>
                  <a:cxn ang="0">
                    <a:pos x="211" y="56"/>
                  </a:cxn>
                  <a:cxn ang="0">
                    <a:pos x="207" y="104"/>
                  </a:cxn>
                  <a:cxn ang="0">
                    <a:pos x="61" y="23"/>
                  </a:cxn>
                  <a:cxn ang="0">
                    <a:pos x="8" y="51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211" h="104">
                    <a:moveTo>
                      <a:pt x="0" y="23"/>
                    </a:moveTo>
                    <a:lnTo>
                      <a:pt x="61" y="0"/>
                    </a:lnTo>
                    <a:lnTo>
                      <a:pt x="211" y="56"/>
                    </a:lnTo>
                    <a:lnTo>
                      <a:pt x="207" y="104"/>
                    </a:lnTo>
                    <a:lnTo>
                      <a:pt x="61" y="23"/>
                    </a:lnTo>
                    <a:lnTo>
                      <a:pt x="8" y="5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6" name="Freeform 52"/>
              <p:cNvSpPr>
                <a:spLocks/>
              </p:cNvSpPr>
              <p:nvPr/>
            </p:nvSpPr>
            <p:spPr bwMode="auto">
              <a:xfrm>
                <a:off x="1122" y="3186"/>
                <a:ext cx="55" cy="39"/>
              </a:xfrm>
              <a:custGeom>
                <a:avLst/>
                <a:gdLst/>
                <a:ahLst/>
                <a:cxnLst>
                  <a:cxn ang="0">
                    <a:pos x="7" y="76"/>
                  </a:cxn>
                  <a:cxn ang="0">
                    <a:pos x="0" y="15"/>
                  </a:cxn>
                  <a:cxn ang="0">
                    <a:pos x="6" y="13"/>
                  </a:cxn>
                  <a:cxn ang="0">
                    <a:pos x="21" y="6"/>
                  </a:cxn>
                  <a:cxn ang="0">
                    <a:pos x="43" y="2"/>
                  </a:cxn>
                  <a:cxn ang="0">
                    <a:pos x="66" y="0"/>
                  </a:cxn>
                  <a:cxn ang="0">
                    <a:pos x="87" y="6"/>
                  </a:cxn>
                  <a:cxn ang="0">
                    <a:pos x="100" y="13"/>
                  </a:cxn>
                  <a:cxn ang="0">
                    <a:pos x="110" y="24"/>
                  </a:cxn>
                  <a:cxn ang="0">
                    <a:pos x="98" y="64"/>
                  </a:cxn>
                  <a:cxn ang="0">
                    <a:pos x="74" y="59"/>
                  </a:cxn>
                  <a:cxn ang="0">
                    <a:pos x="74" y="38"/>
                  </a:cxn>
                  <a:cxn ang="0">
                    <a:pos x="53" y="35"/>
                  </a:cxn>
                  <a:cxn ang="0">
                    <a:pos x="51" y="57"/>
                  </a:cxn>
                  <a:cxn ang="0">
                    <a:pos x="7" y="76"/>
                  </a:cxn>
                  <a:cxn ang="0">
                    <a:pos x="7" y="76"/>
                  </a:cxn>
                </a:cxnLst>
                <a:rect l="0" t="0" r="r" b="b"/>
                <a:pathLst>
                  <a:path w="110" h="76">
                    <a:moveTo>
                      <a:pt x="7" y="76"/>
                    </a:moveTo>
                    <a:lnTo>
                      <a:pt x="0" y="15"/>
                    </a:lnTo>
                    <a:lnTo>
                      <a:pt x="6" y="13"/>
                    </a:lnTo>
                    <a:lnTo>
                      <a:pt x="21" y="6"/>
                    </a:lnTo>
                    <a:lnTo>
                      <a:pt x="43" y="2"/>
                    </a:lnTo>
                    <a:lnTo>
                      <a:pt x="66" y="0"/>
                    </a:lnTo>
                    <a:lnTo>
                      <a:pt x="87" y="6"/>
                    </a:lnTo>
                    <a:lnTo>
                      <a:pt x="100" y="13"/>
                    </a:lnTo>
                    <a:lnTo>
                      <a:pt x="110" y="24"/>
                    </a:lnTo>
                    <a:lnTo>
                      <a:pt x="98" y="64"/>
                    </a:lnTo>
                    <a:lnTo>
                      <a:pt x="74" y="59"/>
                    </a:lnTo>
                    <a:lnTo>
                      <a:pt x="74" y="38"/>
                    </a:lnTo>
                    <a:lnTo>
                      <a:pt x="53" y="35"/>
                    </a:lnTo>
                    <a:lnTo>
                      <a:pt x="51" y="57"/>
                    </a:lnTo>
                    <a:lnTo>
                      <a:pt x="7" y="76"/>
                    </a:lnTo>
                    <a:lnTo>
                      <a:pt x="7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7" name="Freeform 53"/>
              <p:cNvSpPr>
                <a:spLocks/>
              </p:cNvSpPr>
              <p:nvPr/>
            </p:nvSpPr>
            <p:spPr bwMode="auto">
              <a:xfrm>
                <a:off x="1128" y="3226"/>
                <a:ext cx="95" cy="185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40"/>
                  </a:cxn>
                  <a:cxn ang="0">
                    <a:pos x="73" y="43"/>
                  </a:cxn>
                  <a:cxn ang="0">
                    <a:pos x="88" y="49"/>
                  </a:cxn>
                  <a:cxn ang="0">
                    <a:pos x="102" y="56"/>
                  </a:cxn>
                  <a:cxn ang="0">
                    <a:pos x="118" y="65"/>
                  </a:cxn>
                  <a:cxn ang="0">
                    <a:pos x="88" y="0"/>
                  </a:cxn>
                  <a:cxn ang="0">
                    <a:pos x="100" y="5"/>
                  </a:cxn>
                  <a:cxn ang="0">
                    <a:pos x="148" y="94"/>
                  </a:cxn>
                  <a:cxn ang="0">
                    <a:pos x="150" y="288"/>
                  </a:cxn>
                  <a:cxn ang="0">
                    <a:pos x="192" y="350"/>
                  </a:cxn>
                  <a:cxn ang="0">
                    <a:pos x="189" y="370"/>
                  </a:cxn>
                  <a:cxn ang="0">
                    <a:pos x="178" y="360"/>
                  </a:cxn>
                  <a:cxn ang="0">
                    <a:pos x="155" y="335"/>
                  </a:cxn>
                  <a:cxn ang="0">
                    <a:pos x="130" y="303"/>
                  </a:cxn>
                  <a:cxn ang="0">
                    <a:pos x="116" y="272"/>
                  </a:cxn>
                  <a:cxn ang="0">
                    <a:pos x="114" y="233"/>
                  </a:cxn>
                  <a:cxn ang="0">
                    <a:pos x="121" y="186"/>
                  </a:cxn>
                  <a:cxn ang="0">
                    <a:pos x="130" y="129"/>
                  </a:cxn>
                  <a:cxn ang="0">
                    <a:pos x="128" y="92"/>
                  </a:cxn>
                  <a:cxn ang="0">
                    <a:pos x="113" y="78"/>
                  </a:cxn>
                  <a:cxn ang="0">
                    <a:pos x="103" y="72"/>
                  </a:cxn>
                  <a:cxn ang="0">
                    <a:pos x="92" y="67"/>
                  </a:cxn>
                  <a:cxn ang="0">
                    <a:pos x="69" y="58"/>
                  </a:cxn>
                  <a:cxn ang="0">
                    <a:pos x="46" y="54"/>
                  </a:cxn>
                  <a:cxn ang="0">
                    <a:pos x="13" y="54"/>
                  </a:cxn>
                  <a:cxn ang="0">
                    <a:pos x="0" y="56"/>
                  </a:cxn>
                  <a:cxn ang="0">
                    <a:pos x="0" y="56"/>
                  </a:cxn>
                </a:cxnLst>
                <a:rect l="0" t="0" r="r" b="b"/>
                <a:pathLst>
                  <a:path w="192" h="370">
                    <a:moveTo>
                      <a:pt x="0" y="56"/>
                    </a:moveTo>
                    <a:lnTo>
                      <a:pt x="15" y="40"/>
                    </a:lnTo>
                    <a:lnTo>
                      <a:pt x="73" y="43"/>
                    </a:lnTo>
                    <a:lnTo>
                      <a:pt x="88" y="49"/>
                    </a:lnTo>
                    <a:lnTo>
                      <a:pt x="102" y="56"/>
                    </a:lnTo>
                    <a:lnTo>
                      <a:pt x="118" y="65"/>
                    </a:lnTo>
                    <a:lnTo>
                      <a:pt x="88" y="0"/>
                    </a:lnTo>
                    <a:lnTo>
                      <a:pt x="100" y="5"/>
                    </a:lnTo>
                    <a:lnTo>
                      <a:pt x="148" y="94"/>
                    </a:lnTo>
                    <a:lnTo>
                      <a:pt x="150" y="288"/>
                    </a:lnTo>
                    <a:lnTo>
                      <a:pt x="192" y="350"/>
                    </a:lnTo>
                    <a:lnTo>
                      <a:pt x="189" y="370"/>
                    </a:lnTo>
                    <a:lnTo>
                      <a:pt x="178" y="360"/>
                    </a:lnTo>
                    <a:lnTo>
                      <a:pt x="155" y="335"/>
                    </a:lnTo>
                    <a:lnTo>
                      <a:pt x="130" y="303"/>
                    </a:lnTo>
                    <a:lnTo>
                      <a:pt x="116" y="272"/>
                    </a:lnTo>
                    <a:lnTo>
                      <a:pt x="114" y="233"/>
                    </a:lnTo>
                    <a:lnTo>
                      <a:pt x="121" y="186"/>
                    </a:lnTo>
                    <a:lnTo>
                      <a:pt x="130" y="129"/>
                    </a:lnTo>
                    <a:lnTo>
                      <a:pt x="128" y="92"/>
                    </a:lnTo>
                    <a:lnTo>
                      <a:pt x="113" y="78"/>
                    </a:lnTo>
                    <a:lnTo>
                      <a:pt x="103" y="72"/>
                    </a:lnTo>
                    <a:lnTo>
                      <a:pt x="92" y="67"/>
                    </a:lnTo>
                    <a:lnTo>
                      <a:pt x="69" y="58"/>
                    </a:lnTo>
                    <a:lnTo>
                      <a:pt x="46" y="54"/>
                    </a:lnTo>
                    <a:lnTo>
                      <a:pt x="13" y="54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8" name="Freeform 54"/>
              <p:cNvSpPr>
                <a:spLocks/>
              </p:cNvSpPr>
              <p:nvPr/>
            </p:nvSpPr>
            <p:spPr bwMode="auto">
              <a:xfrm>
                <a:off x="1091" y="3261"/>
                <a:ext cx="55" cy="91"/>
              </a:xfrm>
              <a:custGeom>
                <a:avLst/>
                <a:gdLst/>
                <a:ahLst/>
                <a:cxnLst>
                  <a:cxn ang="0">
                    <a:pos x="39" y="5"/>
                  </a:cxn>
                  <a:cxn ang="0">
                    <a:pos x="28" y="15"/>
                  </a:cxn>
                  <a:cxn ang="0">
                    <a:pos x="10" y="44"/>
                  </a:cxn>
                  <a:cxn ang="0">
                    <a:pos x="0" y="79"/>
                  </a:cxn>
                  <a:cxn ang="0">
                    <a:pos x="1" y="100"/>
                  </a:cxn>
                  <a:cxn ang="0">
                    <a:pos x="11" y="105"/>
                  </a:cxn>
                  <a:cxn ang="0">
                    <a:pos x="19" y="105"/>
                  </a:cxn>
                  <a:cxn ang="0">
                    <a:pos x="14" y="123"/>
                  </a:cxn>
                  <a:cxn ang="0">
                    <a:pos x="19" y="158"/>
                  </a:cxn>
                  <a:cxn ang="0">
                    <a:pos x="31" y="179"/>
                  </a:cxn>
                  <a:cxn ang="0">
                    <a:pos x="39" y="183"/>
                  </a:cxn>
                  <a:cxn ang="0">
                    <a:pos x="58" y="166"/>
                  </a:cxn>
                  <a:cxn ang="0">
                    <a:pos x="65" y="129"/>
                  </a:cxn>
                  <a:cxn ang="0">
                    <a:pos x="97" y="97"/>
                  </a:cxn>
                  <a:cxn ang="0">
                    <a:pos x="109" y="80"/>
                  </a:cxn>
                  <a:cxn ang="0">
                    <a:pos x="72" y="98"/>
                  </a:cxn>
                  <a:cxn ang="0">
                    <a:pos x="50" y="126"/>
                  </a:cxn>
                  <a:cxn ang="0">
                    <a:pos x="47" y="161"/>
                  </a:cxn>
                  <a:cxn ang="0">
                    <a:pos x="34" y="160"/>
                  </a:cxn>
                  <a:cxn ang="0">
                    <a:pos x="27" y="155"/>
                  </a:cxn>
                  <a:cxn ang="0">
                    <a:pos x="31" y="98"/>
                  </a:cxn>
                  <a:cxn ang="0">
                    <a:pos x="41" y="81"/>
                  </a:cxn>
                  <a:cxn ang="0">
                    <a:pos x="53" y="67"/>
                  </a:cxn>
                  <a:cxn ang="0">
                    <a:pos x="72" y="50"/>
                  </a:cxn>
                  <a:cxn ang="0">
                    <a:pos x="53" y="49"/>
                  </a:cxn>
                  <a:cxn ang="0">
                    <a:pos x="19" y="89"/>
                  </a:cxn>
                  <a:cxn ang="0">
                    <a:pos x="8" y="89"/>
                  </a:cxn>
                  <a:cxn ang="0">
                    <a:pos x="13" y="65"/>
                  </a:cxn>
                  <a:cxn ang="0">
                    <a:pos x="20" y="45"/>
                  </a:cxn>
                  <a:cxn ang="0">
                    <a:pos x="30" y="29"/>
                  </a:cxn>
                  <a:cxn ang="0">
                    <a:pos x="55" y="0"/>
                  </a:cxn>
                  <a:cxn ang="0">
                    <a:pos x="39" y="5"/>
                  </a:cxn>
                  <a:cxn ang="0">
                    <a:pos x="39" y="5"/>
                  </a:cxn>
                </a:cxnLst>
                <a:rect l="0" t="0" r="r" b="b"/>
                <a:pathLst>
                  <a:path w="109" h="183">
                    <a:moveTo>
                      <a:pt x="39" y="5"/>
                    </a:moveTo>
                    <a:lnTo>
                      <a:pt x="28" y="15"/>
                    </a:lnTo>
                    <a:lnTo>
                      <a:pt x="10" y="44"/>
                    </a:lnTo>
                    <a:lnTo>
                      <a:pt x="0" y="79"/>
                    </a:lnTo>
                    <a:lnTo>
                      <a:pt x="1" y="100"/>
                    </a:lnTo>
                    <a:lnTo>
                      <a:pt x="11" y="105"/>
                    </a:lnTo>
                    <a:lnTo>
                      <a:pt x="19" y="105"/>
                    </a:lnTo>
                    <a:lnTo>
                      <a:pt x="14" y="123"/>
                    </a:lnTo>
                    <a:lnTo>
                      <a:pt x="19" y="158"/>
                    </a:lnTo>
                    <a:lnTo>
                      <a:pt x="31" y="179"/>
                    </a:lnTo>
                    <a:lnTo>
                      <a:pt x="39" y="183"/>
                    </a:lnTo>
                    <a:lnTo>
                      <a:pt x="58" y="166"/>
                    </a:lnTo>
                    <a:lnTo>
                      <a:pt x="65" y="129"/>
                    </a:lnTo>
                    <a:lnTo>
                      <a:pt x="97" y="97"/>
                    </a:lnTo>
                    <a:lnTo>
                      <a:pt x="109" y="80"/>
                    </a:lnTo>
                    <a:lnTo>
                      <a:pt x="72" y="98"/>
                    </a:lnTo>
                    <a:lnTo>
                      <a:pt x="50" y="126"/>
                    </a:lnTo>
                    <a:lnTo>
                      <a:pt x="47" y="161"/>
                    </a:lnTo>
                    <a:lnTo>
                      <a:pt x="34" y="160"/>
                    </a:lnTo>
                    <a:lnTo>
                      <a:pt x="27" y="155"/>
                    </a:lnTo>
                    <a:lnTo>
                      <a:pt x="31" y="98"/>
                    </a:lnTo>
                    <a:lnTo>
                      <a:pt x="41" y="81"/>
                    </a:lnTo>
                    <a:lnTo>
                      <a:pt x="53" y="67"/>
                    </a:lnTo>
                    <a:lnTo>
                      <a:pt x="72" y="50"/>
                    </a:lnTo>
                    <a:lnTo>
                      <a:pt x="53" y="49"/>
                    </a:lnTo>
                    <a:lnTo>
                      <a:pt x="19" y="89"/>
                    </a:lnTo>
                    <a:lnTo>
                      <a:pt x="8" y="89"/>
                    </a:lnTo>
                    <a:lnTo>
                      <a:pt x="13" y="65"/>
                    </a:lnTo>
                    <a:lnTo>
                      <a:pt x="20" y="45"/>
                    </a:lnTo>
                    <a:lnTo>
                      <a:pt x="30" y="29"/>
                    </a:lnTo>
                    <a:lnTo>
                      <a:pt x="55" y="0"/>
                    </a:lnTo>
                    <a:lnTo>
                      <a:pt x="39" y="5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9" name="Freeform 55"/>
              <p:cNvSpPr>
                <a:spLocks/>
              </p:cNvSpPr>
              <p:nvPr/>
            </p:nvSpPr>
            <p:spPr bwMode="auto">
              <a:xfrm>
                <a:off x="1134" y="3311"/>
                <a:ext cx="23" cy="67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22" y="46"/>
                  </a:cxn>
                  <a:cxn ang="0">
                    <a:pos x="9" y="64"/>
                  </a:cxn>
                  <a:cxn ang="0">
                    <a:pos x="0" y="103"/>
                  </a:cxn>
                  <a:cxn ang="0">
                    <a:pos x="10" y="134"/>
                  </a:cxn>
                  <a:cxn ang="0">
                    <a:pos x="12" y="111"/>
                  </a:cxn>
                  <a:cxn ang="0">
                    <a:pos x="15" y="89"/>
                  </a:cxn>
                  <a:cxn ang="0">
                    <a:pos x="23" y="70"/>
                  </a:cxn>
                  <a:cxn ang="0">
                    <a:pos x="46" y="32"/>
                  </a:cxn>
                  <a:cxn ang="0">
                    <a:pos x="42" y="0"/>
                  </a:cxn>
                  <a:cxn ang="0">
                    <a:pos x="23" y="19"/>
                  </a:cxn>
                  <a:cxn ang="0">
                    <a:pos x="23" y="19"/>
                  </a:cxn>
                </a:cxnLst>
                <a:rect l="0" t="0" r="r" b="b"/>
                <a:pathLst>
                  <a:path w="46" h="134">
                    <a:moveTo>
                      <a:pt x="23" y="19"/>
                    </a:moveTo>
                    <a:lnTo>
                      <a:pt x="22" y="46"/>
                    </a:lnTo>
                    <a:lnTo>
                      <a:pt x="9" y="64"/>
                    </a:lnTo>
                    <a:lnTo>
                      <a:pt x="0" y="103"/>
                    </a:lnTo>
                    <a:lnTo>
                      <a:pt x="10" y="134"/>
                    </a:lnTo>
                    <a:lnTo>
                      <a:pt x="12" y="111"/>
                    </a:lnTo>
                    <a:lnTo>
                      <a:pt x="15" y="89"/>
                    </a:lnTo>
                    <a:lnTo>
                      <a:pt x="23" y="70"/>
                    </a:lnTo>
                    <a:lnTo>
                      <a:pt x="46" y="32"/>
                    </a:lnTo>
                    <a:lnTo>
                      <a:pt x="42" y="0"/>
                    </a:lnTo>
                    <a:lnTo>
                      <a:pt x="23" y="19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0" name="Freeform 56"/>
              <p:cNvSpPr>
                <a:spLocks/>
              </p:cNvSpPr>
              <p:nvPr/>
            </p:nvSpPr>
            <p:spPr bwMode="auto">
              <a:xfrm>
                <a:off x="1120" y="3352"/>
                <a:ext cx="99" cy="9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75"/>
                  </a:cxn>
                  <a:cxn ang="0">
                    <a:pos x="28" y="97"/>
                  </a:cxn>
                  <a:cxn ang="0">
                    <a:pos x="50" y="119"/>
                  </a:cxn>
                  <a:cxn ang="0">
                    <a:pos x="79" y="144"/>
                  </a:cxn>
                  <a:cxn ang="0">
                    <a:pos x="71" y="148"/>
                  </a:cxn>
                  <a:cxn ang="0">
                    <a:pos x="57" y="158"/>
                  </a:cxn>
                  <a:cxn ang="0">
                    <a:pos x="48" y="171"/>
                  </a:cxn>
                  <a:cxn ang="0">
                    <a:pos x="49" y="179"/>
                  </a:cxn>
                  <a:cxn ang="0">
                    <a:pos x="55" y="186"/>
                  </a:cxn>
                  <a:cxn ang="0">
                    <a:pos x="66" y="191"/>
                  </a:cxn>
                  <a:cxn ang="0">
                    <a:pos x="82" y="195"/>
                  </a:cxn>
                  <a:cxn ang="0">
                    <a:pos x="117" y="194"/>
                  </a:cxn>
                  <a:cxn ang="0">
                    <a:pos x="150" y="186"/>
                  </a:cxn>
                  <a:cxn ang="0">
                    <a:pos x="177" y="170"/>
                  </a:cxn>
                  <a:cxn ang="0">
                    <a:pos x="197" y="139"/>
                  </a:cxn>
                  <a:cxn ang="0">
                    <a:pos x="200" y="125"/>
                  </a:cxn>
                  <a:cxn ang="0">
                    <a:pos x="193" y="125"/>
                  </a:cxn>
                  <a:cxn ang="0">
                    <a:pos x="181" y="140"/>
                  </a:cxn>
                  <a:cxn ang="0">
                    <a:pos x="165" y="154"/>
                  </a:cxn>
                  <a:cxn ang="0">
                    <a:pos x="156" y="160"/>
                  </a:cxn>
                  <a:cxn ang="0">
                    <a:pos x="145" y="165"/>
                  </a:cxn>
                  <a:cxn ang="0">
                    <a:pos x="125" y="170"/>
                  </a:cxn>
                  <a:cxn ang="0">
                    <a:pos x="112" y="172"/>
                  </a:cxn>
                  <a:cxn ang="0">
                    <a:pos x="100" y="171"/>
                  </a:cxn>
                  <a:cxn ang="0">
                    <a:pos x="88" y="139"/>
                  </a:cxn>
                  <a:cxn ang="0">
                    <a:pos x="79" y="131"/>
                  </a:cxn>
                  <a:cxn ang="0">
                    <a:pos x="59" y="108"/>
                  </a:cxn>
                  <a:cxn ang="0">
                    <a:pos x="36" y="80"/>
                  </a:cxn>
                  <a:cxn ang="0">
                    <a:pos x="22" y="52"/>
                  </a:cxn>
                  <a:cxn ang="0">
                    <a:pos x="14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0" h="195">
                    <a:moveTo>
                      <a:pt x="0" y="1"/>
                    </a:moveTo>
                    <a:lnTo>
                      <a:pt x="9" y="75"/>
                    </a:lnTo>
                    <a:lnTo>
                      <a:pt x="28" y="97"/>
                    </a:lnTo>
                    <a:lnTo>
                      <a:pt x="50" y="119"/>
                    </a:lnTo>
                    <a:lnTo>
                      <a:pt x="79" y="144"/>
                    </a:lnTo>
                    <a:lnTo>
                      <a:pt x="71" y="148"/>
                    </a:lnTo>
                    <a:lnTo>
                      <a:pt x="57" y="158"/>
                    </a:lnTo>
                    <a:lnTo>
                      <a:pt x="48" y="171"/>
                    </a:lnTo>
                    <a:lnTo>
                      <a:pt x="49" y="179"/>
                    </a:lnTo>
                    <a:lnTo>
                      <a:pt x="55" y="186"/>
                    </a:lnTo>
                    <a:lnTo>
                      <a:pt x="66" y="191"/>
                    </a:lnTo>
                    <a:lnTo>
                      <a:pt x="82" y="195"/>
                    </a:lnTo>
                    <a:lnTo>
                      <a:pt x="117" y="194"/>
                    </a:lnTo>
                    <a:lnTo>
                      <a:pt x="150" y="186"/>
                    </a:lnTo>
                    <a:lnTo>
                      <a:pt x="177" y="170"/>
                    </a:lnTo>
                    <a:lnTo>
                      <a:pt x="197" y="139"/>
                    </a:lnTo>
                    <a:lnTo>
                      <a:pt x="200" y="125"/>
                    </a:lnTo>
                    <a:lnTo>
                      <a:pt x="193" y="125"/>
                    </a:lnTo>
                    <a:lnTo>
                      <a:pt x="181" y="140"/>
                    </a:lnTo>
                    <a:lnTo>
                      <a:pt x="165" y="154"/>
                    </a:lnTo>
                    <a:lnTo>
                      <a:pt x="156" y="160"/>
                    </a:lnTo>
                    <a:lnTo>
                      <a:pt x="145" y="165"/>
                    </a:lnTo>
                    <a:lnTo>
                      <a:pt x="125" y="170"/>
                    </a:lnTo>
                    <a:lnTo>
                      <a:pt x="112" y="172"/>
                    </a:lnTo>
                    <a:lnTo>
                      <a:pt x="100" y="171"/>
                    </a:lnTo>
                    <a:lnTo>
                      <a:pt x="88" y="139"/>
                    </a:lnTo>
                    <a:lnTo>
                      <a:pt x="79" y="131"/>
                    </a:lnTo>
                    <a:lnTo>
                      <a:pt x="59" y="108"/>
                    </a:lnTo>
                    <a:lnTo>
                      <a:pt x="36" y="80"/>
                    </a:lnTo>
                    <a:lnTo>
                      <a:pt x="22" y="52"/>
                    </a:lnTo>
                    <a:lnTo>
                      <a:pt x="14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1" name="Freeform 57"/>
              <p:cNvSpPr>
                <a:spLocks/>
              </p:cNvSpPr>
              <p:nvPr/>
            </p:nvSpPr>
            <p:spPr bwMode="auto">
              <a:xfrm>
                <a:off x="552" y="3429"/>
                <a:ext cx="132" cy="314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4" y="28"/>
                  </a:cxn>
                  <a:cxn ang="0">
                    <a:pos x="134" y="93"/>
                  </a:cxn>
                  <a:cxn ang="0">
                    <a:pos x="139" y="172"/>
                  </a:cxn>
                  <a:cxn ang="0">
                    <a:pos x="152" y="237"/>
                  </a:cxn>
                  <a:cxn ang="0">
                    <a:pos x="170" y="337"/>
                  </a:cxn>
                  <a:cxn ang="0">
                    <a:pos x="170" y="372"/>
                  </a:cxn>
                  <a:cxn ang="0">
                    <a:pos x="170" y="386"/>
                  </a:cxn>
                  <a:cxn ang="0">
                    <a:pos x="143" y="434"/>
                  </a:cxn>
                  <a:cxn ang="0">
                    <a:pos x="115" y="428"/>
                  </a:cxn>
                  <a:cxn ang="0">
                    <a:pos x="62" y="431"/>
                  </a:cxn>
                  <a:cxn ang="0">
                    <a:pos x="44" y="440"/>
                  </a:cxn>
                  <a:cxn ang="0">
                    <a:pos x="32" y="449"/>
                  </a:cxn>
                  <a:cxn ang="0">
                    <a:pos x="26" y="459"/>
                  </a:cxn>
                  <a:cxn ang="0">
                    <a:pos x="59" y="467"/>
                  </a:cxn>
                  <a:cxn ang="0">
                    <a:pos x="86" y="477"/>
                  </a:cxn>
                  <a:cxn ang="0">
                    <a:pos x="101" y="494"/>
                  </a:cxn>
                  <a:cxn ang="0">
                    <a:pos x="99" y="503"/>
                  </a:cxn>
                  <a:cxn ang="0">
                    <a:pos x="89" y="509"/>
                  </a:cxn>
                  <a:cxn ang="0">
                    <a:pos x="73" y="514"/>
                  </a:cxn>
                  <a:cxn ang="0">
                    <a:pos x="53" y="518"/>
                  </a:cxn>
                  <a:cxn ang="0">
                    <a:pos x="0" y="522"/>
                  </a:cxn>
                  <a:cxn ang="0">
                    <a:pos x="15" y="554"/>
                  </a:cxn>
                  <a:cxn ang="0">
                    <a:pos x="27" y="550"/>
                  </a:cxn>
                  <a:cxn ang="0">
                    <a:pos x="40" y="544"/>
                  </a:cxn>
                  <a:cxn ang="0">
                    <a:pos x="54" y="539"/>
                  </a:cxn>
                  <a:cxn ang="0">
                    <a:pos x="89" y="532"/>
                  </a:cxn>
                  <a:cxn ang="0">
                    <a:pos x="119" y="534"/>
                  </a:cxn>
                  <a:cxn ang="0">
                    <a:pos x="133" y="542"/>
                  </a:cxn>
                  <a:cxn ang="0">
                    <a:pos x="148" y="554"/>
                  </a:cxn>
                  <a:cxn ang="0">
                    <a:pos x="178" y="583"/>
                  </a:cxn>
                  <a:cxn ang="0">
                    <a:pos x="203" y="608"/>
                  </a:cxn>
                  <a:cxn ang="0">
                    <a:pos x="213" y="620"/>
                  </a:cxn>
                  <a:cxn ang="0">
                    <a:pos x="265" y="626"/>
                  </a:cxn>
                  <a:cxn ang="0">
                    <a:pos x="239" y="585"/>
                  </a:cxn>
                  <a:cxn ang="0">
                    <a:pos x="171" y="521"/>
                  </a:cxn>
                  <a:cxn ang="0">
                    <a:pos x="225" y="507"/>
                  </a:cxn>
                  <a:cxn ang="0">
                    <a:pos x="217" y="400"/>
                  </a:cxn>
                  <a:cxn ang="0">
                    <a:pos x="205" y="312"/>
                  </a:cxn>
                  <a:cxn ang="0">
                    <a:pos x="196" y="273"/>
                  </a:cxn>
                  <a:cxn ang="0">
                    <a:pos x="184" y="241"/>
                  </a:cxn>
                  <a:cxn ang="0">
                    <a:pos x="156" y="150"/>
                  </a:cxn>
                  <a:cxn ang="0">
                    <a:pos x="150" y="87"/>
                  </a:cxn>
                  <a:cxn ang="0">
                    <a:pos x="150" y="24"/>
                  </a:cxn>
                  <a:cxn ang="0">
                    <a:pos x="135" y="0"/>
                  </a:cxn>
                  <a:cxn ang="0">
                    <a:pos x="135" y="0"/>
                  </a:cxn>
                </a:cxnLst>
                <a:rect l="0" t="0" r="r" b="b"/>
                <a:pathLst>
                  <a:path w="265" h="626">
                    <a:moveTo>
                      <a:pt x="135" y="0"/>
                    </a:moveTo>
                    <a:lnTo>
                      <a:pt x="134" y="28"/>
                    </a:lnTo>
                    <a:lnTo>
                      <a:pt x="134" y="93"/>
                    </a:lnTo>
                    <a:lnTo>
                      <a:pt x="139" y="172"/>
                    </a:lnTo>
                    <a:lnTo>
                      <a:pt x="152" y="237"/>
                    </a:lnTo>
                    <a:lnTo>
                      <a:pt x="170" y="337"/>
                    </a:lnTo>
                    <a:lnTo>
                      <a:pt x="170" y="372"/>
                    </a:lnTo>
                    <a:lnTo>
                      <a:pt x="170" y="386"/>
                    </a:lnTo>
                    <a:lnTo>
                      <a:pt x="143" y="434"/>
                    </a:lnTo>
                    <a:lnTo>
                      <a:pt x="115" y="428"/>
                    </a:lnTo>
                    <a:lnTo>
                      <a:pt x="62" y="431"/>
                    </a:lnTo>
                    <a:lnTo>
                      <a:pt x="44" y="440"/>
                    </a:lnTo>
                    <a:lnTo>
                      <a:pt x="32" y="449"/>
                    </a:lnTo>
                    <a:lnTo>
                      <a:pt x="26" y="459"/>
                    </a:lnTo>
                    <a:lnTo>
                      <a:pt x="59" y="467"/>
                    </a:lnTo>
                    <a:lnTo>
                      <a:pt x="86" y="477"/>
                    </a:lnTo>
                    <a:lnTo>
                      <a:pt x="101" y="494"/>
                    </a:lnTo>
                    <a:lnTo>
                      <a:pt x="99" y="503"/>
                    </a:lnTo>
                    <a:lnTo>
                      <a:pt x="89" y="509"/>
                    </a:lnTo>
                    <a:lnTo>
                      <a:pt x="73" y="514"/>
                    </a:lnTo>
                    <a:lnTo>
                      <a:pt x="53" y="518"/>
                    </a:lnTo>
                    <a:lnTo>
                      <a:pt x="0" y="522"/>
                    </a:lnTo>
                    <a:lnTo>
                      <a:pt x="15" y="554"/>
                    </a:lnTo>
                    <a:lnTo>
                      <a:pt x="27" y="550"/>
                    </a:lnTo>
                    <a:lnTo>
                      <a:pt x="40" y="544"/>
                    </a:lnTo>
                    <a:lnTo>
                      <a:pt x="54" y="539"/>
                    </a:lnTo>
                    <a:lnTo>
                      <a:pt x="89" y="532"/>
                    </a:lnTo>
                    <a:lnTo>
                      <a:pt x="119" y="534"/>
                    </a:lnTo>
                    <a:lnTo>
                      <a:pt x="133" y="542"/>
                    </a:lnTo>
                    <a:lnTo>
                      <a:pt x="148" y="554"/>
                    </a:lnTo>
                    <a:lnTo>
                      <a:pt x="178" y="583"/>
                    </a:lnTo>
                    <a:lnTo>
                      <a:pt x="203" y="608"/>
                    </a:lnTo>
                    <a:lnTo>
                      <a:pt x="213" y="620"/>
                    </a:lnTo>
                    <a:lnTo>
                      <a:pt x="265" y="626"/>
                    </a:lnTo>
                    <a:lnTo>
                      <a:pt x="239" y="585"/>
                    </a:lnTo>
                    <a:lnTo>
                      <a:pt x="171" y="521"/>
                    </a:lnTo>
                    <a:lnTo>
                      <a:pt x="225" y="507"/>
                    </a:lnTo>
                    <a:lnTo>
                      <a:pt x="217" y="400"/>
                    </a:lnTo>
                    <a:lnTo>
                      <a:pt x="205" y="312"/>
                    </a:lnTo>
                    <a:lnTo>
                      <a:pt x="196" y="273"/>
                    </a:lnTo>
                    <a:lnTo>
                      <a:pt x="184" y="241"/>
                    </a:lnTo>
                    <a:lnTo>
                      <a:pt x="156" y="150"/>
                    </a:lnTo>
                    <a:lnTo>
                      <a:pt x="150" y="87"/>
                    </a:lnTo>
                    <a:lnTo>
                      <a:pt x="150" y="24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2" name="Freeform 58"/>
              <p:cNvSpPr>
                <a:spLocks/>
              </p:cNvSpPr>
              <p:nvPr/>
            </p:nvSpPr>
            <p:spPr bwMode="auto">
              <a:xfrm>
                <a:off x="480" y="3674"/>
                <a:ext cx="101" cy="1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59" y="24"/>
                  </a:cxn>
                  <a:cxn ang="0">
                    <a:pos x="41" y="51"/>
                  </a:cxn>
                  <a:cxn ang="0">
                    <a:pos x="22" y="83"/>
                  </a:cxn>
                  <a:cxn ang="0">
                    <a:pos x="0" y="154"/>
                  </a:cxn>
                  <a:cxn ang="0">
                    <a:pos x="1" y="186"/>
                  </a:cxn>
                  <a:cxn ang="0">
                    <a:pos x="7" y="201"/>
                  </a:cxn>
                  <a:cxn ang="0">
                    <a:pos x="18" y="214"/>
                  </a:cxn>
                  <a:cxn ang="0">
                    <a:pos x="45" y="236"/>
                  </a:cxn>
                  <a:cxn ang="0">
                    <a:pos x="60" y="247"/>
                  </a:cxn>
                  <a:cxn ang="0">
                    <a:pos x="76" y="257"/>
                  </a:cxn>
                  <a:cxn ang="0">
                    <a:pos x="90" y="267"/>
                  </a:cxn>
                  <a:cxn ang="0">
                    <a:pos x="106" y="277"/>
                  </a:cxn>
                  <a:cxn ang="0">
                    <a:pos x="121" y="285"/>
                  </a:cxn>
                  <a:cxn ang="0">
                    <a:pos x="135" y="293"/>
                  </a:cxn>
                  <a:cxn ang="0">
                    <a:pos x="149" y="300"/>
                  </a:cxn>
                  <a:cxn ang="0">
                    <a:pos x="161" y="307"/>
                  </a:cxn>
                  <a:cxn ang="0">
                    <a:pos x="184" y="317"/>
                  </a:cxn>
                  <a:cxn ang="0">
                    <a:pos x="201" y="325"/>
                  </a:cxn>
                  <a:cxn ang="0">
                    <a:pos x="195" y="299"/>
                  </a:cxn>
                  <a:cxn ang="0">
                    <a:pos x="178" y="291"/>
                  </a:cxn>
                  <a:cxn ang="0">
                    <a:pos x="161" y="283"/>
                  </a:cxn>
                  <a:cxn ang="0">
                    <a:pos x="141" y="270"/>
                  </a:cxn>
                  <a:cxn ang="0">
                    <a:pos x="130" y="264"/>
                  </a:cxn>
                  <a:cxn ang="0">
                    <a:pos x="120" y="258"/>
                  </a:cxn>
                  <a:cxn ang="0">
                    <a:pos x="109" y="251"/>
                  </a:cxn>
                  <a:cxn ang="0">
                    <a:pos x="99" y="245"/>
                  </a:cxn>
                  <a:cxn ang="0">
                    <a:pos x="71" y="220"/>
                  </a:cxn>
                  <a:cxn ang="0">
                    <a:pos x="68" y="194"/>
                  </a:cxn>
                  <a:cxn ang="0">
                    <a:pos x="73" y="179"/>
                  </a:cxn>
                  <a:cxn ang="0">
                    <a:pos x="82" y="166"/>
                  </a:cxn>
                  <a:cxn ang="0">
                    <a:pos x="99" y="144"/>
                  </a:cxn>
                  <a:cxn ang="0">
                    <a:pos x="106" y="136"/>
                  </a:cxn>
                  <a:cxn ang="0">
                    <a:pos x="95" y="117"/>
                  </a:cxn>
                  <a:cxn ang="0">
                    <a:pos x="59" y="149"/>
                  </a:cxn>
                  <a:cxn ang="0">
                    <a:pos x="43" y="176"/>
                  </a:cxn>
                  <a:cxn ang="0">
                    <a:pos x="37" y="187"/>
                  </a:cxn>
                  <a:cxn ang="0">
                    <a:pos x="35" y="162"/>
                  </a:cxn>
                  <a:cxn ang="0">
                    <a:pos x="39" y="135"/>
                  </a:cxn>
                  <a:cxn ang="0">
                    <a:pos x="45" y="119"/>
                  </a:cxn>
                  <a:cxn ang="0">
                    <a:pos x="53" y="104"/>
                  </a:cxn>
                  <a:cxn ang="0">
                    <a:pos x="65" y="87"/>
                  </a:cxn>
                  <a:cxn ang="0">
                    <a:pos x="79" y="71"/>
                  </a:cxn>
                  <a:cxn ang="0">
                    <a:pos x="105" y="40"/>
                  </a:cxn>
                  <a:cxn ang="0">
                    <a:pos x="126" y="16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77" y="0"/>
                  </a:cxn>
                </a:cxnLst>
                <a:rect l="0" t="0" r="r" b="b"/>
                <a:pathLst>
                  <a:path w="201" h="325">
                    <a:moveTo>
                      <a:pt x="77" y="0"/>
                    </a:moveTo>
                    <a:lnTo>
                      <a:pt x="59" y="24"/>
                    </a:lnTo>
                    <a:lnTo>
                      <a:pt x="41" y="51"/>
                    </a:lnTo>
                    <a:lnTo>
                      <a:pt x="22" y="83"/>
                    </a:lnTo>
                    <a:lnTo>
                      <a:pt x="0" y="154"/>
                    </a:lnTo>
                    <a:lnTo>
                      <a:pt x="1" y="186"/>
                    </a:lnTo>
                    <a:lnTo>
                      <a:pt x="7" y="201"/>
                    </a:lnTo>
                    <a:lnTo>
                      <a:pt x="18" y="214"/>
                    </a:lnTo>
                    <a:lnTo>
                      <a:pt x="45" y="236"/>
                    </a:lnTo>
                    <a:lnTo>
                      <a:pt x="60" y="247"/>
                    </a:lnTo>
                    <a:lnTo>
                      <a:pt x="76" y="257"/>
                    </a:lnTo>
                    <a:lnTo>
                      <a:pt x="90" y="267"/>
                    </a:lnTo>
                    <a:lnTo>
                      <a:pt x="106" y="277"/>
                    </a:lnTo>
                    <a:lnTo>
                      <a:pt x="121" y="285"/>
                    </a:lnTo>
                    <a:lnTo>
                      <a:pt x="135" y="293"/>
                    </a:lnTo>
                    <a:lnTo>
                      <a:pt x="149" y="300"/>
                    </a:lnTo>
                    <a:lnTo>
                      <a:pt x="161" y="307"/>
                    </a:lnTo>
                    <a:lnTo>
                      <a:pt x="184" y="317"/>
                    </a:lnTo>
                    <a:lnTo>
                      <a:pt x="201" y="325"/>
                    </a:lnTo>
                    <a:lnTo>
                      <a:pt x="195" y="299"/>
                    </a:lnTo>
                    <a:lnTo>
                      <a:pt x="178" y="291"/>
                    </a:lnTo>
                    <a:lnTo>
                      <a:pt x="161" y="283"/>
                    </a:lnTo>
                    <a:lnTo>
                      <a:pt x="141" y="270"/>
                    </a:lnTo>
                    <a:lnTo>
                      <a:pt x="130" y="264"/>
                    </a:lnTo>
                    <a:lnTo>
                      <a:pt x="120" y="258"/>
                    </a:lnTo>
                    <a:lnTo>
                      <a:pt x="109" y="251"/>
                    </a:lnTo>
                    <a:lnTo>
                      <a:pt x="99" y="245"/>
                    </a:lnTo>
                    <a:lnTo>
                      <a:pt x="71" y="220"/>
                    </a:lnTo>
                    <a:lnTo>
                      <a:pt x="68" y="194"/>
                    </a:lnTo>
                    <a:lnTo>
                      <a:pt x="73" y="179"/>
                    </a:lnTo>
                    <a:lnTo>
                      <a:pt x="82" y="166"/>
                    </a:lnTo>
                    <a:lnTo>
                      <a:pt x="99" y="144"/>
                    </a:lnTo>
                    <a:lnTo>
                      <a:pt x="106" y="136"/>
                    </a:lnTo>
                    <a:lnTo>
                      <a:pt x="95" y="117"/>
                    </a:lnTo>
                    <a:lnTo>
                      <a:pt x="59" y="149"/>
                    </a:lnTo>
                    <a:lnTo>
                      <a:pt x="43" y="176"/>
                    </a:lnTo>
                    <a:lnTo>
                      <a:pt x="37" y="187"/>
                    </a:lnTo>
                    <a:lnTo>
                      <a:pt x="35" y="162"/>
                    </a:lnTo>
                    <a:lnTo>
                      <a:pt x="39" y="135"/>
                    </a:lnTo>
                    <a:lnTo>
                      <a:pt x="45" y="119"/>
                    </a:lnTo>
                    <a:lnTo>
                      <a:pt x="53" y="104"/>
                    </a:lnTo>
                    <a:lnTo>
                      <a:pt x="65" y="87"/>
                    </a:lnTo>
                    <a:lnTo>
                      <a:pt x="79" y="71"/>
                    </a:lnTo>
                    <a:lnTo>
                      <a:pt x="105" y="40"/>
                    </a:lnTo>
                    <a:lnTo>
                      <a:pt x="126" y="16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3" name="Freeform 59"/>
              <p:cNvSpPr>
                <a:spLocks/>
              </p:cNvSpPr>
              <p:nvPr/>
            </p:nvSpPr>
            <p:spPr bwMode="auto">
              <a:xfrm>
                <a:off x="868" y="3510"/>
                <a:ext cx="13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71"/>
                  </a:cxn>
                  <a:cxn ang="0">
                    <a:pos x="23" y="69"/>
                  </a:cxn>
                  <a:cxn ang="0">
                    <a:pos x="26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6" h="71">
                    <a:moveTo>
                      <a:pt x="5" y="0"/>
                    </a:moveTo>
                    <a:lnTo>
                      <a:pt x="0" y="71"/>
                    </a:lnTo>
                    <a:lnTo>
                      <a:pt x="23" y="69"/>
                    </a:lnTo>
                    <a:lnTo>
                      <a:pt x="26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4" name="Freeform 60"/>
              <p:cNvSpPr>
                <a:spLocks/>
              </p:cNvSpPr>
              <p:nvPr/>
            </p:nvSpPr>
            <p:spPr bwMode="auto">
              <a:xfrm>
                <a:off x="868" y="3568"/>
                <a:ext cx="12" cy="3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61"/>
                  </a:cxn>
                  <a:cxn ang="0">
                    <a:pos x="19" y="68"/>
                  </a:cxn>
                  <a:cxn ang="0">
                    <a:pos x="23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23" h="68">
                    <a:moveTo>
                      <a:pt x="3" y="2"/>
                    </a:moveTo>
                    <a:lnTo>
                      <a:pt x="0" y="61"/>
                    </a:lnTo>
                    <a:lnTo>
                      <a:pt x="19" y="68"/>
                    </a:lnTo>
                    <a:lnTo>
                      <a:pt x="23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5" name="Freeform 61"/>
              <p:cNvSpPr>
                <a:spLocks/>
              </p:cNvSpPr>
              <p:nvPr/>
            </p:nvSpPr>
            <p:spPr bwMode="auto">
              <a:xfrm>
                <a:off x="865" y="3620"/>
                <a:ext cx="12" cy="3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61"/>
                  </a:cxn>
                  <a:cxn ang="0">
                    <a:pos x="25" y="61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5" h="61">
                    <a:moveTo>
                      <a:pt x="0" y="3"/>
                    </a:moveTo>
                    <a:lnTo>
                      <a:pt x="4" y="61"/>
                    </a:lnTo>
                    <a:lnTo>
                      <a:pt x="25" y="61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6" name="Freeform 62"/>
              <p:cNvSpPr>
                <a:spLocks/>
              </p:cNvSpPr>
              <p:nvPr/>
            </p:nvSpPr>
            <p:spPr bwMode="auto">
              <a:xfrm>
                <a:off x="867" y="3672"/>
                <a:ext cx="8" cy="3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63"/>
                  </a:cxn>
                  <a:cxn ang="0">
                    <a:pos x="17" y="66"/>
                  </a:cxn>
                  <a:cxn ang="0">
                    <a:pos x="17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7" h="66">
                    <a:moveTo>
                      <a:pt x="0" y="8"/>
                    </a:moveTo>
                    <a:lnTo>
                      <a:pt x="0" y="63"/>
                    </a:lnTo>
                    <a:lnTo>
                      <a:pt x="17" y="6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7" name="Freeform 63"/>
              <p:cNvSpPr>
                <a:spLocks/>
              </p:cNvSpPr>
              <p:nvPr/>
            </p:nvSpPr>
            <p:spPr bwMode="auto">
              <a:xfrm>
                <a:off x="863" y="3717"/>
                <a:ext cx="1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7"/>
                  </a:cxn>
                  <a:cxn ang="0">
                    <a:pos x="29" y="47"/>
                  </a:cxn>
                  <a:cxn ang="0">
                    <a:pos x="25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47">
                    <a:moveTo>
                      <a:pt x="0" y="0"/>
                    </a:moveTo>
                    <a:lnTo>
                      <a:pt x="4" y="47"/>
                    </a:lnTo>
                    <a:lnTo>
                      <a:pt x="29" y="47"/>
                    </a:lnTo>
                    <a:lnTo>
                      <a:pt x="25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8" name="Freeform 64"/>
              <p:cNvSpPr>
                <a:spLocks/>
              </p:cNvSpPr>
              <p:nvPr/>
            </p:nvSpPr>
            <p:spPr bwMode="auto">
              <a:xfrm>
                <a:off x="960" y="3521"/>
                <a:ext cx="152" cy="6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99" y="0"/>
                  </a:cxn>
                  <a:cxn ang="0">
                    <a:pos x="304" y="23"/>
                  </a:cxn>
                  <a:cxn ang="0">
                    <a:pos x="51" y="19"/>
                  </a:cxn>
                  <a:cxn ang="0">
                    <a:pos x="45" y="47"/>
                  </a:cxn>
                  <a:cxn ang="0">
                    <a:pos x="55" y="116"/>
                  </a:cxn>
                  <a:cxn ang="0">
                    <a:pos x="8" y="121"/>
                  </a:cxn>
                  <a:cxn ang="0">
                    <a:pos x="0" y="101"/>
                  </a:cxn>
                  <a:cxn ang="0">
                    <a:pos x="37" y="95"/>
                  </a:cxn>
                  <a:cxn ang="0">
                    <a:pos x="23" y="23"/>
                  </a:cxn>
                  <a:cxn ang="0">
                    <a:pos x="6" y="17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04" h="121">
                    <a:moveTo>
                      <a:pt x="22" y="0"/>
                    </a:moveTo>
                    <a:lnTo>
                      <a:pt x="299" y="0"/>
                    </a:lnTo>
                    <a:lnTo>
                      <a:pt x="304" y="23"/>
                    </a:lnTo>
                    <a:lnTo>
                      <a:pt x="51" y="19"/>
                    </a:lnTo>
                    <a:lnTo>
                      <a:pt x="45" y="47"/>
                    </a:lnTo>
                    <a:lnTo>
                      <a:pt x="55" y="116"/>
                    </a:lnTo>
                    <a:lnTo>
                      <a:pt x="8" y="121"/>
                    </a:lnTo>
                    <a:lnTo>
                      <a:pt x="0" y="101"/>
                    </a:lnTo>
                    <a:lnTo>
                      <a:pt x="37" y="95"/>
                    </a:lnTo>
                    <a:lnTo>
                      <a:pt x="23" y="23"/>
                    </a:lnTo>
                    <a:lnTo>
                      <a:pt x="6" y="17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9" name="Freeform 65"/>
              <p:cNvSpPr>
                <a:spLocks/>
              </p:cNvSpPr>
              <p:nvPr/>
            </p:nvSpPr>
            <p:spPr bwMode="auto">
              <a:xfrm>
                <a:off x="936" y="3500"/>
                <a:ext cx="186" cy="188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2" y="157"/>
                  </a:cxn>
                  <a:cxn ang="0">
                    <a:pos x="0" y="252"/>
                  </a:cxn>
                  <a:cxn ang="0">
                    <a:pos x="3" y="291"/>
                  </a:cxn>
                  <a:cxn ang="0">
                    <a:pos x="12" y="316"/>
                  </a:cxn>
                  <a:cxn ang="0">
                    <a:pos x="24" y="330"/>
                  </a:cxn>
                  <a:cxn ang="0">
                    <a:pos x="39" y="343"/>
                  </a:cxn>
                  <a:cxn ang="0">
                    <a:pos x="47" y="349"/>
                  </a:cxn>
                  <a:cxn ang="0">
                    <a:pos x="56" y="354"/>
                  </a:cxn>
                  <a:cxn ang="0">
                    <a:pos x="72" y="362"/>
                  </a:cxn>
                  <a:cxn ang="0">
                    <a:pos x="85" y="369"/>
                  </a:cxn>
                  <a:cxn ang="0">
                    <a:pos x="99" y="373"/>
                  </a:cxn>
                  <a:cxn ang="0">
                    <a:pos x="109" y="377"/>
                  </a:cxn>
                  <a:cxn ang="0">
                    <a:pos x="345" y="359"/>
                  </a:cxn>
                  <a:cxn ang="0">
                    <a:pos x="374" y="323"/>
                  </a:cxn>
                  <a:cxn ang="0">
                    <a:pos x="373" y="171"/>
                  </a:cxn>
                  <a:cxn ang="0">
                    <a:pos x="359" y="188"/>
                  </a:cxn>
                  <a:cxn ang="0">
                    <a:pos x="362" y="247"/>
                  </a:cxn>
                  <a:cxn ang="0">
                    <a:pos x="359" y="291"/>
                  </a:cxn>
                  <a:cxn ang="0">
                    <a:pos x="354" y="307"/>
                  </a:cxn>
                  <a:cxn ang="0">
                    <a:pos x="345" y="317"/>
                  </a:cxn>
                  <a:cxn ang="0">
                    <a:pos x="330" y="322"/>
                  </a:cxn>
                  <a:cxn ang="0">
                    <a:pos x="301" y="328"/>
                  </a:cxn>
                  <a:cxn ang="0">
                    <a:pos x="267" y="335"/>
                  </a:cxn>
                  <a:cxn ang="0">
                    <a:pos x="226" y="339"/>
                  </a:cxn>
                  <a:cxn ang="0">
                    <a:pos x="142" y="339"/>
                  </a:cxn>
                  <a:cxn ang="0">
                    <a:pos x="104" y="332"/>
                  </a:cxn>
                  <a:cxn ang="0">
                    <a:pos x="76" y="318"/>
                  </a:cxn>
                  <a:cxn ang="0">
                    <a:pos x="43" y="286"/>
                  </a:cxn>
                  <a:cxn ang="0">
                    <a:pos x="32" y="255"/>
                  </a:cxn>
                  <a:cxn ang="0">
                    <a:pos x="33" y="176"/>
                  </a:cxn>
                  <a:cxn ang="0">
                    <a:pos x="36" y="76"/>
                  </a:cxn>
                  <a:cxn ang="0">
                    <a:pos x="40" y="26"/>
                  </a:cxn>
                  <a:cxn ang="0">
                    <a:pos x="345" y="21"/>
                  </a:cxn>
                  <a:cxn ang="0">
                    <a:pos x="343" y="0"/>
                  </a:cxn>
                  <a:cxn ang="0">
                    <a:pos x="16" y="0"/>
                  </a:cxn>
                  <a:cxn ang="0">
                    <a:pos x="14" y="32"/>
                  </a:cxn>
                  <a:cxn ang="0">
                    <a:pos x="14" y="32"/>
                  </a:cxn>
                </a:cxnLst>
                <a:rect l="0" t="0" r="r" b="b"/>
                <a:pathLst>
                  <a:path w="374" h="377">
                    <a:moveTo>
                      <a:pt x="14" y="32"/>
                    </a:moveTo>
                    <a:lnTo>
                      <a:pt x="2" y="157"/>
                    </a:lnTo>
                    <a:lnTo>
                      <a:pt x="0" y="252"/>
                    </a:lnTo>
                    <a:lnTo>
                      <a:pt x="3" y="291"/>
                    </a:lnTo>
                    <a:lnTo>
                      <a:pt x="12" y="316"/>
                    </a:lnTo>
                    <a:lnTo>
                      <a:pt x="24" y="330"/>
                    </a:lnTo>
                    <a:lnTo>
                      <a:pt x="39" y="343"/>
                    </a:lnTo>
                    <a:lnTo>
                      <a:pt x="47" y="349"/>
                    </a:lnTo>
                    <a:lnTo>
                      <a:pt x="56" y="354"/>
                    </a:lnTo>
                    <a:lnTo>
                      <a:pt x="72" y="362"/>
                    </a:lnTo>
                    <a:lnTo>
                      <a:pt x="85" y="369"/>
                    </a:lnTo>
                    <a:lnTo>
                      <a:pt x="99" y="373"/>
                    </a:lnTo>
                    <a:lnTo>
                      <a:pt x="109" y="377"/>
                    </a:lnTo>
                    <a:lnTo>
                      <a:pt x="345" y="359"/>
                    </a:lnTo>
                    <a:lnTo>
                      <a:pt x="374" y="323"/>
                    </a:lnTo>
                    <a:lnTo>
                      <a:pt x="373" y="171"/>
                    </a:lnTo>
                    <a:lnTo>
                      <a:pt x="359" y="188"/>
                    </a:lnTo>
                    <a:lnTo>
                      <a:pt x="362" y="247"/>
                    </a:lnTo>
                    <a:lnTo>
                      <a:pt x="359" y="291"/>
                    </a:lnTo>
                    <a:lnTo>
                      <a:pt x="354" y="307"/>
                    </a:lnTo>
                    <a:lnTo>
                      <a:pt x="345" y="317"/>
                    </a:lnTo>
                    <a:lnTo>
                      <a:pt x="330" y="322"/>
                    </a:lnTo>
                    <a:lnTo>
                      <a:pt x="301" y="328"/>
                    </a:lnTo>
                    <a:lnTo>
                      <a:pt x="267" y="335"/>
                    </a:lnTo>
                    <a:lnTo>
                      <a:pt x="226" y="339"/>
                    </a:lnTo>
                    <a:lnTo>
                      <a:pt x="142" y="339"/>
                    </a:lnTo>
                    <a:lnTo>
                      <a:pt x="104" y="332"/>
                    </a:lnTo>
                    <a:lnTo>
                      <a:pt x="76" y="318"/>
                    </a:lnTo>
                    <a:lnTo>
                      <a:pt x="43" y="286"/>
                    </a:lnTo>
                    <a:lnTo>
                      <a:pt x="32" y="255"/>
                    </a:lnTo>
                    <a:lnTo>
                      <a:pt x="33" y="176"/>
                    </a:lnTo>
                    <a:lnTo>
                      <a:pt x="36" y="76"/>
                    </a:lnTo>
                    <a:lnTo>
                      <a:pt x="40" y="26"/>
                    </a:lnTo>
                    <a:lnTo>
                      <a:pt x="345" y="21"/>
                    </a:lnTo>
                    <a:lnTo>
                      <a:pt x="343" y="0"/>
                    </a:lnTo>
                    <a:lnTo>
                      <a:pt x="16" y="0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0" name="Freeform 66"/>
              <p:cNvSpPr>
                <a:spLocks/>
              </p:cNvSpPr>
              <p:nvPr/>
            </p:nvSpPr>
            <p:spPr bwMode="auto">
              <a:xfrm>
                <a:off x="1168" y="3450"/>
                <a:ext cx="188" cy="201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103"/>
                  </a:cxn>
                  <a:cxn ang="0">
                    <a:pos x="7" y="109"/>
                  </a:cxn>
                  <a:cxn ang="0">
                    <a:pos x="15" y="114"/>
                  </a:cxn>
                  <a:cxn ang="0">
                    <a:pos x="31" y="119"/>
                  </a:cxn>
                  <a:cxn ang="0">
                    <a:pos x="67" y="124"/>
                  </a:cxn>
                  <a:cxn ang="0">
                    <a:pos x="107" y="120"/>
                  </a:cxn>
                  <a:cxn ang="0">
                    <a:pos x="181" y="58"/>
                  </a:cxn>
                  <a:cxn ang="0">
                    <a:pos x="192" y="64"/>
                  </a:cxn>
                  <a:cxn ang="0">
                    <a:pos x="204" y="72"/>
                  </a:cxn>
                  <a:cxn ang="0">
                    <a:pos x="222" y="83"/>
                  </a:cxn>
                  <a:cxn ang="0">
                    <a:pos x="262" y="118"/>
                  </a:cxn>
                  <a:cxn ang="0">
                    <a:pos x="286" y="142"/>
                  </a:cxn>
                  <a:cxn ang="0">
                    <a:pos x="311" y="170"/>
                  </a:cxn>
                  <a:cxn ang="0">
                    <a:pos x="330" y="204"/>
                  </a:cxn>
                  <a:cxn ang="0">
                    <a:pos x="343" y="241"/>
                  </a:cxn>
                  <a:cxn ang="0">
                    <a:pos x="349" y="316"/>
                  </a:cxn>
                  <a:cxn ang="0">
                    <a:pos x="342" y="377"/>
                  </a:cxn>
                  <a:cxn ang="0">
                    <a:pos x="338" y="402"/>
                  </a:cxn>
                  <a:cxn ang="0">
                    <a:pos x="364" y="398"/>
                  </a:cxn>
                  <a:cxn ang="0">
                    <a:pos x="374" y="241"/>
                  </a:cxn>
                  <a:cxn ang="0">
                    <a:pos x="367" y="224"/>
                  </a:cxn>
                  <a:cxn ang="0">
                    <a:pos x="357" y="207"/>
                  </a:cxn>
                  <a:cxn ang="0">
                    <a:pos x="346" y="187"/>
                  </a:cxn>
                  <a:cxn ang="0">
                    <a:pos x="332" y="170"/>
                  </a:cxn>
                  <a:cxn ang="0">
                    <a:pos x="318" y="151"/>
                  </a:cxn>
                  <a:cxn ang="0">
                    <a:pos x="302" y="132"/>
                  </a:cxn>
                  <a:cxn ang="0">
                    <a:pos x="286" y="115"/>
                  </a:cxn>
                  <a:cxn ang="0">
                    <a:pos x="271" y="98"/>
                  </a:cxn>
                  <a:cxn ang="0">
                    <a:pos x="242" y="67"/>
                  </a:cxn>
                  <a:cxn ang="0">
                    <a:pos x="218" y="42"/>
                  </a:cxn>
                  <a:cxn ang="0">
                    <a:pos x="194" y="21"/>
                  </a:cxn>
                  <a:cxn ang="0">
                    <a:pos x="181" y="33"/>
                  </a:cxn>
                  <a:cxn ang="0">
                    <a:pos x="151" y="59"/>
                  </a:cxn>
                  <a:cxn ang="0">
                    <a:pos x="133" y="72"/>
                  </a:cxn>
                  <a:cxn ang="0">
                    <a:pos x="123" y="80"/>
                  </a:cxn>
                  <a:cxn ang="0">
                    <a:pos x="113" y="85"/>
                  </a:cxn>
                  <a:cxn ang="0">
                    <a:pos x="95" y="93"/>
                  </a:cxn>
                  <a:cxn ang="0">
                    <a:pos x="77" y="97"/>
                  </a:cxn>
                  <a:cxn ang="0">
                    <a:pos x="27" y="92"/>
                  </a:cxn>
                  <a:cxn ang="0">
                    <a:pos x="14" y="83"/>
                  </a:cxn>
                  <a:cxn ang="0">
                    <a:pos x="11" y="66"/>
                  </a:cxn>
                  <a:cxn ang="0">
                    <a:pos x="16" y="47"/>
                  </a:cxn>
                  <a:cxn ang="0">
                    <a:pos x="23" y="31"/>
                  </a:cxn>
                  <a:cxn ang="0">
                    <a:pos x="31" y="17"/>
                  </a:cxn>
                  <a:cxn ang="0">
                    <a:pos x="54" y="24"/>
                  </a:cxn>
                  <a:cxn ang="0">
                    <a:pos x="71" y="44"/>
                  </a:cxn>
                  <a:cxn ang="0">
                    <a:pos x="65" y="54"/>
                  </a:cxn>
                  <a:cxn ang="0">
                    <a:pos x="54" y="55"/>
                  </a:cxn>
                  <a:cxn ang="0">
                    <a:pos x="43" y="51"/>
                  </a:cxn>
                  <a:cxn ang="0">
                    <a:pos x="39" y="70"/>
                  </a:cxn>
                  <a:cxn ang="0">
                    <a:pos x="45" y="75"/>
                  </a:cxn>
                  <a:cxn ang="0">
                    <a:pos x="58" y="83"/>
                  </a:cxn>
                  <a:cxn ang="0">
                    <a:pos x="73" y="85"/>
                  </a:cxn>
                  <a:cxn ang="0">
                    <a:pos x="89" y="70"/>
                  </a:cxn>
                  <a:cxn ang="0">
                    <a:pos x="94" y="46"/>
                  </a:cxn>
                  <a:cxn ang="0">
                    <a:pos x="88" y="24"/>
                  </a:cxn>
                  <a:cxn ang="0">
                    <a:pos x="79" y="6"/>
                  </a:cxn>
                  <a:cxn ang="0">
                    <a:pos x="73" y="0"/>
                  </a:cxn>
                  <a:cxn ang="0">
                    <a:pos x="8" y="10"/>
                  </a:cxn>
                  <a:cxn ang="0">
                    <a:pos x="8" y="10"/>
                  </a:cxn>
                </a:cxnLst>
                <a:rect l="0" t="0" r="r" b="b"/>
                <a:pathLst>
                  <a:path w="374" h="402">
                    <a:moveTo>
                      <a:pt x="8" y="10"/>
                    </a:moveTo>
                    <a:lnTo>
                      <a:pt x="0" y="103"/>
                    </a:lnTo>
                    <a:lnTo>
                      <a:pt x="7" y="109"/>
                    </a:lnTo>
                    <a:lnTo>
                      <a:pt x="15" y="114"/>
                    </a:lnTo>
                    <a:lnTo>
                      <a:pt x="31" y="119"/>
                    </a:lnTo>
                    <a:lnTo>
                      <a:pt x="67" y="124"/>
                    </a:lnTo>
                    <a:lnTo>
                      <a:pt x="107" y="120"/>
                    </a:lnTo>
                    <a:lnTo>
                      <a:pt x="181" y="58"/>
                    </a:lnTo>
                    <a:lnTo>
                      <a:pt x="192" y="64"/>
                    </a:lnTo>
                    <a:lnTo>
                      <a:pt x="204" y="72"/>
                    </a:lnTo>
                    <a:lnTo>
                      <a:pt x="222" y="83"/>
                    </a:lnTo>
                    <a:lnTo>
                      <a:pt x="262" y="118"/>
                    </a:lnTo>
                    <a:lnTo>
                      <a:pt x="286" y="142"/>
                    </a:lnTo>
                    <a:lnTo>
                      <a:pt x="311" y="170"/>
                    </a:lnTo>
                    <a:lnTo>
                      <a:pt x="330" y="204"/>
                    </a:lnTo>
                    <a:lnTo>
                      <a:pt x="343" y="241"/>
                    </a:lnTo>
                    <a:lnTo>
                      <a:pt x="349" y="316"/>
                    </a:lnTo>
                    <a:lnTo>
                      <a:pt x="342" y="377"/>
                    </a:lnTo>
                    <a:lnTo>
                      <a:pt x="338" y="402"/>
                    </a:lnTo>
                    <a:lnTo>
                      <a:pt x="364" y="398"/>
                    </a:lnTo>
                    <a:lnTo>
                      <a:pt x="374" y="241"/>
                    </a:lnTo>
                    <a:lnTo>
                      <a:pt x="367" y="224"/>
                    </a:lnTo>
                    <a:lnTo>
                      <a:pt x="357" y="207"/>
                    </a:lnTo>
                    <a:lnTo>
                      <a:pt x="346" y="187"/>
                    </a:lnTo>
                    <a:lnTo>
                      <a:pt x="332" y="170"/>
                    </a:lnTo>
                    <a:lnTo>
                      <a:pt x="318" y="151"/>
                    </a:lnTo>
                    <a:lnTo>
                      <a:pt x="302" y="132"/>
                    </a:lnTo>
                    <a:lnTo>
                      <a:pt x="286" y="115"/>
                    </a:lnTo>
                    <a:lnTo>
                      <a:pt x="271" y="98"/>
                    </a:lnTo>
                    <a:lnTo>
                      <a:pt x="242" y="67"/>
                    </a:lnTo>
                    <a:lnTo>
                      <a:pt x="218" y="42"/>
                    </a:lnTo>
                    <a:lnTo>
                      <a:pt x="194" y="21"/>
                    </a:lnTo>
                    <a:lnTo>
                      <a:pt x="181" y="33"/>
                    </a:lnTo>
                    <a:lnTo>
                      <a:pt x="151" y="59"/>
                    </a:lnTo>
                    <a:lnTo>
                      <a:pt x="133" y="72"/>
                    </a:lnTo>
                    <a:lnTo>
                      <a:pt x="123" y="80"/>
                    </a:lnTo>
                    <a:lnTo>
                      <a:pt x="113" y="85"/>
                    </a:lnTo>
                    <a:lnTo>
                      <a:pt x="95" y="93"/>
                    </a:lnTo>
                    <a:lnTo>
                      <a:pt x="77" y="97"/>
                    </a:lnTo>
                    <a:lnTo>
                      <a:pt x="27" y="92"/>
                    </a:lnTo>
                    <a:lnTo>
                      <a:pt x="14" y="83"/>
                    </a:lnTo>
                    <a:lnTo>
                      <a:pt x="11" y="66"/>
                    </a:lnTo>
                    <a:lnTo>
                      <a:pt x="16" y="47"/>
                    </a:lnTo>
                    <a:lnTo>
                      <a:pt x="23" y="31"/>
                    </a:lnTo>
                    <a:lnTo>
                      <a:pt x="31" y="17"/>
                    </a:lnTo>
                    <a:lnTo>
                      <a:pt x="54" y="24"/>
                    </a:lnTo>
                    <a:lnTo>
                      <a:pt x="71" y="44"/>
                    </a:lnTo>
                    <a:lnTo>
                      <a:pt x="65" y="54"/>
                    </a:lnTo>
                    <a:lnTo>
                      <a:pt x="54" y="55"/>
                    </a:lnTo>
                    <a:lnTo>
                      <a:pt x="43" y="51"/>
                    </a:lnTo>
                    <a:lnTo>
                      <a:pt x="39" y="70"/>
                    </a:lnTo>
                    <a:lnTo>
                      <a:pt x="45" y="75"/>
                    </a:lnTo>
                    <a:lnTo>
                      <a:pt x="58" y="83"/>
                    </a:lnTo>
                    <a:lnTo>
                      <a:pt x="73" y="85"/>
                    </a:lnTo>
                    <a:lnTo>
                      <a:pt x="89" y="70"/>
                    </a:lnTo>
                    <a:lnTo>
                      <a:pt x="94" y="46"/>
                    </a:lnTo>
                    <a:lnTo>
                      <a:pt x="88" y="24"/>
                    </a:lnTo>
                    <a:lnTo>
                      <a:pt x="79" y="6"/>
                    </a:lnTo>
                    <a:lnTo>
                      <a:pt x="73" y="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1" name="Freeform 67"/>
              <p:cNvSpPr>
                <a:spLocks/>
              </p:cNvSpPr>
              <p:nvPr/>
            </p:nvSpPr>
            <p:spPr bwMode="auto">
              <a:xfrm>
                <a:off x="1231" y="3385"/>
                <a:ext cx="32" cy="6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4" y="138"/>
                  </a:cxn>
                  <a:cxn ang="0">
                    <a:pos x="64" y="126"/>
                  </a:cxn>
                  <a:cxn ang="0">
                    <a:pos x="2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4" h="138">
                    <a:moveTo>
                      <a:pt x="0" y="2"/>
                    </a:moveTo>
                    <a:lnTo>
                      <a:pt x="44" y="138"/>
                    </a:lnTo>
                    <a:lnTo>
                      <a:pt x="64" y="126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2" name="Freeform 68"/>
              <p:cNvSpPr>
                <a:spLocks/>
              </p:cNvSpPr>
              <p:nvPr/>
            </p:nvSpPr>
            <p:spPr bwMode="auto">
              <a:xfrm>
                <a:off x="1139" y="3455"/>
                <a:ext cx="86" cy="2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22"/>
                  </a:cxn>
                  <a:cxn ang="0">
                    <a:pos x="22" y="46"/>
                  </a:cxn>
                  <a:cxn ang="0">
                    <a:pos x="35" y="73"/>
                  </a:cxn>
                  <a:cxn ang="0">
                    <a:pos x="57" y="126"/>
                  </a:cxn>
                  <a:cxn ang="0">
                    <a:pos x="63" y="160"/>
                  </a:cxn>
                  <a:cxn ang="0">
                    <a:pos x="55" y="204"/>
                  </a:cxn>
                  <a:cxn ang="0">
                    <a:pos x="58" y="231"/>
                  </a:cxn>
                  <a:cxn ang="0">
                    <a:pos x="64" y="244"/>
                  </a:cxn>
                  <a:cxn ang="0">
                    <a:pos x="75" y="257"/>
                  </a:cxn>
                  <a:cxn ang="0">
                    <a:pos x="95" y="291"/>
                  </a:cxn>
                  <a:cxn ang="0">
                    <a:pos x="105" y="336"/>
                  </a:cxn>
                  <a:cxn ang="0">
                    <a:pos x="112" y="392"/>
                  </a:cxn>
                  <a:cxn ang="0">
                    <a:pos x="156" y="453"/>
                  </a:cxn>
                  <a:cxn ang="0">
                    <a:pos x="172" y="428"/>
                  </a:cxn>
                  <a:cxn ang="0">
                    <a:pos x="136" y="385"/>
                  </a:cxn>
                  <a:cxn ang="0">
                    <a:pos x="126" y="297"/>
                  </a:cxn>
                  <a:cxn ang="0">
                    <a:pos x="120" y="283"/>
                  </a:cxn>
                  <a:cxn ang="0">
                    <a:pos x="111" y="270"/>
                  </a:cxn>
                  <a:cxn ang="0">
                    <a:pos x="93" y="245"/>
                  </a:cxn>
                  <a:cxn ang="0">
                    <a:pos x="79" y="201"/>
                  </a:cxn>
                  <a:cxn ang="0">
                    <a:pos x="93" y="142"/>
                  </a:cxn>
                  <a:cxn ang="0">
                    <a:pos x="20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2" h="453">
                    <a:moveTo>
                      <a:pt x="0" y="0"/>
                    </a:moveTo>
                    <a:lnTo>
                      <a:pt x="11" y="22"/>
                    </a:lnTo>
                    <a:lnTo>
                      <a:pt x="22" y="46"/>
                    </a:lnTo>
                    <a:lnTo>
                      <a:pt x="35" y="73"/>
                    </a:lnTo>
                    <a:lnTo>
                      <a:pt x="57" y="126"/>
                    </a:lnTo>
                    <a:lnTo>
                      <a:pt x="63" y="160"/>
                    </a:lnTo>
                    <a:lnTo>
                      <a:pt x="55" y="204"/>
                    </a:lnTo>
                    <a:lnTo>
                      <a:pt x="58" y="231"/>
                    </a:lnTo>
                    <a:lnTo>
                      <a:pt x="64" y="244"/>
                    </a:lnTo>
                    <a:lnTo>
                      <a:pt x="75" y="257"/>
                    </a:lnTo>
                    <a:lnTo>
                      <a:pt x="95" y="291"/>
                    </a:lnTo>
                    <a:lnTo>
                      <a:pt x="105" y="336"/>
                    </a:lnTo>
                    <a:lnTo>
                      <a:pt x="112" y="392"/>
                    </a:lnTo>
                    <a:lnTo>
                      <a:pt x="156" y="453"/>
                    </a:lnTo>
                    <a:lnTo>
                      <a:pt x="172" y="428"/>
                    </a:lnTo>
                    <a:lnTo>
                      <a:pt x="136" y="385"/>
                    </a:lnTo>
                    <a:lnTo>
                      <a:pt x="126" y="297"/>
                    </a:lnTo>
                    <a:lnTo>
                      <a:pt x="120" y="283"/>
                    </a:lnTo>
                    <a:lnTo>
                      <a:pt x="111" y="270"/>
                    </a:lnTo>
                    <a:lnTo>
                      <a:pt x="93" y="245"/>
                    </a:lnTo>
                    <a:lnTo>
                      <a:pt x="79" y="201"/>
                    </a:lnTo>
                    <a:lnTo>
                      <a:pt x="93" y="142"/>
                    </a:lnTo>
                    <a:lnTo>
                      <a:pt x="2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3" name="Freeform 69"/>
              <p:cNvSpPr>
                <a:spLocks/>
              </p:cNvSpPr>
              <p:nvPr/>
            </p:nvSpPr>
            <p:spPr bwMode="auto">
              <a:xfrm>
                <a:off x="1130" y="3471"/>
                <a:ext cx="243" cy="30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25"/>
                  </a:cxn>
                  <a:cxn ang="0">
                    <a:pos x="2" y="228"/>
                  </a:cxn>
                  <a:cxn ang="0">
                    <a:pos x="8" y="273"/>
                  </a:cxn>
                  <a:cxn ang="0">
                    <a:pos x="17" y="310"/>
                  </a:cxn>
                  <a:cxn ang="0">
                    <a:pos x="31" y="338"/>
                  </a:cxn>
                  <a:cxn ang="0">
                    <a:pos x="47" y="362"/>
                  </a:cxn>
                  <a:cxn ang="0">
                    <a:pos x="66" y="382"/>
                  </a:cxn>
                  <a:cxn ang="0">
                    <a:pos x="85" y="399"/>
                  </a:cxn>
                  <a:cxn ang="0">
                    <a:pos x="134" y="470"/>
                  </a:cxn>
                  <a:cxn ang="0">
                    <a:pos x="144" y="512"/>
                  </a:cxn>
                  <a:cxn ang="0">
                    <a:pos x="152" y="532"/>
                  </a:cxn>
                  <a:cxn ang="0">
                    <a:pos x="164" y="552"/>
                  </a:cxn>
                  <a:cxn ang="0">
                    <a:pos x="180" y="570"/>
                  </a:cxn>
                  <a:cxn ang="0">
                    <a:pos x="198" y="585"/>
                  </a:cxn>
                  <a:cxn ang="0">
                    <a:pos x="211" y="592"/>
                  </a:cxn>
                  <a:cxn ang="0">
                    <a:pos x="224" y="597"/>
                  </a:cxn>
                  <a:cxn ang="0">
                    <a:pos x="254" y="605"/>
                  </a:cxn>
                  <a:cxn ang="0">
                    <a:pos x="288" y="609"/>
                  </a:cxn>
                  <a:cxn ang="0">
                    <a:pos x="320" y="609"/>
                  </a:cxn>
                  <a:cxn ang="0">
                    <a:pos x="382" y="597"/>
                  </a:cxn>
                  <a:cxn ang="0">
                    <a:pos x="433" y="555"/>
                  </a:cxn>
                  <a:cxn ang="0">
                    <a:pos x="454" y="521"/>
                  </a:cxn>
                  <a:cxn ang="0">
                    <a:pos x="470" y="479"/>
                  </a:cxn>
                  <a:cxn ang="0">
                    <a:pos x="486" y="395"/>
                  </a:cxn>
                  <a:cxn ang="0">
                    <a:pos x="488" y="341"/>
                  </a:cxn>
                  <a:cxn ang="0">
                    <a:pos x="481" y="304"/>
                  </a:cxn>
                  <a:cxn ang="0">
                    <a:pos x="470" y="338"/>
                  </a:cxn>
                  <a:cxn ang="0">
                    <a:pos x="463" y="434"/>
                  </a:cxn>
                  <a:cxn ang="0">
                    <a:pos x="455" y="472"/>
                  </a:cxn>
                  <a:cxn ang="0">
                    <a:pos x="443" y="506"/>
                  </a:cxn>
                  <a:cxn ang="0">
                    <a:pos x="434" y="520"/>
                  </a:cxn>
                  <a:cxn ang="0">
                    <a:pos x="425" y="535"/>
                  </a:cxn>
                  <a:cxn ang="0">
                    <a:pos x="400" y="553"/>
                  </a:cxn>
                  <a:cxn ang="0">
                    <a:pos x="385" y="560"/>
                  </a:cxn>
                  <a:cxn ang="0">
                    <a:pos x="369" y="564"/>
                  </a:cxn>
                  <a:cxn ang="0">
                    <a:pos x="337" y="570"/>
                  </a:cxn>
                  <a:cxn ang="0">
                    <a:pos x="274" y="574"/>
                  </a:cxn>
                  <a:cxn ang="0">
                    <a:pos x="218" y="563"/>
                  </a:cxn>
                  <a:cxn ang="0">
                    <a:pos x="197" y="552"/>
                  </a:cxn>
                  <a:cxn ang="0">
                    <a:pos x="185" y="538"/>
                  </a:cxn>
                  <a:cxn ang="0">
                    <a:pos x="155" y="451"/>
                  </a:cxn>
                  <a:cxn ang="0">
                    <a:pos x="147" y="394"/>
                  </a:cxn>
                  <a:cxn ang="0">
                    <a:pos x="101" y="376"/>
                  </a:cxn>
                  <a:cxn ang="0">
                    <a:pos x="65" y="341"/>
                  </a:cxn>
                  <a:cxn ang="0">
                    <a:pos x="39" y="283"/>
                  </a:cxn>
                  <a:cxn ang="0">
                    <a:pos x="21" y="129"/>
                  </a:cxn>
                  <a:cxn ang="0">
                    <a:pos x="19" y="48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488" h="609">
                    <a:moveTo>
                      <a:pt x="9" y="0"/>
                    </a:moveTo>
                    <a:lnTo>
                      <a:pt x="0" y="125"/>
                    </a:lnTo>
                    <a:lnTo>
                      <a:pt x="2" y="228"/>
                    </a:lnTo>
                    <a:lnTo>
                      <a:pt x="8" y="273"/>
                    </a:lnTo>
                    <a:lnTo>
                      <a:pt x="17" y="310"/>
                    </a:lnTo>
                    <a:lnTo>
                      <a:pt x="31" y="338"/>
                    </a:lnTo>
                    <a:lnTo>
                      <a:pt x="47" y="362"/>
                    </a:lnTo>
                    <a:lnTo>
                      <a:pt x="66" y="382"/>
                    </a:lnTo>
                    <a:lnTo>
                      <a:pt x="85" y="399"/>
                    </a:lnTo>
                    <a:lnTo>
                      <a:pt x="134" y="470"/>
                    </a:lnTo>
                    <a:lnTo>
                      <a:pt x="144" y="512"/>
                    </a:lnTo>
                    <a:lnTo>
                      <a:pt x="152" y="532"/>
                    </a:lnTo>
                    <a:lnTo>
                      <a:pt x="164" y="552"/>
                    </a:lnTo>
                    <a:lnTo>
                      <a:pt x="180" y="570"/>
                    </a:lnTo>
                    <a:lnTo>
                      <a:pt x="198" y="585"/>
                    </a:lnTo>
                    <a:lnTo>
                      <a:pt x="211" y="592"/>
                    </a:lnTo>
                    <a:lnTo>
                      <a:pt x="224" y="597"/>
                    </a:lnTo>
                    <a:lnTo>
                      <a:pt x="254" y="605"/>
                    </a:lnTo>
                    <a:lnTo>
                      <a:pt x="288" y="609"/>
                    </a:lnTo>
                    <a:lnTo>
                      <a:pt x="320" y="609"/>
                    </a:lnTo>
                    <a:lnTo>
                      <a:pt x="382" y="597"/>
                    </a:lnTo>
                    <a:lnTo>
                      <a:pt x="433" y="555"/>
                    </a:lnTo>
                    <a:lnTo>
                      <a:pt x="454" y="521"/>
                    </a:lnTo>
                    <a:lnTo>
                      <a:pt x="470" y="479"/>
                    </a:lnTo>
                    <a:lnTo>
                      <a:pt x="486" y="395"/>
                    </a:lnTo>
                    <a:lnTo>
                      <a:pt x="488" y="341"/>
                    </a:lnTo>
                    <a:lnTo>
                      <a:pt x="481" y="304"/>
                    </a:lnTo>
                    <a:lnTo>
                      <a:pt x="470" y="338"/>
                    </a:lnTo>
                    <a:lnTo>
                      <a:pt x="463" y="434"/>
                    </a:lnTo>
                    <a:lnTo>
                      <a:pt x="455" y="472"/>
                    </a:lnTo>
                    <a:lnTo>
                      <a:pt x="443" y="506"/>
                    </a:lnTo>
                    <a:lnTo>
                      <a:pt x="434" y="520"/>
                    </a:lnTo>
                    <a:lnTo>
                      <a:pt x="425" y="535"/>
                    </a:lnTo>
                    <a:lnTo>
                      <a:pt x="400" y="553"/>
                    </a:lnTo>
                    <a:lnTo>
                      <a:pt x="385" y="560"/>
                    </a:lnTo>
                    <a:lnTo>
                      <a:pt x="369" y="564"/>
                    </a:lnTo>
                    <a:lnTo>
                      <a:pt x="337" y="570"/>
                    </a:lnTo>
                    <a:lnTo>
                      <a:pt x="274" y="574"/>
                    </a:lnTo>
                    <a:lnTo>
                      <a:pt x="218" y="563"/>
                    </a:lnTo>
                    <a:lnTo>
                      <a:pt x="197" y="552"/>
                    </a:lnTo>
                    <a:lnTo>
                      <a:pt x="185" y="538"/>
                    </a:lnTo>
                    <a:lnTo>
                      <a:pt x="155" y="451"/>
                    </a:lnTo>
                    <a:lnTo>
                      <a:pt x="147" y="394"/>
                    </a:lnTo>
                    <a:lnTo>
                      <a:pt x="101" y="376"/>
                    </a:lnTo>
                    <a:lnTo>
                      <a:pt x="65" y="341"/>
                    </a:lnTo>
                    <a:lnTo>
                      <a:pt x="39" y="283"/>
                    </a:lnTo>
                    <a:lnTo>
                      <a:pt x="21" y="129"/>
                    </a:lnTo>
                    <a:lnTo>
                      <a:pt x="19" y="48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4" name="Freeform 70"/>
              <p:cNvSpPr>
                <a:spLocks/>
              </p:cNvSpPr>
              <p:nvPr/>
            </p:nvSpPr>
            <p:spPr bwMode="auto">
              <a:xfrm>
                <a:off x="960" y="3558"/>
                <a:ext cx="14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18"/>
                  </a:cxn>
                  <a:cxn ang="0">
                    <a:pos x="29" y="13"/>
                  </a:cxn>
                  <a:cxn ang="0">
                    <a:pos x="25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9" h="18">
                    <a:moveTo>
                      <a:pt x="0" y="6"/>
                    </a:moveTo>
                    <a:lnTo>
                      <a:pt x="1" y="18"/>
                    </a:lnTo>
                    <a:lnTo>
                      <a:pt x="29" y="13"/>
                    </a:lnTo>
                    <a:lnTo>
                      <a:pt x="25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5" name="Freeform 71"/>
              <p:cNvSpPr>
                <a:spLocks/>
              </p:cNvSpPr>
              <p:nvPr/>
            </p:nvSpPr>
            <p:spPr bwMode="auto">
              <a:xfrm>
                <a:off x="1025" y="3274"/>
                <a:ext cx="7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" y="33"/>
                  </a:cxn>
                  <a:cxn ang="0">
                    <a:pos x="137" y="48"/>
                  </a:cxn>
                  <a:cxn ang="0">
                    <a:pos x="15" y="2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3" h="48">
                    <a:moveTo>
                      <a:pt x="0" y="0"/>
                    </a:moveTo>
                    <a:lnTo>
                      <a:pt x="143" y="33"/>
                    </a:lnTo>
                    <a:lnTo>
                      <a:pt x="137" y="48"/>
                    </a:lnTo>
                    <a:lnTo>
                      <a:pt x="1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6" name="Freeform 72"/>
              <p:cNvSpPr>
                <a:spLocks/>
              </p:cNvSpPr>
              <p:nvPr/>
            </p:nvSpPr>
            <p:spPr bwMode="auto">
              <a:xfrm>
                <a:off x="679" y="3591"/>
                <a:ext cx="31" cy="14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5" y="21"/>
                  </a:cxn>
                  <a:cxn ang="0">
                    <a:pos x="13" y="69"/>
                  </a:cxn>
                  <a:cxn ang="0">
                    <a:pos x="0" y="158"/>
                  </a:cxn>
                  <a:cxn ang="0">
                    <a:pos x="5" y="189"/>
                  </a:cxn>
                  <a:cxn ang="0">
                    <a:pos x="13" y="233"/>
                  </a:cxn>
                  <a:cxn ang="0">
                    <a:pos x="22" y="286"/>
                  </a:cxn>
                  <a:cxn ang="0">
                    <a:pos x="46" y="274"/>
                  </a:cxn>
                  <a:cxn ang="0">
                    <a:pos x="39" y="220"/>
                  </a:cxn>
                  <a:cxn ang="0">
                    <a:pos x="33" y="136"/>
                  </a:cxn>
                  <a:cxn ang="0">
                    <a:pos x="37" y="99"/>
                  </a:cxn>
                  <a:cxn ang="0">
                    <a:pos x="48" y="62"/>
                  </a:cxn>
                  <a:cxn ang="0">
                    <a:pos x="57" y="31"/>
                  </a:cxn>
                  <a:cxn ang="0">
                    <a:pos x="62" y="2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62" h="286">
                    <a:moveTo>
                      <a:pt x="29" y="0"/>
                    </a:moveTo>
                    <a:lnTo>
                      <a:pt x="25" y="21"/>
                    </a:lnTo>
                    <a:lnTo>
                      <a:pt x="13" y="69"/>
                    </a:lnTo>
                    <a:lnTo>
                      <a:pt x="0" y="158"/>
                    </a:lnTo>
                    <a:lnTo>
                      <a:pt x="5" y="189"/>
                    </a:lnTo>
                    <a:lnTo>
                      <a:pt x="13" y="233"/>
                    </a:lnTo>
                    <a:lnTo>
                      <a:pt x="22" y="286"/>
                    </a:lnTo>
                    <a:lnTo>
                      <a:pt x="46" y="274"/>
                    </a:lnTo>
                    <a:lnTo>
                      <a:pt x="39" y="220"/>
                    </a:lnTo>
                    <a:lnTo>
                      <a:pt x="33" y="136"/>
                    </a:lnTo>
                    <a:lnTo>
                      <a:pt x="37" y="99"/>
                    </a:lnTo>
                    <a:lnTo>
                      <a:pt x="48" y="62"/>
                    </a:lnTo>
                    <a:lnTo>
                      <a:pt x="57" y="31"/>
                    </a:lnTo>
                    <a:lnTo>
                      <a:pt x="62" y="2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7" name="Freeform 73"/>
              <p:cNvSpPr>
                <a:spLocks/>
              </p:cNvSpPr>
              <p:nvPr/>
            </p:nvSpPr>
            <p:spPr bwMode="auto">
              <a:xfrm>
                <a:off x="641" y="3689"/>
                <a:ext cx="110" cy="151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190" y="16"/>
                  </a:cxn>
                  <a:cxn ang="0">
                    <a:pos x="171" y="34"/>
                  </a:cxn>
                  <a:cxn ang="0">
                    <a:pos x="148" y="55"/>
                  </a:cxn>
                  <a:cxn ang="0">
                    <a:pos x="123" y="79"/>
                  </a:cxn>
                  <a:cxn ang="0">
                    <a:pos x="99" y="106"/>
                  </a:cxn>
                  <a:cxn ang="0">
                    <a:pos x="78" y="134"/>
                  </a:cxn>
                  <a:cxn ang="0">
                    <a:pos x="62" y="160"/>
                  </a:cxn>
                  <a:cxn ang="0">
                    <a:pos x="49" y="186"/>
                  </a:cxn>
                  <a:cxn ang="0">
                    <a:pos x="37" y="210"/>
                  </a:cxn>
                  <a:cxn ang="0">
                    <a:pos x="26" y="233"/>
                  </a:cxn>
                  <a:cxn ang="0">
                    <a:pos x="18" y="253"/>
                  </a:cxn>
                  <a:cxn ang="0">
                    <a:pos x="0" y="295"/>
                  </a:cxn>
                  <a:cxn ang="0">
                    <a:pos x="22" y="300"/>
                  </a:cxn>
                  <a:cxn ang="0">
                    <a:pos x="29" y="287"/>
                  </a:cxn>
                  <a:cxn ang="0">
                    <a:pos x="48" y="242"/>
                  </a:cxn>
                  <a:cxn ang="0">
                    <a:pos x="60" y="216"/>
                  </a:cxn>
                  <a:cxn ang="0">
                    <a:pos x="74" y="188"/>
                  </a:cxn>
                  <a:cxn ang="0">
                    <a:pos x="90" y="163"/>
                  </a:cxn>
                  <a:cxn ang="0">
                    <a:pos x="107" y="141"/>
                  </a:cxn>
                  <a:cxn ang="0">
                    <a:pos x="125" y="122"/>
                  </a:cxn>
                  <a:cxn ang="0">
                    <a:pos x="144" y="103"/>
                  </a:cxn>
                  <a:cxn ang="0">
                    <a:pos x="161" y="85"/>
                  </a:cxn>
                  <a:cxn ang="0">
                    <a:pos x="179" y="70"/>
                  </a:cxn>
                  <a:cxn ang="0">
                    <a:pos x="207" y="47"/>
                  </a:cxn>
                  <a:cxn ang="0">
                    <a:pos x="218" y="39"/>
                  </a:cxn>
                  <a:cxn ang="0">
                    <a:pos x="208" y="0"/>
                  </a:cxn>
                  <a:cxn ang="0">
                    <a:pos x="208" y="0"/>
                  </a:cxn>
                </a:cxnLst>
                <a:rect l="0" t="0" r="r" b="b"/>
                <a:pathLst>
                  <a:path w="218" h="300">
                    <a:moveTo>
                      <a:pt x="208" y="0"/>
                    </a:moveTo>
                    <a:lnTo>
                      <a:pt x="190" y="16"/>
                    </a:lnTo>
                    <a:lnTo>
                      <a:pt x="171" y="34"/>
                    </a:lnTo>
                    <a:lnTo>
                      <a:pt x="148" y="55"/>
                    </a:lnTo>
                    <a:lnTo>
                      <a:pt x="123" y="79"/>
                    </a:lnTo>
                    <a:lnTo>
                      <a:pt x="99" y="106"/>
                    </a:lnTo>
                    <a:lnTo>
                      <a:pt x="78" y="134"/>
                    </a:lnTo>
                    <a:lnTo>
                      <a:pt x="62" y="160"/>
                    </a:lnTo>
                    <a:lnTo>
                      <a:pt x="49" y="186"/>
                    </a:lnTo>
                    <a:lnTo>
                      <a:pt x="37" y="210"/>
                    </a:lnTo>
                    <a:lnTo>
                      <a:pt x="26" y="233"/>
                    </a:lnTo>
                    <a:lnTo>
                      <a:pt x="18" y="253"/>
                    </a:lnTo>
                    <a:lnTo>
                      <a:pt x="0" y="295"/>
                    </a:lnTo>
                    <a:lnTo>
                      <a:pt x="22" y="300"/>
                    </a:lnTo>
                    <a:lnTo>
                      <a:pt x="29" y="287"/>
                    </a:lnTo>
                    <a:lnTo>
                      <a:pt x="48" y="242"/>
                    </a:lnTo>
                    <a:lnTo>
                      <a:pt x="60" y="216"/>
                    </a:lnTo>
                    <a:lnTo>
                      <a:pt x="74" y="188"/>
                    </a:lnTo>
                    <a:lnTo>
                      <a:pt x="90" y="163"/>
                    </a:lnTo>
                    <a:lnTo>
                      <a:pt x="107" y="141"/>
                    </a:lnTo>
                    <a:lnTo>
                      <a:pt x="125" y="122"/>
                    </a:lnTo>
                    <a:lnTo>
                      <a:pt x="144" y="103"/>
                    </a:lnTo>
                    <a:lnTo>
                      <a:pt x="161" y="85"/>
                    </a:lnTo>
                    <a:lnTo>
                      <a:pt x="179" y="70"/>
                    </a:lnTo>
                    <a:lnTo>
                      <a:pt x="207" y="47"/>
                    </a:lnTo>
                    <a:lnTo>
                      <a:pt x="218" y="39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8" name="Freeform 74"/>
              <p:cNvSpPr>
                <a:spLocks/>
              </p:cNvSpPr>
              <p:nvPr/>
            </p:nvSpPr>
            <p:spPr bwMode="auto">
              <a:xfrm>
                <a:off x="586" y="3789"/>
                <a:ext cx="34" cy="3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" y="21"/>
                  </a:cxn>
                  <a:cxn ang="0">
                    <a:pos x="0" y="39"/>
                  </a:cxn>
                  <a:cxn ang="0">
                    <a:pos x="1" y="48"/>
                  </a:cxn>
                  <a:cxn ang="0">
                    <a:pos x="8" y="56"/>
                  </a:cxn>
                  <a:cxn ang="0">
                    <a:pos x="19" y="62"/>
                  </a:cxn>
                  <a:cxn ang="0">
                    <a:pos x="28" y="64"/>
                  </a:cxn>
                  <a:cxn ang="0">
                    <a:pos x="46" y="65"/>
                  </a:cxn>
                  <a:cxn ang="0">
                    <a:pos x="64" y="59"/>
                  </a:cxn>
                  <a:cxn ang="0">
                    <a:pos x="67" y="23"/>
                  </a:cxn>
                  <a:cxn ang="0">
                    <a:pos x="44" y="27"/>
                  </a:cxn>
                  <a:cxn ang="0">
                    <a:pos x="37" y="44"/>
                  </a:cxn>
                  <a:cxn ang="0">
                    <a:pos x="29" y="53"/>
                  </a:cxn>
                  <a:cxn ang="0">
                    <a:pos x="22" y="47"/>
                  </a:cxn>
                  <a:cxn ang="0">
                    <a:pos x="22" y="30"/>
                  </a:cxn>
                  <a:cxn ang="0">
                    <a:pos x="32" y="17"/>
                  </a:cxn>
                  <a:cxn ang="0">
                    <a:pos x="45" y="7"/>
                  </a:cxn>
                  <a:cxn ang="0">
                    <a:pos x="51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" h="65">
                    <a:moveTo>
                      <a:pt x="22" y="0"/>
                    </a:moveTo>
                    <a:lnTo>
                      <a:pt x="5" y="21"/>
                    </a:lnTo>
                    <a:lnTo>
                      <a:pt x="0" y="39"/>
                    </a:lnTo>
                    <a:lnTo>
                      <a:pt x="1" y="48"/>
                    </a:lnTo>
                    <a:lnTo>
                      <a:pt x="8" y="56"/>
                    </a:lnTo>
                    <a:lnTo>
                      <a:pt x="19" y="62"/>
                    </a:lnTo>
                    <a:lnTo>
                      <a:pt x="28" y="64"/>
                    </a:lnTo>
                    <a:lnTo>
                      <a:pt x="46" y="65"/>
                    </a:lnTo>
                    <a:lnTo>
                      <a:pt x="64" y="59"/>
                    </a:lnTo>
                    <a:lnTo>
                      <a:pt x="67" y="23"/>
                    </a:lnTo>
                    <a:lnTo>
                      <a:pt x="44" y="27"/>
                    </a:lnTo>
                    <a:lnTo>
                      <a:pt x="37" y="44"/>
                    </a:lnTo>
                    <a:lnTo>
                      <a:pt x="29" y="53"/>
                    </a:lnTo>
                    <a:lnTo>
                      <a:pt x="22" y="47"/>
                    </a:lnTo>
                    <a:lnTo>
                      <a:pt x="22" y="30"/>
                    </a:lnTo>
                    <a:lnTo>
                      <a:pt x="32" y="17"/>
                    </a:lnTo>
                    <a:lnTo>
                      <a:pt x="45" y="7"/>
                    </a:lnTo>
                    <a:lnTo>
                      <a:pt x="51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39" name="Freeform 75"/>
              <p:cNvSpPr>
                <a:spLocks/>
              </p:cNvSpPr>
              <p:nvPr/>
            </p:nvSpPr>
            <p:spPr bwMode="auto">
              <a:xfrm>
                <a:off x="1116" y="3215"/>
                <a:ext cx="70" cy="31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2" y="34"/>
                  </a:cxn>
                  <a:cxn ang="0">
                    <a:pos x="8" y="22"/>
                  </a:cxn>
                  <a:cxn ang="0">
                    <a:pos x="20" y="10"/>
                  </a:cxn>
                  <a:cxn ang="0">
                    <a:pos x="41" y="3"/>
                  </a:cxn>
                  <a:cxn ang="0">
                    <a:pos x="66" y="0"/>
                  </a:cxn>
                  <a:cxn ang="0">
                    <a:pos x="103" y="1"/>
                  </a:cxn>
                  <a:cxn ang="0">
                    <a:pos x="126" y="34"/>
                  </a:cxn>
                  <a:cxn ang="0">
                    <a:pos x="135" y="54"/>
                  </a:cxn>
                  <a:cxn ang="0">
                    <a:pos x="139" y="63"/>
                  </a:cxn>
                  <a:cxn ang="0">
                    <a:pos x="128" y="57"/>
                  </a:cxn>
                  <a:cxn ang="0">
                    <a:pos x="120" y="36"/>
                  </a:cxn>
                  <a:cxn ang="0">
                    <a:pos x="107" y="22"/>
                  </a:cxn>
                  <a:cxn ang="0">
                    <a:pos x="99" y="17"/>
                  </a:cxn>
                  <a:cxn ang="0">
                    <a:pos x="88" y="15"/>
                  </a:cxn>
                  <a:cxn ang="0">
                    <a:pos x="46" y="18"/>
                  </a:cxn>
                  <a:cxn ang="0">
                    <a:pos x="21" y="29"/>
                  </a:cxn>
                  <a:cxn ang="0">
                    <a:pos x="7" y="48"/>
                  </a:cxn>
                  <a:cxn ang="0">
                    <a:pos x="0" y="61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139" h="63">
                    <a:moveTo>
                      <a:pt x="0" y="47"/>
                    </a:moveTo>
                    <a:lnTo>
                      <a:pt x="2" y="34"/>
                    </a:lnTo>
                    <a:lnTo>
                      <a:pt x="8" y="22"/>
                    </a:lnTo>
                    <a:lnTo>
                      <a:pt x="20" y="10"/>
                    </a:lnTo>
                    <a:lnTo>
                      <a:pt x="41" y="3"/>
                    </a:lnTo>
                    <a:lnTo>
                      <a:pt x="66" y="0"/>
                    </a:lnTo>
                    <a:lnTo>
                      <a:pt x="103" y="1"/>
                    </a:lnTo>
                    <a:lnTo>
                      <a:pt x="126" y="34"/>
                    </a:lnTo>
                    <a:lnTo>
                      <a:pt x="135" y="54"/>
                    </a:lnTo>
                    <a:lnTo>
                      <a:pt x="139" y="63"/>
                    </a:lnTo>
                    <a:lnTo>
                      <a:pt x="128" y="57"/>
                    </a:lnTo>
                    <a:lnTo>
                      <a:pt x="120" y="36"/>
                    </a:lnTo>
                    <a:lnTo>
                      <a:pt x="107" y="22"/>
                    </a:lnTo>
                    <a:lnTo>
                      <a:pt x="99" y="17"/>
                    </a:lnTo>
                    <a:lnTo>
                      <a:pt x="88" y="15"/>
                    </a:lnTo>
                    <a:lnTo>
                      <a:pt x="46" y="18"/>
                    </a:lnTo>
                    <a:lnTo>
                      <a:pt x="21" y="29"/>
                    </a:lnTo>
                    <a:lnTo>
                      <a:pt x="7" y="48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2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996" y="2688"/>
                <a:ext cx="306" cy="52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Narrow"/>
                  </a:rPr>
                  <a:t>?</a:t>
                </a:r>
              </a:p>
            </p:txBody>
          </p:sp>
        </p:grpSp>
      </p:grpSp>
      <p:grpSp>
        <p:nvGrpSpPr>
          <p:cNvPr id="36949" name="Group 85"/>
          <p:cNvGrpSpPr>
            <a:grpSpLocks/>
          </p:cNvGrpSpPr>
          <p:nvPr/>
        </p:nvGrpSpPr>
        <p:grpSpPr bwMode="auto">
          <a:xfrm>
            <a:off x="0" y="1255713"/>
            <a:ext cx="838200" cy="1676400"/>
            <a:chOff x="0" y="791"/>
            <a:chExt cx="528" cy="1056"/>
          </a:xfrm>
        </p:grpSpPr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0" y="816"/>
              <a:ext cx="192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2" name="AutoShape 8"/>
            <p:cNvSpPr>
              <a:spLocks noChangeArrowheads="1"/>
            </p:cNvSpPr>
            <p:nvPr/>
          </p:nvSpPr>
          <p:spPr bwMode="auto">
            <a:xfrm rot="5400000">
              <a:off x="-168" y="1151"/>
              <a:ext cx="1056" cy="336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57" name="Text Box 93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2</a:t>
            </a:r>
            <a:r>
              <a:rPr lang="en-US" sz="1600" b="1" i="0"/>
              <a:t>8</a:t>
            </a:r>
            <a:endParaRPr lang="ru-RU" sz="1600" b="1" i="0"/>
          </a:p>
        </p:txBody>
      </p:sp>
      <p:sp>
        <p:nvSpPr>
          <p:cNvPr id="36958" name="AutoShape 9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59" name="AutoShape 9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58" grpId="0" animBg="1"/>
      <p:bldP spid="369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1981200" y="3048000"/>
            <a:ext cx="533400" cy="1371600"/>
          </a:xfrm>
          <a:prstGeom prst="downArrow">
            <a:avLst>
              <a:gd name="adj1" fmla="val 31546"/>
              <a:gd name="adj2" fmla="val 599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6781800" y="3048000"/>
            <a:ext cx="533400" cy="1371600"/>
          </a:xfrm>
          <a:prstGeom prst="downArrow">
            <a:avLst>
              <a:gd name="adj1" fmla="val 31546"/>
              <a:gd name="adj2" fmla="val 5996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11175" y="284163"/>
            <a:ext cx="8121650" cy="50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3BB">
                  <a:gamma/>
                  <a:shade val="66667"/>
                  <a:invGamma/>
                </a:srgbClr>
              </a:gs>
              <a:gs pos="50000">
                <a:srgbClr val="FFC3BB"/>
              </a:gs>
              <a:gs pos="100000">
                <a:srgbClr val="FFC3BB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>
                <a:latin typeface="Arial Narrow" pitchFamily="34" charset="0"/>
              </a:rPr>
              <a:t>Анализа хода и результатов эксперимента</a:t>
            </a:r>
          </a:p>
        </p:txBody>
      </p:sp>
      <p:grpSp>
        <p:nvGrpSpPr>
          <p:cNvPr id="38424" name="Group 536"/>
          <p:cNvGrpSpPr>
            <a:grpSpLocks/>
          </p:cNvGrpSpPr>
          <p:nvPr/>
        </p:nvGrpSpPr>
        <p:grpSpPr bwMode="auto">
          <a:xfrm>
            <a:off x="3086100" y="3352800"/>
            <a:ext cx="2971800" cy="3124200"/>
            <a:chOff x="1944" y="2112"/>
            <a:chExt cx="1872" cy="1968"/>
          </a:xfrm>
        </p:grpSpPr>
        <p:pic>
          <p:nvPicPr>
            <p:cNvPr id="37916" name="Picture 28" descr="E:\PFILES\MSOFFICE\CLIPART\STANDARD\STDDIR4\PE02666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42" y="2112"/>
              <a:ext cx="562" cy="1056"/>
            </a:xfrm>
            <a:prstGeom prst="rect">
              <a:avLst/>
            </a:prstGeom>
            <a:noFill/>
          </p:spPr>
        </p:pic>
        <p:grpSp>
          <p:nvGrpSpPr>
            <p:cNvPr id="37918" name="Group 30"/>
            <p:cNvGrpSpPr>
              <a:grpSpLocks/>
            </p:cNvGrpSpPr>
            <p:nvPr/>
          </p:nvGrpSpPr>
          <p:grpSpPr bwMode="auto">
            <a:xfrm flipH="1">
              <a:off x="2064" y="2112"/>
              <a:ext cx="816" cy="1033"/>
              <a:chOff x="2256" y="644"/>
              <a:chExt cx="1775" cy="1973"/>
            </a:xfrm>
          </p:grpSpPr>
          <p:sp>
            <p:nvSpPr>
              <p:cNvPr id="37919" name="Freeform 31"/>
              <p:cNvSpPr>
                <a:spLocks/>
              </p:cNvSpPr>
              <p:nvPr/>
            </p:nvSpPr>
            <p:spPr bwMode="auto">
              <a:xfrm>
                <a:off x="3454" y="920"/>
                <a:ext cx="498" cy="630"/>
              </a:xfrm>
              <a:custGeom>
                <a:avLst/>
                <a:gdLst/>
                <a:ahLst/>
                <a:cxnLst>
                  <a:cxn ang="0">
                    <a:pos x="305" y="0"/>
                  </a:cxn>
                  <a:cxn ang="0">
                    <a:pos x="307" y="0"/>
                  </a:cxn>
                  <a:cxn ang="0">
                    <a:pos x="314" y="2"/>
                  </a:cxn>
                  <a:cxn ang="0">
                    <a:pos x="325" y="4"/>
                  </a:cxn>
                  <a:cxn ang="0">
                    <a:pos x="340" y="7"/>
                  </a:cxn>
                  <a:cxn ang="0">
                    <a:pos x="355" y="13"/>
                  </a:cxn>
                  <a:cxn ang="0">
                    <a:pos x="373" y="20"/>
                  </a:cxn>
                  <a:cxn ang="0">
                    <a:pos x="392" y="29"/>
                  </a:cxn>
                  <a:cxn ang="0">
                    <a:pos x="412" y="39"/>
                  </a:cxn>
                  <a:cxn ang="0">
                    <a:pos x="431" y="50"/>
                  </a:cxn>
                  <a:cxn ang="0">
                    <a:pos x="448" y="64"/>
                  </a:cxn>
                  <a:cxn ang="0">
                    <a:pos x="465" y="80"/>
                  </a:cxn>
                  <a:cxn ang="0">
                    <a:pos x="478" y="99"/>
                  </a:cxn>
                  <a:cxn ang="0">
                    <a:pos x="490" y="120"/>
                  </a:cxn>
                  <a:cxn ang="0">
                    <a:pos x="496" y="143"/>
                  </a:cxn>
                  <a:cxn ang="0">
                    <a:pos x="498" y="169"/>
                  </a:cxn>
                  <a:cxn ang="0">
                    <a:pos x="496" y="198"/>
                  </a:cxn>
                  <a:cxn ang="0">
                    <a:pos x="495" y="361"/>
                  </a:cxn>
                  <a:cxn ang="0">
                    <a:pos x="313" y="630"/>
                  </a:cxn>
                  <a:cxn ang="0">
                    <a:pos x="0" y="209"/>
                  </a:cxn>
                  <a:cxn ang="0">
                    <a:pos x="0" y="202"/>
                  </a:cxn>
                  <a:cxn ang="0">
                    <a:pos x="1" y="184"/>
                  </a:cxn>
                  <a:cxn ang="0">
                    <a:pos x="5" y="159"/>
                  </a:cxn>
                  <a:cxn ang="0">
                    <a:pos x="15" y="129"/>
                  </a:cxn>
                  <a:cxn ang="0">
                    <a:pos x="31" y="97"/>
                  </a:cxn>
                  <a:cxn ang="0">
                    <a:pos x="54" y="70"/>
                  </a:cxn>
                  <a:cxn ang="0">
                    <a:pos x="89" y="46"/>
                  </a:cxn>
                  <a:cxn ang="0">
                    <a:pos x="134" y="33"/>
                  </a:cxn>
                  <a:cxn ang="0">
                    <a:pos x="305" y="0"/>
                  </a:cxn>
                </a:cxnLst>
                <a:rect l="0" t="0" r="r" b="b"/>
                <a:pathLst>
                  <a:path w="498" h="630">
                    <a:moveTo>
                      <a:pt x="305" y="0"/>
                    </a:moveTo>
                    <a:lnTo>
                      <a:pt x="307" y="0"/>
                    </a:lnTo>
                    <a:lnTo>
                      <a:pt x="314" y="2"/>
                    </a:lnTo>
                    <a:lnTo>
                      <a:pt x="325" y="4"/>
                    </a:lnTo>
                    <a:lnTo>
                      <a:pt x="340" y="7"/>
                    </a:lnTo>
                    <a:lnTo>
                      <a:pt x="355" y="13"/>
                    </a:lnTo>
                    <a:lnTo>
                      <a:pt x="373" y="20"/>
                    </a:lnTo>
                    <a:lnTo>
                      <a:pt x="392" y="29"/>
                    </a:lnTo>
                    <a:lnTo>
                      <a:pt x="412" y="39"/>
                    </a:lnTo>
                    <a:lnTo>
                      <a:pt x="431" y="50"/>
                    </a:lnTo>
                    <a:lnTo>
                      <a:pt x="448" y="64"/>
                    </a:lnTo>
                    <a:lnTo>
                      <a:pt x="465" y="80"/>
                    </a:lnTo>
                    <a:lnTo>
                      <a:pt x="478" y="99"/>
                    </a:lnTo>
                    <a:lnTo>
                      <a:pt x="490" y="120"/>
                    </a:lnTo>
                    <a:lnTo>
                      <a:pt x="496" y="143"/>
                    </a:lnTo>
                    <a:lnTo>
                      <a:pt x="498" y="169"/>
                    </a:lnTo>
                    <a:lnTo>
                      <a:pt x="496" y="198"/>
                    </a:lnTo>
                    <a:lnTo>
                      <a:pt x="495" y="361"/>
                    </a:lnTo>
                    <a:lnTo>
                      <a:pt x="313" y="630"/>
                    </a:lnTo>
                    <a:lnTo>
                      <a:pt x="0" y="209"/>
                    </a:lnTo>
                    <a:lnTo>
                      <a:pt x="0" y="202"/>
                    </a:lnTo>
                    <a:lnTo>
                      <a:pt x="1" y="184"/>
                    </a:lnTo>
                    <a:lnTo>
                      <a:pt x="5" y="159"/>
                    </a:lnTo>
                    <a:lnTo>
                      <a:pt x="15" y="129"/>
                    </a:lnTo>
                    <a:lnTo>
                      <a:pt x="31" y="97"/>
                    </a:lnTo>
                    <a:lnTo>
                      <a:pt x="54" y="70"/>
                    </a:lnTo>
                    <a:lnTo>
                      <a:pt x="89" y="46"/>
                    </a:lnTo>
                    <a:lnTo>
                      <a:pt x="134" y="33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56E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0" name="Freeform 32"/>
              <p:cNvSpPr>
                <a:spLocks/>
              </p:cNvSpPr>
              <p:nvPr/>
            </p:nvSpPr>
            <p:spPr bwMode="auto">
              <a:xfrm>
                <a:off x="3626" y="1110"/>
                <a:ext cx="251" cy="452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2" y="195"/>
                  </a:cxn>
                  <a:cxn ang="0">
                    <a:pos x="8" y="193"/>
                  </a:cxn>
                  <a:cxn ang="0">
                    <a:pos x="18" y="190"/>
                  </a:cxn>
                  <a:cxn ang="0">
                    <a:pos x="29" y="186"/>
                  </a:cxn>
                  <a:cxn ang="0">
                    <a:pos x="43" y="181"/>
                  </a:cxn>
                  <a:cxn ang="0">
                    <a:pos x="59" y="173"/>
                  </a:cxn>
                  <a:cxn ang="0">
                    <a:pos x="75" y="165"/>
                  </a:cxn>
                  <a:cxn ang="0">
                    <a:pos x="92" y="154"/>
                  </a:cxn>
                  <a:cxn ang="0">
                    <a:pos x="109" y="142"/>
                  </a:cxn>
                  <a:cxn ang="0">
                    <a:pos x="124" y="129"/>
                  </a:cxn>
                  <a:cxn ang="0">
                    <a:pos x="139" y="113"/>
                  </a:cxn>
                  <a:cxn ang="0">
                    <a:pos x="150" y="94"/>
                  </a:cxn>
                  <a:cxn ang="0">
                    <a:pos x="160" y="74"/>
                  </a:cxn>
                  <a:cxn ang="0">
                    <a:pos x="166" y="52"/>
                  </a:cxn>
                  <a:cxn ang="0">
                    <a:pos x="169" y="28"/>
                  </a:cxn>
                  <a:cxn ang="0">
                    <a:pos x="166" y="0"/>
                  </a:cxn>
                  <a:cxn ang="0">
                    <a:pos x="168" y="6"/>
                  </a:cxn>
                  <a:cxn ang="0">
                    <a:pos x="171" y="25"/>
                  </a:cxn>
                  <a:cxn ang="0">
                    <a:pos x="176" y="51"/>
                  </a:cxn>
                  <a:cxn ang="0">
                    <a:pos x="184" y="81"/>
                  </a:cxn>
                  <a:cxn ang="0">
                    <a:pos x="193" y="112"/>
                  </a:cxn>
                  <a:cxn ang="0">
                    <a:pos x="204" y="140"/>
                  </a:cxn>
                  <a:cxn ang="0">
                    <a:pos x="215" y="161"/>
                  </a:cxn>
                  <a:cxn ang="0">
                    <a:pos x="228" y="172"/>
                  </a:cxn>
                  <a:cxn ang="0">
                    <a:pos x="230" y="175"/>
                  </a:cxn>
                  <a:cxn ang="0">
                    <a:pos x="235" y="185"/>
                  </a:cxn>
                  <a:cxn ang="0">
                    <a:pos x="242" y="200"/>
                  </a:cxn>
                  <a:cxn ang="0">
                    <a:pos x="248" y="219"/>
                  </a:cxn>
                  <a:cxn ang="0">
                    <a:pos x="251" y="241"/>
                  </a:cxn>
                  <a:cxn ang="0">
                    <a:pos x="249" y="265"/>
                  </a:cxn>
                  <a:cxn ang="0">
                    <a:pos x="239" y="291"/>
                  </a:cxn>
                  <a:cxn ang="0">
                    <a:pos x="221" y="317"/>
                  </a:cxn>
                  <a:cxn ang="0">
                    <a:pos x="160" y="452"/>
                  </a:cxn>
                  <a:cxn ang="0">
                    <a:pos x="152" y="447"/>
                  </a:cxn>
                  <a:cxn ang="0">
                    <a:pos x="132" y="430"/>
                  </a:cxn>
                  <a:cxn ang="0">
                    <a:pos x="104" y="404"/>
                  </a:cxn>
                  <a:cxn ang="0">
                    <a:pos x="73" y="371"/>
                  </a:cxn>
                  <a:cxn ang="0">
                    <a:pos x="43" y="332"/>
                  </a:cxn>
                  <a:cxn ang="0">
                    <a:pos x="18" y="289"/>
                  </a:cxn>
                  <a:cxn ang="0">
                    <a:pos x="2" y="242"/>
                  </a:cxn>
                  <a:cxn ang="0">
                    <a:pos x="0" y="195"/>
                  </a:cxn>
                </a:cxnLst>
                <a:rect l="0" t="0" r="r" b="b"/>
                <a:pathLst>
                  <a:path w="251" h="452">
                    <a:moveTo>
                      <a:pt x="0" y="195"/>
                    </a:moveTo>
                    <a:lnTo>
                      <a:pt x="2" y="195"/>
                    </a:lnTo>
                    <a:lnTo>
                      <a:pt x="8" y="193"/>
                    </a:lnTo>
                    <a:lnTo>
                      <a:pt x="18" y="190"/>
                    </a:lnTo>
                    <a:lnTo>
                      <a:pt x="29" y="186"/>
                    </a:lnTo>
                    <a:lnTo>
                      <a:pt x="43" y="181"/>
                    </a:lnTo>
                    <a:lnTo>
                      <a:pt x="59" y="173"/>
                    </a:lnTo>
                    <a:lnTo>
                      <a:pt x="75" y="165"/>
                    </a:lnTo>
                    <a:lnTo>
                      <a:pt x="92" y="154"/>
                    </a:lnTo>
                    <a:lnTo>
                      <a:pt x="109" y="142"/>
                    </a:lnTo>
                    <a:lnTo>
                      <a:pt x="124" y="129"/>
                    </a:lnTo>
                    <a:lnTo>
                      <a:pt x="139" y="113"/>
                    </a:lnTo>
                    <a:lnTo>
                      <a:pt x="150" y="94"/>
                    </a:lnTo>
                    <a:lnTo>
                      <a:pt x="160" y="74"/>
                    </a:lnTo>
                    <a:lnTo>
                      <a:pt x="166" y="52"/>
                    </a:lnTo>
                    <a:lnTo>
                      <a:pt x="169" y="28"/>
                    </a:lnTo>
                    <a:lnTo>
                      <a:pt x="166" y="0"/>
                    </a:lnTo>
                    <a:lnTo>
                      <a:pt x="168" y="6"/>
                    </a:lnTo>
                    <a:lnTo>
                      <a:pt x="171" y="25"/>
                    </a:lnTo>
                    <a:lnTo>
                      <a:pt x="176" y="51"/>
                    </a:lnTo>
                    <a:lnTo>
                      <a:pt x="184" y="81"/>
                    </a:lnTo>
                    <a:lnTo>
                      <a:pt x="193" y="112"/>
                    </a:lnTo>
                    <a:lnTo>
                      <a:pt x="204" y="140"/>
                    </a:lnTo>
                    <a:lnTo>
                      <a:pt x="215" y="161"/>
                    </a:lnTo>
                    <a:lnTo>
                      <a:pt x="228" y="172"/>
                    </a:lnTo>
                    <a:lnTo>
                      <a:pt x="230" y="175"/>
                    </a:lnTo>
                    <a:lnTo>
                      <a:pt x="235" y="185"/>
                    </a:lnTo>
                    <a:lnTo>
                      <a:pt x="242" y="200"/>
                    </a:lnTo>
                    <a:lnTo>
                      <a:pt x="248" y="219"/>
                    </a:lnTo>
                    <a:lnTo>
                      <a:pt x="251" y="241"/>
                    </a:lnTo>
                    <a:lnTo>
                      <a:pt x="249" y="265"/>
                    </a:lnTo>
                    <a:lnTo>
                      <a:pt x="239" y="291"/>
                    </a:lnTo>
                    <a:lnTo>
                      <a:pt x="221" y="317"/>
                    </a:lnTo>
                    <a:lnTo>
                      <a:pt x="160" y="452"/>
                    </a:lnTo>
                    <a:lnTo>
                      <a:pt x="152" y="447"/>
                    </a:lnTo>
                    <a:lnTo>
                      <a:pt x="132" y="430"/>
                    </a:lnTo>
                    <a:lnTo>
                      <a:pt x="104" y="404"/>
                    </a:lnTo>
                    <a:lnTo>
                      <a:pt x="73" y="371"/>
                    </a:lnTo>
                    <a:lnTo>
                      <a:pt x="43" y="332"/>
                    </a:lnTo>
                    <a:lnTo>
                      <a:pt x="18" y="289"/>
                    </a:lnTo>
                    <a:lnTo>
                      <a:pt x="2" y="242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2BAD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1" name="Freeform 33"/>
              <p:cNvSpPr>
                <a:spLocks/>
              </p:cNvSpPr>
              <p:nvPr/>
            </p:nvSpPr>
            <p:spPr bwMode="auto">
              <a:xfrm>
                <a:off x="3404" y="971"/>
                <a:ext cx="163" cy="289"/>
              </a:xfrm>
              <a:custGeom>
                <a:avLst/>
                <a:gdLst/>
                <a:ahLst/>
                <a:cxnLst>
                  <a:cxn ang="0">
                    <a:pos x="0" y="289"/>
                  </a:cxn>
                  <a:cxn ang="0">
                    <a:pos x="1" y="285"/>
                  </a:cxn>
                  <a:cxn ang="0">
                    <a:pos x="4" y="277"/>
                  </a:cxn>
                  <a:cxn ang="0">
                    <a:pos x="10" y="262"/>
                  </a:cxn>
                  <a:cxn ang="0">
                    <a:pos x="15" y="245"/>
                  </a:cxn>
                  <a:cxn ang="0">
                    <a:pos x="21" y="225"/>
                  </a:cxn>
                  <a:cxn ang="0">
                    <a:pos x="26" y="204"/>
                  </a:cxn>
                  <a:cxn ang="0">
                    <a:pos x="31" y="184"/>
                  </a:cxn>
                  <a:cxn ang="0">
                    <a:pos x="33" y="164"/>
                  </a:cxn>
                  <a:cxn ang="0">
                    <a:pos x="33" y="158"/>
                  </a:cxn>
                  <a:cxn ang="0">
                    <a:pos x="33" y="138"/>
                  </a:cxn>
                  <a:cxn ang="0">
                    <a:pos x="35" y="111"/>
                  </a:cxn>
                  <a:cxn ang="0">
                    <a:pos x="43" y="81"/>
                  </a:cxn>
                  <a:cxn ang="0">
                    <a:pos x="57" y="51"/>
                  </a:cxn>
                  <a:cxn ang="0">
                    <a:pos x="81" y="24"/>
                  </a:cxn>
                  <a:cxn ang="0">
                    <a:pos x="115" y="5"/>
                  </a:cxn>
                  <a:cxn ang="0">
                    <a:pos x="163" y="0"/>
                  </a:cxn>
                  <a:cxn ang="0">
                    <a:pos x="159" y="1"/>
                  </a:cxn>
                  <a:cxn ang="0">
                    <a:pos x="146" y="3"/>
                  </a:cxn>
                  <a:cxn ang="0">
                    <a:pos x="129" y="10"/>
                  </a:cxn>
                  <a:cxn ang="0">
                    <a:pos x="109" y="21"/>
                  </a:cxn>
                  <a:cxn ang="0">
                    <a:pos x="87" y="39"/>
                  </a:cxn>
                  <a:cxn ang="0">
                    <a:pos x="69" y="64"/>
                  </a:cxn>
                  <a:cxn ang="0">
                    <a:pos x="54" y="99"/>
                  </a:cxn>
                  <a:cxn ang="0">
                    <a:pos x="47" y="143"/>
                  </a:cxn>
                  <a:cxn ang="0">
                    <a:pos x="47" y="148"/>
                  </a:cxn>
                  <a:cxn ang="0">
                    <a:pos x="46" y="160"/>
                  </a:cxn>
                  <a:cxn ang="0">
                    <a:pos x="44" y="179"/>
                  </a:cxn>
                  <a:cxn ang="0">
                    <a:pos x="41" y="201"/>
                  </a:cxn>
                  <a:cxn ang="0">
                    <a:pos x="34" y="224"/>
                  </a:cxn>
                  <a:cxn ang="0">
                    <a:pos x="26" y="249"/>
                  </a:cxn>
                  <a:cxn ang="0">
                    <a:pos x="14" y="271"/>
                  </a:cxn>
                  <a:cxn ang="0">
                    <a:pos x="0" y="289"/>
                  </a:cxn>
                </a:cxnLst>
                <a:rect l="0" t="0" r="r" b="b"/>
                <a:pathLst>
                  <a:path w="163" h="289">
                    <a:moveTo>
                      <a:pt x="0" y="289"/>
                    </a:moveTo>
                    <a:lnTo>
                      <a:pt x="1" y="285"/>
                    </a:lnTo>
                    <a:lnTo>
                      <a:pt x="4" y="277"/>
                    </a:lnTo>
                    <a:lnTo>
                      <a:pt x="10" y="262"/>
                    </a:lnTo>
                    <a:lnTo>
                      <a:pt x="15" y="245"/>
                    </a:lnTo>
                    <a:lnTo>
                      <a:pt x="21" y="225"/>
                    </a:lnTo>
                    <a:lnTo>
                      <a:pt x="26" y="204"/>
                    </a:lnTo>
                    <a:lnTo>
                      <a:pt x="31" y="184"/>
                    </a:lnTo>
                    <a:lnTo>
                      <a:pt x="33" y="164"/>
                    </a:lnTo>
                    <a:lnTo>
                      <a:pt x="33" y="158"/>
                    </a:lnTo>
                    <a:lnTo>
                      <a:pt x="33" y="138"/>
                    </a:lnTo>
                    <a:lnTo>
                      <a:pt x="35" y="111"/>
                    </a:lnTo>
                    <a:lnTo>
                      <a:pt x="43" y="81"/>
                    </a:lnTo>
                    <a:lnTo>
                      <a:pt x="57" y="51"/>
                    </a:lnTo>
                    <a:lnTo>
                      <a:pt x="81" y="24"/>
                    </a:lnTo>
                    <a:lnTo>
                      <a:pt x="115" y="5"/>
                    </a:lnTo>
                    <a:lnTo>
                      <a:pt x="163" y="0"/>
                    </a:lnTo>
                    <a:lnTo>
                      <a:pt x="159" y="1"/>
                    </a:lnTo>
                    <a:lnTo>
                      <a:pt x="146" y="3"/>
                    </a:lnTo>
                    <a:lnTo>
                      <a:pt x="129" y="10"/>
                    </a:lnTo>
                    <a:lnTo>
                      <a:pt x="109" y="21"/>
                    </a:lnTo>
                    <a:lnTo>
                      <a:pt x="87" y="39"/>
                    </a:lnTo>
                    <a:lnTo>
                      <a:pt x="69" y="64"/>
                    </a:lnTo>
                    <a:lnTo>
                      <a:pt x="54" y="99"/>
                    </a:lnTo>
                    <a:lnTo>
                      <a:pt x="47" y="143"/>
                    </a:lnTo>
                    <a:lnTo>
                      <a:pt x="47" y="148"/>
                    </a:lnTo>
                    <a:lnTo>
                      <a:pt x="46" y="160"/>
                    </a:lnTo>
                    <a:lnTo>
                      <a:pt x="44" y="179"/>
                    </a:lnTo>
                    <a:lnTo>
                      <a:pt x="41" y="201"/>
                    </a:lnTo>
                    <a:lnTo>
                      <a:pt x="34" y="224"/>
                    </a:lnTo>
                    <a:lnTo>
                      <a:pt x="26" y="249"/>
                    </a:lnTo>
                    <a:lnTo>
                      <a:pt x="14" y="271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2" name="Freeform 34"/>
              <p:cNvSpPr>
                <a:spLocks/>
              </p:cNvSpPr>
              <p:nvPr/>
            </p:nvSpPr>
            <p:spPr bwMode="auto">
              <a:xfrm>
                <a:off x="3842" y="946"/>
                <a:ext cx="130" cy="315"/>
              </a:xfrm>
              <a:custGeom>
                <a:avLst/>
                <a:gdLst/>
                <a:ahLst/>
                <a:cxnLst>
                  <a:cxn ang="0">
                    <a:pos x="109" y="315"/>
                  </a:cxn>
                  <a:cxn ang="0">
                    <a:pos x="110" y="312"/>
                  </a:cxn>
                  <a:cxn ang="0">
                    <a:pos x="113" y="302"/>
                  </a:cxn>
                  <a:cxn ang="0">
                    <a:pos x="117" y="286"/>
                  </a:cxn>
                  <a:cxn ang="0">
                    <a:pos x="120" y="266"/>
                  </a:cxn>
                  <a:cxn ang="0">
                    <a:pos x="125" y="243"/>
                  </a:cxn>
                  <a:cxn ang="0">
                    <a:pos x="128" y="216"/>
                  </a:cxn>
                  <a:cxn ang="0">
                    <a:pos x="130" y="187"/>
                  </a:cxn>
                  <a:cxn ang="0">
                    <a:pos x="130" y="158"/>
                  </a:cxn>
                  <a:cxn ang="0">
                    <a:pos x="128" y="129"/>
                  </a:cxn>
                  <a:cxn ang="0">
                    <a:pos x="124" y="100"/>
                  </a:cxn>
                  <a:cxn ang="0">
                    <a:pos x="115" y="74"/>
                  </a:cxn>
                  <a:cxn ang="0">
                    <a:pos x="103" y="50"/>
                  </a:cxn>
                  <a:cxn ang="0">
                    <a:pos x="86" y="29"/>
                  </a:cxn>
                  <a:cxn ang="0">
                    <a:pos x="63" y="14"/>
                  </a:cxn>
                  <a:cxn ang="0">
                    <a:pos x="35" y="4"/>
                  </a:cxn>
                  <a:cxn ang="0">
                    <a:pos x="0" y="0"/>
                  </a:cxn>
                  <a:cxn ang="0">
                    <a:pos x="7" y="1"/>
                  </a:cxn>
                  <a:cxn ang="0">
                    <a:pos x="26" y="6"/>
                  </a:cxn>
                  <a:cxn ang="0">
                    <a:pos x="50" y="19"/>
                  </a:cxn>
                  <a:cxn ang="0">
                    <a:pos x="77" y="43"/>
                  </a:cxn>
                  <a:cxn ang="0">
                    <a:pos x="100" y="80"/>
                  </a:cxn>
                  <a:cxn ang="0">
                    <a:pos x="117" y="136"/>
                  </a:cxn>
                  <a:cxn ang="0">
                    <a:pos x="122" y="213"/>
                  </a:cxn>
                  <a:cxn ang="0">
                    <a:pos x="109" y="315"/>
                  </a:cxn>
                </a:cxnLst>
                <a:rect l="0" t="0" r="r" b="b"/>
                <a:pathLst>
                  <a:path w="130" h="315">
                    <a:moveTo>
                      <a:pt x="109" y="315"/>
                    </a:moveTo>
                    <a:lnTo>
                      <a:pt x="110" y="312"/>
                    </a:lnTo>
                    <a:lnTo>
                      <a:pt x="113" y="302"/>
                    </a:lnTo>
                    <a:lnTo>
                      <a:pt x="117" y="286"/>
                    </a:lnTo>
                    <a:lnTo>
                      <a:pt x="120" y="266"/>
                    </a:lnTo>
                    <a:lnTo>
                      <a:pt x="125" y="243"/>
                    </a:lnTo>
                    <a:lnTo>
                      <a:pt x="128" y="216"/>
                    </a:lnTo>
                    <a:lnTo>
                      <a:pt x="130" y="187"/>
                    </a:lnTo>
                    <a:lnTo>
                      <a:pt x="130" y="158"/>
                    </a:lnTo>
                    <a:lnTo>
                      <a:pt x="128" y="129"/>
                    </a:lnTo>
                    <a:lnTo>
                      <a:pt x="124" y="100"/>
                    </a:lnTo>
                    <a:lnTo>
                      <a:pt x="115" y="74"/>
                    </a:lnTo>
                    <a:lnTo>
                      <a:pt x="103" y="50"/>
                    </a:lnTo>
                    <a:lnTo>
                      <a:pt x="86" y="29"/>
                    </a:lnTo>
                    <a:lnTo>
                      <a:pt x="63" y="14"/>
                    </a:lnTo>
                    <a:lnTo>
                      <a:pt x="35" y="4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26" y="6"/>
                    </a:lnTo>
                    <a:lnTo>
                      <a:pt x="50" y="19"/>
                    </a:lnTo>
                    <a:lnTo>
                      <a:pt x="77" y="43"/>
                    </a:lnTo>
                    <a:lnTo>
                      <a:pt x="100" y="80"/>
                    </a:lnTo>
                    <a:lnTo>
                      <a:pt x="117" y="136"/>
                    </a:lnTo>
                    <a:lnTo>
                      <a:pt x="122" y="213"/>
                    </a:lnTo>
                    <a:lnTo>
                      <a:pt x="109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3" name="Freeform 35"/>
              <p:cNvSpPr>
                <a:spLocks/>
              </p:cNvSpPr>
              <p:nvPr/>
            </p:nvSpPr>
            <p:spPr bwMode="auto">
              <a:xfrm>
                <a:off x="3788" y="1023"/>
                <a:ext cx="54" cy="221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7"/>
                  </a:cxn>
                  <a:cxn ang="0">
                    <a:pos x="47" y="26"/>
                  </a:cxn>
                  <a:cxn ang="0">
                    <a:pos x="38" y="52"/>
                  </a:cxn>
                  <a:cxn ang="0">
                    <a:pos x="29" y="86"/>
                  </a:cxn>
                  <a:cxn ang="0">
                    <a:pos x="20" y="122"/>
                  </a:cxn>
                  <a:cxn ang="0">
                    <a:pos x="12" y="159"/>
                  </a:cxn>
                  <a:cxn ang="0">
                    <a:pos x="7" y="193"/>
                  </a:cxn>
                  <a:cxn ang="0">
                    <a:pos x="4" y="221"/>
                  </a:cxn>
                  <a:cxn ang="0">
                    <a:pos x="3" y="216"/>
                  </a:cxn>
                  <a:cxn ang="0">
                    <a:pos x="1" y="201"/>
                  </a:cxn>
                  <a:cxn ang="0">
                    <a:pos x="0" y="178"/>
                  </a:cxn>
                  <a:cxn ang="0">
                    <a:pos x="1" y="148"/>
                  </a:cxn>
                  <a:cxn ang="0">
                    <a:pos x="6" y="115"/>
                  </a:cxn>
                  <a:cxn ang="0">
                    <a:pos x="14" y="77"/>
                  </a:cxn>
                  <a:cxn ang="0">
                    <a:pos x="31" y="38"/>
                  </a:cxn>
                  <a:cxn ang="0">
                    <a:pos x="54" y="0"/>
                  </a:cxn>
                </a:cxnLst>
                <a:rect l="0" t="0" r="r" b="b"/>
                <a:pathLst>
                  <a:path w="54" h="221">
                    <a:moveTo>
                      <a:pt x="54" y="0"/>
                    </a:moveTo>
                    <a:lnTo>
                      <a:pt x="52" y="7"/>
                    </a:lnTo>
                    <a:lnTo>
                      <a:pt x="47" y="26"/>
                    </a:lnTo>
                    <a:lnTo>
                      <a:pt x="38" y="52"/>
                    </a:lnTo>
                    <a:lnTo>
                      <a:pt x="29" y="86"/>
                    </a:lnTo>
                    <a:lnTo>
                      <a:pt x="20" y="122"/>
                    </a:lnTo>
                    <a:lnTo>
                      <a:pt x="12" y="159"/>
                    </a:lnTo>
                    <a:lnTo>
                      <a:pt x="7" y="193"/>
                    </a:lnTo>
                    <a:lnTo>
                      <a:pt x="4" y="221"/>
                    </a:lnTo>
                    <a:lnTo>
                      <a:pt x="3" y="216"/>
                    </a:lnTo>
                    <a:lnTo>
                      <a:pt x="1" y="201"/>
                    </a:lnTo>
                    <a:lnTo>
                      <a:pt x="0" y="178"/>
                    </a:lnTo>
                    <a:lnTo>
                      <a:pt x="1" y="148"/>
                    </a:lnTo>
                    <a:lnTo>
                      <a:pt x="6" y="115"/>
                    </a:lnTo>
                    <a:lnTo>
                      <a:pt x="14" y="77"/>
                    </a:lnTo>
                    <a:lnTo>
                      <a:pt x="31" y="3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4" name="Freeform 36"/>
              <p:cNvSpPr>
                <a:spLocks/>
              </p:cNvSpPr>
              <p:nvPr/>
            </p:nvSpPr>
            <p:spPr bwMode="auto">
              <a:xfrm>
                <a:off x="3483" y="1081"/>
                <a:ext cx="24" cy="1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8"/>
                  </a:cxn>
                  <a:cxn ang="0">
                    <a:pos x="13" y="59"/>
                  </a:cxn>
                  <a:cxn ang="0">
                    <a:pos x="12" y="109"/>
                  </a:cxn>
                  <a:cxn ang="0">
                    <a:pos x="0" y="151"/>
                  </a:cxn>
                  <a:cxn ang="0">
                    <a:pos x="2" y="147"/>
                  </a:cxn>
                  <a:cxn ang="0">
                    <a:pos x="7" y="135"/>
                  </a:cxn>
                  <a:cxn ang="0">
                    <a:pos x="14" y="119"/>
                  </a:cxn>
                  <a:cxn ang="0">
                    <a:pos x="20" y="99"/>
                  </a:cxn>
                  <a:cxn ang="0">
                    <a:pos x="24" y="74"/>
                  </a:cxn>
                  <a:cxn ang="0">
                    <a:pos x="24" y="49"/>
                  </a:cxn>
                  <a:cxn ang="0">
                    <a:pos x="20" y="24"/>
                  </a:cxn>
                  <a:cxn ang="0">
                    <a:pos x="6" y="0"/>
                  </a:cxn>
                </a:cxnLst>
                <a:rect l="0" t="0" r="r" b="b"/>
                <a:pathLst>
                  <a:path w="24" h="151">
                    <a:moveTo>
                      <a:pt x="6" y="0"/>
                    </a:moveTo>
                    <a:lnTo>
                      <a:pt x="8" y="18"/>
                    </a:lnTo>
                    <a:lnTo>
                      <a:pt x="13" y="59"/>
                    </a:lnTo>
                    <a:lnTo>
                      <a:pt x="12" y="109"/>
                    </a:lnTo>
                    <a:lnTo>
                      <a:pt x="0" y="151"/>
                    </a:lnTo>
                    <a:lnTo>
                      <a:pt x="2" y="147"/>
                    </a:lnTo>
                    <a:lnTo>
                      <a:pt x="7" y="135"/>
                    </a:lnTo>
                    <a:lnTo>
                      <a:pt x="14" y="119"/>
                    </a:lnTo>
                    <a:lnTo>
                      <a:pt x="20" y="99"/>
                    </a:lnTo>
                    <a:lnTo>
                      <a:pt x="24" y="74"/>
                    </a:lnTo>
                    <a:lnTo>
                      <a:pt x="24" y="49"/>
                    </a:lnTo>
                    <a:lnTo>
                      <a:pt x="2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5" name="Freeform 37"/>
              <p:cNvSpPr>
                <a:spLocks/>
              </p:cNvSpPr>
              <p:nvPr/>
            </p:nvSpPr>
            <p:spPr bwMode="auto">
              <a:xfrm>
                <a:off x="3573" y="662"/>
                <a:ext cx="239" cy="304"/>
              </a:xfrm>
              <a:custGeom>
                <a:avLst/>
                <a:gdLst/>
                <a:ahLst/>
                <a:cxnLst>
                  <a:cxn ang="0">
                    <a:pos x="14" y="109"/>
                  </a:cxn>
                  <a:cxn ang="0">
                    <a:pos x="3" y="125"/>
                  </a:cxn>
                  <a:cxn ang="0">
                    <a:pos x="4" y="162"/>
                  </a:cxn>
                  <a:cxn ang="0">
                    <a:pos x="3" y="189"/>
                  </a:cxn>
                  <a:cxn ang="0">
                    <a:pos x="14" y="225"/>
                  </a:cxn>
                  <a:cxn ang="0">
                    <a:pos x="10" y="230"/>
                  </a:cxn>
                  <a:cxn ang="0">
                    <a:pos x="7" y="242"/>
                  </a:cxn>
                  <a:cxn ang="0">
                    <a:pos x="17" y="258"/>
                  </a:cxn>
                  <a:cxn ang="0">
                    <a:pos x="53" y="272"/>
                  </a:cxn>
                  <a:cxn ang="0">
                    <a:pos x="93" y="303"/>
                  </a:cxn>
                  <a:cxn ang="0">
                    <a:pos x="114" y="295"/>
                  </a:cxn>
                  <a:cxn ang="0">
                    <a:pos x="144" y="274"/>
                  </a:cxn>
                  <a:cxn ang="0">
                    <a:pos x="172" y="237"/>
                  </a:cxn>
                  <a:cxn ang="0">
                    <a:pos x="185" y="208"/>
                  </a:cxn>
                  <a:cxn ang="0">
                    <a:pos x="206" y="198"/>
                  </a:cxn>
                  <a:cxn ang="0">
                    <a:pos x="215" y="189"/>
                  </a:cxn>
                  <a:cxn ang="0">
                    <a:pos x="226" y="174"/>
                  </a:cxn>
                  <a:cxn ang="0">
                    <a:pos x="237" y="155"/>
                  </a:cxn>
                  <a:cxn ang="0">
                    <a:pos x="238" y="140"/>
                  </a:cxn>
                  <a:cxn ang="0">
                    <a:pos x="228" y="135"/>
                  </a:cxn>
                  <a:cxn ang="0">
                    <a:pos x="218" y="135"/>
                  </a:cxn>
                  <a:cxn ang="0">
                    <a:pos x="203" y="140"/>
                  </a:cxn>
                  <a:cxn ang="0">
                    <a:pos x="189" y="150"/>
                  </a:cxn>
                  <a:cxn ang="0">
                    <a:pos x="165" y="159"/>
                  </a:cxn>
                  <a:cxn ang="0">
                    <a:pos x="175" y="148"/>
                  </a:cxn>
                  <a:cxn ang="0">
                    <a:pos x="166" y="118"/>
                  </a:cxn>
                  <a:cxn ang="0">
                    <a:pos x="179" y="122"/>
                  </a:cxn>
                  <a:cxn ang="0">
                    <a:pos x="205" y="125"/>
                  </a:cxn>
                  <a:cxn ang="0">
                    <a:pos x="224" y="111"/>
                  </a:cxn>
                  <a:cxn ang="0">
                    <a:pos x="218" y="61"/>
                  </a:cxn>
                  <a:cxn ang="0">
                    <a:pos x="211" y="49"/>
                  </a:cxn>
                  <a:cxn ang="0">
                    <a:pos x="185" y="23"/>
                  </a:cxn>
                  <a:cxn ang="0">
                    <a:pos x="143" y="3"/>
                  </a:cxn>
                  <a:cxn ang="0">
                    <a:pos x="81" y="4"/>
                  </a:cxn>
                  <a:cxn ang="0">
                    <a:pos x="67" y="9"/>
                  </a:cxn>
                  <a:cxn ang="0">
                    <a:pos x="38" y="23"/>
                  </a:cxn>
                  <a:cxn ang="0">
                    <a:pos x="13" y="46"/>
                  </a:cxn>
                  <a:cxn ang="0">
                    <a:pos x="11" y="82"/>
                  </a:cxn>
                </a:cxnLst>
                <a:rect l="0" t="0" r="r" b="b"/>
                <a:pathLst>
                  <a:path w="239" h="304">
                    <a:moveTo>
                      <a:pt x="11" y="82"/>
                    </a:moveTo>
                    <a:lnTo>
                      <a:pt x="14" y="109"/>
                    </a:lnTo>
                    <a:lnTo>
                      <a:pt x="11" y="113"/>
                    </a:lnTo>
                    <a:lnTo>
                      <a:pt x="3" y="125"/>
                    </a:lnTo>
                    <a:lnTo>
                      <a:pt x="0" y="142"/>
                    </a:lnTo>
                    <a:lnTo>
                      <a:pt x="4" y="162"/>
                    </a:lnTo>
                    <a:lnTo>
                      <a:pt x="3" y="170"/>
                    </a:lnTo>
                    <a:lnTo>
                      <a:pt x="3" y="189"/>
                    </a:lnTo>
                    <a:lnTo>
                      <a:pt x="5" y="210"/>
                    </a:lnTo>
                    <a:lnTo>
                      <a:pt x="14" y="225"/>
                    </a:lnTo>
                    <a:lnTo>
                      <a:pt x="13" y="227"/>
                    </a:lnTo>
                    <a:lnTo>
                      <a:pt x="10" y="230"/>
                    </a:lnTo>
                    <a:lnTo>
                      <a:pt x="7" y="235"/>
                    </a:lnTo>
                    <a:lnTo>
                      <a:pt x="7" y="242"/>
                    </a:lnTo>
                    <a:lnTo>
                      <a:pt x="10" y="250"/>
                    </a:lnTo>
                    <a:lnTo>
                      <a:pt x="17" y="258"/>
                    </a:lnTo>
                    <a:lnTo>
                      <a:pt x="31" y="265"/>
                    </a:lnTo>
                    <a:lnTo>
                      <a:pt x="53" y="272"/>
                    </a:lnTo>
                    <a:lnTo>
                      <a:pt x="89" y="304"/>
                    </a:lnTo>
                    <a:lnTo>
                      <a:pt x="93" y="303"/>
                    </a:lnTo>
                    <a:lnTo>
                      <a:pt x="102" y="301"/>
                    </a:lnTo>
                    <a:lnTo>
                      <a:pt x="114" y="295"/>
                    </a:lnTo>
                    <a:lnTo>
                      <a:pt x="128" y="287"/>
                    </a:lnTo>
                    <a:lnTo>
                      <a:pt x="144" y="274"/>
                    </a:lnTo>
                    <a:lnTo>
                      <a:pt x="158" y="258"/>
                    </a:lnTo>
                    <a:lnTo>
                      <a:pt x="172" y="237"/>
                    </a:lnTo>
                    <a:lnTo>
                      <a:pt x="181" y="210"/>
                    </a:lnTo>
                    <a:lnTo>
                      <a:pt x="185" y="208"/>
                    </a:lnTo>
                    <a:lnTo>
                      <a:pt x="195" y="203"/>
                    </a:lnTo>
                    <a:lnTo>
                      <a:pt x="206" y="198"/>
                    </a:lnTo>
                    <a:lnTo>
                      <a:pt x="213" y="191"/>
                    </a:lnTo>
                    <a:lnTo>
                      <a:pt x="215" y="189"/>
                    </a:lnTo>
                    <a:lnTo>
                      <a:pt x="219" y="183"/>
                    </a:lnTo>
                    <a:lnTo>
                      <a:pt x="226" y="174"/>
                    </a:lnTo>
                    <a:lnTo>
                      <a:pt x="233" y="165"/>
                    </a:lnTo>
                    <a:lnTo>
                      <a:pt x="237" y="155"/>
                    </a:lnTo>
                    <a:lnTo>
                      <a:pt x="239" y="147"/>
                    </a:lnTo>
                    <a:lnTo>
                      <a:pt x="238" y="140"/>
                    </a:lnTo>
                    <a:lnTo>
                      <a:pt x="231" y="135"/>
                    </a:lnTo>
                    <a:lnTo>
                      <a:pt x="228" y="135"/>
                    </a:lnTo>
                    <a:lnTo>
                      <a:pt x="224" y="135"/>
                    </a:lnTo>
                    <a:lnTo>
                      <a:pt x="218" y="135"/>
                    </a:lnTo>
                    <a:lnTo>
                      <a:pt x="211" y="137"/>
                    </a:lnTo>
                    <a:lnTo>
                      <a:pt x="203" y="140"/>
                    </a:lnTo>
                    <a:lnTo>
                      <a:pt x="195" y="143"/>
                    </a:lnTo>
                    <a:lnTo>
                      <a:pt x="189" y="150"/>
                    </a:lnTo>
                    <a:lnTo>
                      <a:pt x="186" y="158"/>
                    </a:lnTo>
                    <a:lnTo>
                      <a:pt x="165" y="159"/>
                    </a:lnTo>
                    <a:lnTo>
                      <a:pt x="168" y="155"/>
                    </a:lnTo>
                    <a:lnTo>
                      <a:pt x="175" y="148"/>
                    </a:lnTo>
                    <a:lnTo>
                      <a:pt x="177" y="134"/>
                    </a:lnTo>
                    <a:lnTo>
                      <a:pt x="166" y="118"/>
                    </a:lnTo>
                    <a:lnTo>
                      <a:pt x="169" y="119"/>
                    </a:lnTo>
                    <a:lnTo>
                      <a:pt x="179" y="122"/>
                    </a:lnTo>
                    <a:lnTo>
                      <a:pt x="192" y="125"/>
                    </a:lnTo>
                    <a:lnTo>
                      <a:pt x="205" y="125"/>
                    </a:lnTo>
                    <a:lnTo>
                      <a:pt x="216" y="122"/>
                    </a:lnTo>
                    <a:lnTo>
                      <a:pt x="224" y="111"/>
                    </a:lnTo>
                    <a:lnTo>
                      <a:pt x="226" y="91"/>
                    </a:lnTo>
                    <a:lnTo>
                      <a:pt x="218" y="61"/>
                    </a:lnTo>
                    <a:lnTo>
                      <a:pt x="216" y="58"/>
                    </a:lnTo>
                    <a:lnTo>
                      <a:pt x="211" y="49"/>
                    </a:lnTo>
                    <a:lnTo>
                      <a:pt x="199" y="36"/>
                    </a:lnTo>
                    <a:lnTo>
                      <a:pt x="185" y="23"/>
                    </a:lnTo>
                    <a:lnTo>
                      <a:pt x="166" y="11"/>
                    </a:lnTo>
                    <a:lnTo>
                      <a:pt x="143" y="3"/>
                    </a:lnTo>
                    <a:lnTo>
                      <a:pt x="114" y="0"/>
                    </a:lnTo>
                    <a:lnTo>
                      <a:pt x="81" y="4"/>
                    </a:lnTo>
                    <a:lnTo>
                      <a:pt x="77" y="5"/>
                    </a:lnTo>
                    <a:lnTo>
                      <a:pt x="67" y="9"/>
                    </a:lnTo>
                    <a:lnTo>
                      <a:pt x="53" y="14"/>
                    </a:lnTo>
                    <a:lnTo>
                      <a:pt x="38" y="23"/>
                    </a:lnTo>
                    <a:lnTo>
                      <a:pt x="24" y="33"/>
                    </a:lnTo>
                    <a:lnTo>
                      <a:pt x="13" y="46"/>
                    </a:lnTo>
                    <a:lnTo>
                      <a:pt x="8" y="63"/>
                    </a:lnTo>
                    <a:lnTo>
                      <a:pt x="11" y="82"/>
                    </a:lnTo>
                    <a:close/>
                  </a:path>
                </a:pathLst>
              </a:custGeom>
              <a:solidFill>
                <a:srgbClr val="F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6" name="Freeform 38"/>
              <p:cNvSpPr>
                <a:spLocks/>
              </p:cNvSpPr>
              <p:nvPr/>
            </p:nvSpPr>
            <p:spPr bwMode="auto">
              <a:xfrm>
                <a:off x="3557" y="839"/>
                <a:ext cx="50" cy="1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27" y="4"/>
                  </a:cxn>
                  <a:cxn ang="0">
                    <a:pos x="22" y="6"/>
                  </a:cxn>
                  <a:cxn ang="0">
                    <a:pos x="17" y="7"/>
                  </a:cxn>
                  <a:cxn ang="0">
                    <a:pos x="11" y="7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4" y="8"/>
                  </a:cxn>
                  <a:cxn ang="0">
                    <a:pos x="13" y="14"/>
                  </a:cxn>
                  <a:cxn ang="0">
                    <a:pos x="28" y="14"/>
                  </a:cxn>
                  <a:cxn ang="0">
                    <a:pos x="31" y="14"/>
                  </a:cxn>
                  <a:cxn ang="0">
                    <a:pos x="38" y="13"/>
                  </a:cxn>
                  <a:cxn ang="0">
                    <a:pos x="46" y="11"/>
                  </a:cxn>
                  <a:cxn ang="0">
                    <a:pos x="50" y="5"/>
                  </a:cxn>
                  <a:cxn ang="0">
                    <a:pos x="50" y="4"/>
                  </a:cxn>
                  <a:cxn ang="0">
                    <a:pos x="48" y="2"/>
                  </a:cxn>
                  <a:cxn ang="0">
                    <a:pos x="42" y="0"/>
                  </a:cxn>
                  <a:cxn ang="0">
                    <a:pos x="33" y="0"/>
                  </a:cxn>
                </a:cxnLst>
                <a:rect l="0" t="0" r="r" b="b"/>
                <a:pathLst>
                  <a:path w="50" h="14">
                    <a:moveTo>
                      <a:pt x="33" y="0"/>
                    </a:moveTo>
                    <a:lnTo>
                      <a:pt x="32" y="1"/>
                    </a:lnTo>
                    <a:lnTo>
                      <a:pt x="30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1" y="7"/>
                    </a:lnTo>
                    <a:lnTo>
                      <a:pt x="6" y="5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4" y="8"/>
                    </a:lnTo>
                    <a:lnTo>
                      <a:pt x="13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8" y="13"/>
                    </a:lnTo>
                    <a:lnTo>
                      <a:pt x="46" y="11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49E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7" name="Freeform 39"/>
              <p:cNvSpPr>
                <a:spLocks/>
              </p:cNvSpPr>
              <p:nvPr/>
            </p:nvSpPr>
            <p:spPr bwMode="auto">
              <a:xfrm>
                <a:off x="3607" y="834"/>
                <a:ext cx="81" cy="31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7" y="18"/>
                  </a:cxn>
                  <a:cxn ang="0">
                    <a:pos x="15" y="21"/>
                  </a:cxn>
                  <a:cxn ang="0">
                    <a:pos x="28" y="26"/>
                  </a:cxn>
                  <a:cxn ang="0">
                    <a:pos x="45" y="31"/>
                  </a:cxn>
                  <a:cxn ang="0">
                    <a:pos x="47" y="31"/>
                  </a:cxn>
                  <a:cxn ang="0">
                    <a:pos x="50" y="31"/>
                  </a:cxn>
                  <a:cxn ang="0">
                    <a:pos x="54" y="31"/>
                  </a:cxn>
                  <a:cxn ang="0">
                    <a:pos x="60" y="31"/>
                  </a:cxn>
                  <a:cxn ang="0">
                    <a:pos x="67" y="29"/>
                  </a:cxn>
                  <a:cxn ang="0">
                    <a:pos x="72" y="26"/>
                  </a:cxn>
                  <a:cxn ang="0">
                    <a:pos x="78" y="19"/>
                  </a:cxn>
                  <a:cxn ang="0">
                    <a:pos x="81" y="11"/>
                  </a:cxn>
                  <a:cxn ang="0">
                    <a:pos x="80" y="11"/>
                  </a:cxn>
                  <a:cxn ang="0">
                    <a:pos x="78" y="12"/>
                  </a:cxn>
                  <a:cxn ang="0">
                    <a:pos x="73" y="13"/>
                  </a:cxn>
                  <a:cxn ang="0">
                    <a:pos x="69" y="16"/>
                  </a:cxn>
                  <a:cxn ang="0">
                    <a:pos x="63" y="16"/>
                  </a:cxn>
                  <a:cxn ang="0">
                    <a:pos x="57" y="17"/>
                  </a:cxn>
                  <a:cxn ang="0">
                    <a:pos x="51" y="16"/>
                  </a:cxn>
                  <a:cxn ang="0">
                    <a:pos x="47" y="13"/>
                  </a:cxn>
                  <a:cxn ang="0">
                    <a:pos x="45" y="12"/>
                  </a:cxn>
                  <a:cxn ang="0">
                    <a:pos x="41" y="10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5" y="2"/>
                  </a:cxn>
                  <a:cxn ang="0">
                    <a:pos x="1" y="8"/>
                  </a:cxn>
                </a:cxnLst>
                <a:rect l="0" t="0" r="r" b="b"/>
                <a:pathLst>
                  <a:path w="81" h="31">
                    <a:moveTo>
                      <a:pt x="1" y="8"/>
                    </a:moveTo>
                    <a:lnTo>
                      <a:pt x="1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7" y="18"/>
                    </a:lnTo>
                    <a:lnTo>
                      <a:pt x="15" y="21"/>
                    </a:lnTo>
                    <a:lnTo>
                      <a:pt x="28" y="26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4" y="31"/>
                    </a:lnTo>
                    <a:lnTo>
                      <a:pt x="60" y="31"/>
                    </a:lnTo>
                    <a:lnTo>
                      <a:pt x="67" y="29"/>
                    </a:lnTo>
                    <a:lnTo>
                      <a:pt x="72" y="26"/>
                    </a:lnTo>
                    <a:lnTo>
                      <a:pt x="78" y="19"/>
                    </a:lnTo>
                    <a:lnTo>
                      <a:pt x="81" y="11"/>
                    </a:lnTo>
                    <a:lnTo>
                      <a:pt x="80" y="11"/>
                    </a:lnTo>
                    <a:lnTo>
                      <a:pt x="78" y="12"/>
                    </a:lnTo>
                    <a:lnTo>
                      <a:pt x="73" y="13"/>
                    </a:lnTo>
                    <a:lnTo>
                      <a:pt x="69" y="16"/>
                    </a:lnTo>
                    <a:lnTo>
                      <a:pt x="63" y="16"/>
                    </a:lnTo>
                    <a:lnTo>
                      <a:pt x="57" y="17"/>
                    </a:lnTo>
                    <a:lnTo>
                      <a:pt x="51" y="16"/>
                    </a:lnTo>
                    <a:lnTo>
                      <a:pt x="47" y="13"/>
                    </a:lnTo>
                    <a:lnTo>
                      <a:pt x="45" y="12"/>
                    </a:lnTo>
                    <a:lnTo>
                      <a:pt x="41" y="10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C49E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8" name="Freeform 40"/>
              <p:cNvSpPr>
                <a:spLocks/>
              </p:cNvSpPr>
              <p:nvPr/>
            </p:nvSpPr>
            <p:spPr bwMode="auto">
              <a:xfrm>
                <a:off x="3776" y="801"/>
                <a:ext cx="30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" y="23"/>
                  </a:cxn>
                  <a:cxn ang="0">
                    <a:pos x="6" y="12"/>
                  </a:cxn>
                  <a:cxn ang="0">
                    <a:pos x="15" y="3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6" y="4"/>
                  </a:cxn>
                  <a:cxn ang="0">
                    <a:pos x="6" y="12"/>
                  </a:cxn>
                  <a:cxn ang="0">
                    <a:pos x="0" y="28"/>
                  </a:cxn>
                </a:cxnLst>
                <a:rect l="0" t="0" r="r" b="b"/>
                <a:pathLst>
                  <a:path w="30" h="28">
                    <a:moveTo>
                      <a:pt x="0" y="28"/>
                    </a:moveTo>
                    <a:lnTo>
                      <a:pt x="1" y="23"/>
                    </a:lnTo>
                    <a:lnTo>
                      <a:pt x="6" y="12"/>
                    </a:lnTo>
                    <a:lnTo>
                      <a:pt x="15" y="3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6" y="4"/>
                    </a:lnTo>
                    <a:lnTo>
                      <a:pt x="6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auto">
              <a:xfrm>
                <a:off x="3759" y="853"/>
                <a:ext cx="27" cy="1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7"/>
                  </a:cxn>
                  <a:cxn ang="0">
                    <a:pos x="6" y="10"/>
                  </a:cxn>
                  <a:cxn ang="0">
                    <a:pos x="13" y="10"/>
                  </a:cxn>
                  <a:cxn ang="0">
                    <a:pos x="27" y="0"/>
                  </a:cxn>
                  <a:cxn ang="0">
                    <a:pos x="23" y="4"/>
                  </a:cxn>
                  <a:cxn ang="0">
                    <a:pos x="15" y="11"/>
                  </a:cxn>
                  <a:cxn ang="0">
                    <a:pos x="6" y="14"/>
                  </a:cxn>
                  <a:cxn ang="0">
                    <a:pos x="0" y="4"/>
                  </a:cxn>
                </a:cxnLst>
                <a:rect l="0" t="0" r="r" b="b"/>
                <a:pathLst>
                  <a:path w="27" h="14">
                    <a:moveTo>
                      <a:pt x="0" y="4"/>
                    </a:moveTo>
                    <a:lnTo>
                      <a:pt x="1" y="7"/>
                    </a:lnTo>
                    <a:lnTo>
                      <a:pt x="6" y="10"/>
                    </a:lnTo>
                    <a:lnTo>
                      <a:pt x="13" y="10"/>
                    </a:lnTo>
                    <a:lnTo>
                      <a:pt x="27" y="0"/>
                    </a:lnTo>
                    <a:lnTo>
                      <a:pt x="23" y="4"/>
                    </a:lnTo>
                    <a:lnTo>
                      <a:pt x="15" y="11"/>
                    </a:lnTo>
                    <a:lnTo>
                      <a:pt x="6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0" name="Freeform 42"/>
              <p:cNvSpPr>
                <a:spLocks/>
              </p:cNvSpPr>
              <p:nvPr/>
            </p:nvSpPr>
            <p:spPr bwMode="auto">
              <a:xfrm>
                <a:off x="3767" y="829"/>
                <a:ext cx="15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" y="16"/>
                  </a:cxn>
                  <a:cxn ang="0">
                    <a:pos x="5" y="13"/>
                  </a:cxn>
                  <a:cxn ang="0">
                    <a:pos x="9" y="8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5" y="3"/>
                  </a:cxn>
                  <a:cxn ang="0">
                    <a:pos x="14" y="8"/>
                  </a:cxn>
                  <a:cxn ang="0">
                    <a:pos x="0" y="17"/>
                  </a:cxn>
                </a:cxnLst>
                <a:rect l="0" t="0" r="r" b="b"/>
                <a:pathLst>
                  <a:path w="15" h="17">
                    <a:moveTo>
                      <a:pt x="0" y="17"/>
                    </a:moveTo>
                    <a:lnTo>
                      <a:pt x="2" y="16"/>
                    </a:lnTo>
                    <a:lnTo>
                      <a:pt x="5" y="13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4" y="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1" name="Freeform 43"/>
              <p:cNvSpPr>
                <a:spLocks/>
              </p:cNvSpPr>
              <p:nvPr/>
            </p:nvSpPr>
            <p:spPr bwMode="auto">
              <a:xfrm>
                <a:off x="3574" y="887"/>
                <a:ext cx="98" cy="4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1" y="2"/>
                  </a:cxn>
                  <a:cxn ang="0">
                    <a:pos x="7" y="5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5" y="33"/>
                  </a:cxn>
                  <a:cxn ang="0">
                    <a:pos x="17" y="40"/>
                  </a:cxn>
                  <a:cxn ang="0">
                    <a:pos x="37" y="47"/>
                  </a:cxn>
                  <a:cxn ang="0">
                    <a:pos x="40" y="47"/>
                  </a:cxn>
                  <a:cxn ang="0">
                    <a:pos x="44" y="48"/>
                  </a:cxn>
                  <a:cxn ang="0">
                    <a:pos x="51" y="49"/>
                  </a:cxn>
                  <a:cxn ang="0">
                    <a:pos x="60" y="49"/>
                  </a:cxn>
                  <a:cxn ang="0">
                    <a:pos x="70" y="47"/>
                  </a:cxn>
                  <a:cxn ang="0">
                    <a:pos x="80" y="44"/>
                  </a:cxn>
                  <a:cxn ang="0">
                    <a:pos x="90" y="36"/>
                  </a:cxn>
                  <a:cxn ang="0">
                    <a:pos x="98" y="26"/>
                  </a:cxn>
                  <a:cxn ang="0">
                    <a:pos x="97" y="27"/>
                  </a:cxn>
                  <a:cxn ang="0">
                    <a:pos x="94" y="30"/>
                  </a:cxn>
                  <a:cxn ang="0">
                    <a:pos x="88" y="35"/>
                  </a:cxn>
                  <a:cxn ang="0">
                    <a:pos x="82" y="39"/>
                  </a:cxn>
                  <a:cxn ang="0">
                    <a:pos x="72" y="43"/>
                  </a:cxn>
                  <a:cxn ang="0">
                    <a:pos x="60" y="44"/>
                  </a:cxn>
                  <a:cxn ang="0">
                    <a:pos x="44" y="44"/>
                  </a:cxn>
                  <a:cxn ang="0">
                    <a:pos x="27" y="39"/>
                  </a:cxn>
                  <a:cxn ang="0">
                    <a:pos x="25" y="38"/>
                  </a:cxn>
                  <a:cxn ang="0">
                    <a:pos x="21" y="37"/>
                  </a:cxn>
                  <a:cxn ang="0">
                    <a:pos x="14" y="34"/>
                  </a:cxn>
                  <a:cxn ang="0">
                    <a:pos x="9" y="29"/>
                  </a:cxn>
                  <a:cxn ang="0">
                    <a:pos x="3" y="24"/>
                  </a:cxn>
                  <a:cxn ang="0">
                    <a:pos x="2" y="17"/>
                  </a:cxn>
                  <a:cxn ang="0">
                    <a:pos x="4" y="9"/>
                  </a:cxn>
                  <a:cxn ang="0">
                    <a:pos x="13" y="0"/>
                  </a:cxn>
                </a:cxnLst>
                <a:rect l="0" t="0" r="r" b="b"/>
                <a:pathLst>
                  <a:path w="98" h="49">
                    <a:moveTo>
                      <a:pt x="13" y="0"/>
                    </a:moveTo>
                    <a:lnTo>
                      <a:pt x="11" y="2"/>
                    </a:lnTo>
                    <a:lnTo>
                      <a:pt x="7" y="5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5" y="33"/>
                    </a:lnTo>
                    <a:lnTo>
                      <a:pt x="17" y="40"/>
                    </a:lnTo>
                    <a:lnTo>
                      <a:pt x="37" y="47"/>
                    </a:lnTo>
                    <a:lnTo>
                      <a:pt x="40" y="47"/>
                    </a:lnTo>
                    <a:lnTo>
                      <a:pt x="44" y="48"/>
                    </a:lnTo>
                    <a:lnTo>
                      <a:pt x="51" y="49"/>
                    </a:lnTo>
                    <a:lnTo>
                      <a:pt x="60" y="49"/>
                    </a:lnTo>
                    <a:lnTo>
                      <a:pt x="70" y="47"/>
                    </a:lnTo>
                    <a:lnTo>
                      <a:pt x="80" y="44"/>
                    </a:lnTo>
                    <a:lnTo>
                      <a:pt x="90" y="36"/>
                    </a:lnTo>
                    <a:lnTo>
                      <a:pt x="98" y="26"/>
                    </a:lnTo>
                    <a:lnTo>
                      <a:pt x="97" y="27"/>
                    </a:lnTo>
                    <a:lnTo>
                      <a:pt x="94" y="30"/>
                    </a:lnTo>
                    <a:lnTo>
                      <a:pt x="88" y="35"/>
                    </a:lnTo>
                    <a:lnTo>
                      <a:pt x="82" y="39"/>
                    </a:lnTo>
                    <a:lnTo>
                      <a:pt x="72" y="43"/>
                    </a:lnTo>
                    <a:lnTo>
                      <a:pt x="60" y="44"/>
                    </a:lnTo>
                    <a:lnTo>
                      <a:pt x="44" y="44"/>
                    </a:lnTo>
                    <a:lnTo>
                      <a:pt x="27" y="39"/>
                    </a:lnTo>
                    <a:lnTo>
                      <a:pt x="25" y="38"/>
                    </a:lnTo>
                    <a:lnTo>
                      <a:pt x="21" y="37"/>
                    </a:lnTo>
                    <a:lnTo>
                      <a:pt x="14" y="34"/>
                    </a:lnTo>
                    <a:lnTo>
                      <a:pt x="9" y="29"/>
                    </a:lnTo>
                    <a:lnTo>
                      <a:pt x="3" y="24"/>
                    </a:lnTo>
                    <a:lnTo>
                      <a:pt x="2" y="17"/>
                    </a:lnTo>
                    <a:lnTo>
                      <a:pt x="4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2" name="Freeform 44"/>
              <p:cNvSpPr>
                <a:spLocks/>
              </p:cNvSpPr>
              <p:nvPr/>
            </p:nvSpPr>
            <p:spPr bwMode="auto">
              <a:xfrm>
                <a:off x="3591" y="776"/>
                <a:ext cx="27" cy="5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4"/>
                  </a:cxn>
                  <a:cxn ang="0">
                    <a:pos x="17" y="13"/>
                  </a:cxn>
                  <a:cxn ang="0">
                    <a:pos x="9" y="24"/>
                  </a:cxn>
                  <a:cxn ang="0">
                    <a:pos x="5" y="36"/>
                  </a:cxn>
                  <a:cxn ang="0">
                    <a:pos x="5" y="38"/>
                  </a:cxn>
                  <a:cxn ang="0">
                    <a:pos x="6" y="43"/>
                  </a:cxn>
                  <a:cxn ang="0">
                    <a:pos x="5" y="49"/>
                  </a:cxn>
                  <a:cxn ang="0">
                    <a:pos x="0" y="55"/>
                  </a:cxn>
                  <a:cxn ang="0">
                    <a:pos x="2" y="54"/>
                  </a:cxn>
                  <a:cxn ang="0">
                    <a:pos x="3" y="50"/>
                  </a:cxn>
                  <a:cxn ang="0">
                    <a:pos x="4" y="46"/>
                  </a:cxn>
                  <a:cxn ang="0">
                    <a:pos x="3" y="40"/>
                  </a:cxn>
                  <a:cxn ang="0">
                    <a:pos x="3" y="36"/>
                  </a:cxn>
                  <a:cxn ang="0">
                    <a:pos x="4" y="24"/>
                  </a:cxn>
                  <a:cxn ang="0">
                    <a:pos x="10" y="10"/>
                  </a:cxn>
                  <a:cxn ang="0">
                    <a:pos x="27" y="0"/>
                  </a:cxn>
                </a:cxnLst>
                <a:rect l="0" t="0" r="r" b="b"/>
                <a:pathLst>
                  <a:path w="27" h="55">
                    <a:moveTo>
                      <a:pt x="27" y="0"/>
                    </a:moveTo>
                    <a:lnTo>
                      <a:pt x="24" y="4"/>
                    </a:lnTo>
                    <a:lnTo>
                      <a:pt x="17" y="13"/>
                    </a:lnTo>
                    <a:lnTo>
                      <a:pt x="9" y="24"/>
                    </a:lnTo>
                    <a:lnTo>
                      <a:pt x="5" y="36"/>
                    </a:lnTo>
                    <a:lnTo>
                      <a:pt x="5" y="38"/>
                    </a:lnTo>
                    <a:lnTo>
                      <a:pt x="6" y="43"/>
                    </a:lnTo>
                    <a:lnTo>
                      <a:pt x="5" y="49"/>
                    </a:lnTo>
                    <a:lnTo>
                      <a:pt x="0" y="55"/>
                    </a:lnTo>
                    <a:lnTo>
                      <a:pt x="2" y="54"/>
                    </a:lnTo>
                    <a:lnTo>
                      <a:pt x="3" y="50"/>
                    </a:lnTo>
                    <a:lnTo>
                      <a:pt x="4" y="46"/>
                    </a:lnTo>
                    <a:lnTo>
                      <a:pt x="3" y="40"/>
                    </a:lnTo>
                    <a:lnTo>
                      <a:pt x="3" y="36"/>
                    </a:lnTo>
                    <a:lnTo>
                      <a:pt x="4" y="24"/>
                    </a:lnTo>
                    <a:lnTo>
                      <a:pt x="10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3" name="Freeform 45"/>
              <p:cNvSpPr>
                <a:spLocks/>
              </p:cNvSpPr>
              <p:nvPr/>
            </p:nvSpPr>
            <p:spPr bwMode="auto">
              <a:xfrm>
                <a:off x="3595" y="811"/>
                <a:ext cx="47" cy="3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" y="31"/>
                  </a:cxn>
                  <a:cxn ang="0">
                    <a:pos x="15" y="29"/>
                  </a:cxn>
                  <a:cxn ang="0">
                    <a:pos x="21" y="23"/>
                  </a:cxn>
                  <a:cxn ang="0">
                    <a:pos x="29" y="19"/>
                  </a:cxn>
                  <a:cxn ang="0">
                    <a:pos x="41" y="20"/>
                  </a:cxn>
                  <a:cxn ang="0">
                    <a:pos x="44" y="18"/>
                  </a:cxn>
                  <a:cxn ang="0">
                    <a:pos x="47" y="13"/>
                  </a:cxn>
                  <a:cxn ang="0">
                    <a:pos x="45" y="8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41" y="6"/>
                  </a:cxn>
                  <a:cxn ang="0">
                    <a:pos x="44" y="13"/>
                  </a:cxn>
                  <a:cxn ang="0">
                    <a:pos x="40" y="18"/>
                  </a:cxn>
                  <a:cxn ang="0">
                    <a:pos x="37" y="16"/>
                  </a:cxn>
                  <a:cxn ang="0">
                    <a:pos x="30" y="16"/>
                  </a:cxn>
                  <a:cxn ang="0">
                    <a:pos x="21" y="19"/>
                  </a:cxn>
                  <a:cxn ang="0">
                    <a:pos x="12" y="26"/>
                  </a:cxn>
                  <a:cxn ang="0">
                    <a:pos x="0" y="29"/>
                  </a:cxn>
                </a:cxnLst>
                <a:rect l="0" t="0" r="r" b="b"/>
                <a:pathLst>
                  <a:path w="47" h="31">
                    <a:moveTo>
                      <a:pt x="0" y="29"/>
                    </a:moveTo>
                    <a:lnTo>
                      <a:pt x="13" y="31"/>
                    </a:lnTo>
                    <a:lnTo>
                      <a:pt x="15" y="29"/>
                    </a:lnTo>
                    <a:lnTo>
                      <a:pt x="21" y="23"/>
                    </a:lnTo>
                    <a:lnTo>
                      <a:pt x="29" y="19"/>
                    </a:lnTo>
                    <a:lnTo>
                      <a:pt x="41" y="20"/>
                    </a:lnTo>
                    <a:lnTo>
                      <a:pt x="44" y="18"/>
                    </a:lnTo>
                    <a:lnTo>
                      <a:pt x="47" y="13"/>
                    </a:lnTo>
                    <a:lnTo>
                      <a:pt x="45" y="8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41" y="6"/>
                    </a:lnTo>
                    <a:lnTo>
                      <a:pt x="44" y="13"/>
                    </a:lnTo>
                    <a:lnTo>
                      <a:pt x="40" y="18"/>
                    </a:lnTo>
                    <a:lnTo>
                      <a:pt x="37" y="16"/>
                    </a:lnTo>
                    <a:lnTo>
                      <a:pt x="30" y="16"/>
                    </a:lnTo>
                    <a:lnTo>
                      <a:pt x="21" y="19"/>
                    </a:lnTo>
                    <a:lnTo>
                      <a:pt x="12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4" name="Freeform 46"/>
              <p:cNvSpPr>
                <a:spLocks/>
              </p:cNvSpPr>
              <p:nvPr/>
            </p:nvSpPr>
            <p:spPr bwMode="auto">
              <a:xfrm>
                <a:off x="3636" y="839"/>
                <a:ext cx="5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5" y="3"/>
                  </a:cxn>
                  <a:cxn ang="0">
                    <a:pos x="11" y="6"/>
                  </a:cxn>
                  <a:cxn ang="0">
                    <a:pos x="19" y="10"/>
                  </a:cxn>
                  <a:cxn ang="0">
                    <a:pos x="28" y="11"/>
                  </a:cxn>
                  <a:cxn ang="0">
                    <a:pos x="36" y="11"/>
                  </a:cxn>
                  <a:cxn ang="0">
                    <a:pos x="45" y="7"/>
                  </a:cxn>
                  <a:cxn ang="0">
                    <a:pos x="54" y="1"/>
                  </a:cxn>
                  <a:cxn ang="0">
                    <a:pos x="54" y="2"/>
                  </a:cxn>
                  <a:cxn ang="0">
                    <a:pos x="52" y="3"/>
                  </a:cxn>
                  <a:cxn ang="0">
                    <a:pos x="50" y="5"/>
                  </a:cxn>
                  <a:cxn ang="0">
                    <a:pos x="45" y="7"/>
                  </a:cxn>
                  <a:cxn ang="0">
                    <a:pos x="38" y="8"/>
                  </a:cxn>
                  <a:cxn ang="0">
                    <a:pos x="29" y="7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54" h="11">
                    <a:moveTo>
                      <a:pt x="0" y="0"/>
                    </a:moveTo>
                    <a:lnTo>
                      <a:pt x="1" y="1"/>
                    </a:lnTo>
                    <a:lnTo>
                      <a:pt x="5" y="3"/>
                    </a:lnTo>
                    <a:lnTo>
                      <a:pt x="11" y="6"/>
                    </a:lnTo>
                    <a:lnTo>
                      <a:pt x="19" y="10"/>
                    </a:lnTo>
                    <a:lnTo>
                      <a:pt x="28" y="11"/>
                    </a:lnTo>
                    <a:lnTo>
                      <a:pt x="36" y="11"/>
                    </a:lnTo>
                    <a:lnTo>
                      <a:pt x="45" y="7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2" y="3"/>
                    </a:lnTo>
                    <a:lnTo>
                      <a:pt x="50" y="5"/>
                    </a:lnTo>
                    <a:lnTo>
                      <a:pt x="45" y="7"/>
                    </a:lnTo>
                    <a:lnTo>
                      <a:pt x="38" y="8"/>
                    </a:lnTo>
                    <a:lnTo>
                      <a:pt x="29" y="7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auto">
              <a:xfrm>
                <a:off x="3557" y="839"/>
                <a:ext cx="29" cy="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6" y="2"/>
                  </a:cxn>
                  <a:cxn ang="0">
                    <a:pos x="19" y="6"/>
                  </a:cxn>
                  <a:cxn ang="0">
                    <a:pos x="10" y="8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11" y="5"/>
                  </a:cxn>
                  <a:cxn ang="0">
                    <a:pos x="21" y="5"/>
                  </a:cxn>
                  <a:cxn ang="0">
                    <a:pos x="29" y="0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6" y="2"/>
                    </a:lnTo>
                    <a:lnTo>
                      <a:pt x="19" y="6"/>
                    </a:lnTo>
                    <a:lnTo>
                      <a:pt x="10" y="8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11" y="5"/>
                    </a:lnTo>
                    <a:lnTo>
                      <a:pt x="21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6" name="Freeform 48"/>
              <p:cNvSpPr>
                <a:spLocks/>
              </p:cNvSpPr>
              <p:nvPr/>
            </p:nvSpPr>
            <p:spPr bwMode="auto">
              <a:xfrm>
                <a:off x="3684" y="854"/>
                <a:ext cx="70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" y="58"/>
                  </a:cxn>
                  <a:cxn ang="0">
                    <a:pos x="11" y="56"/>
                  </a:cxn>
                  <a:cxn ang="0">
                    <a:pos x="22" y="50"/>
                  </a:cxn>
                  <a:cxn ang="0">
                    <a:pos x="35" y="45"/>
                  </a:cxn>
                  <a:cxn ang="0">
                    <a:pos x="47" y="36"/>
                  </a:cxn>
                  <a:cxn ang="0">
                    <a:pos x="58" y="26"/>
                  </a:cxn>
                  <a:cxn ang="0">
                    <a:pos x="66" y="13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70" y="7"/>
                  </a:cxn>
                  <a:cxn ang="0">
                    <a:pos x="70" y="13"/>
                  </a:cxn>
                  <a:cxn ang="0">
                    <a:pos x="66" y="22"/>
                  </a:cxn>
                  <a:cxn ang="0">
                    <a:pos x="58" y="31"/>
                  </a:cxn>
                  <a:cxn ang="0">
                    <a:pos x="46" y="41"/>
                  </a:cxn>
                  <a:cxn ang="0">
                    <a:pos x="27" y="51"/>
                  </a:cxn>
                  <a:cxn ang="0">
                    <a:pos x="0" y="59"/>
                  </a:cxn>
                </a:cxnLst>
                <a:rect l="0" t="0" r="r" b="b"/>
                <a:pathLst>
                  <a:path w="70" h="59">
                    <a:moveTo>
                      <a:pt x="0" y="59"/>
                    </a:moveTo>
                    <a:lnTo>
                      <a:pt x="3" y="58"/>
                    </a:lnTo>
                    <a:lnTo>
                      <a:pt x="11" y="56"/>
                    </a:lnTo>
                    <a:lnTo>
                      <a:pt x="22" y="50"/>
                    </a:lnTo>
                    <a:lnTo>
                      <a:pt x="35" y="45"/>
                    </a:lnTo>
                    <a:lnTo>
                      <a:pt x="47" y="36"/>
                    </a:lnTo>
                    <a:lnTo>
                      <a:pt x="58" y="26"/>
                    </a:lnTo>
                    <a:lnTo>
                      <a:pt x="66" y="13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7"/>
                    </a:lnTo>
                    <a:lnTo>
                      <a:pt x="70" y="13"/>
                    </a:lnTo>
                    <a:lnTo>
                      <a:pt x="66" y="22"/>
                    </a:lnTo>
                    <a:lnTo>
                      <a:pt x="58" y="31"/>
                    </a:lnTo>
                    <a:lnTo>
                      <a:pt x="46" y="41"/>
                    </a:lnTo>
                    <a:lnTo>
                      <a:pt x="27" y="5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7" name="Freeform 49"/>
              <p:cNvSpPr>
                <a:spLocks/>
              </p:cNvSpPr>
              <p:nvPr/>
            </p:nvSpPr>
            <p:spPr bwMode="auto">
              <a:xfrm>
                <a:off x="3650" y="771"/>
                <a:ext cx="32" cy="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6"/>
                  </a:cxn>
                  <a:cxn ang="0">
                    <a:pos x="7" y="4"/>
                  </a:cxn>
                  <a:cxn ang="0">
                    <a:pos x="16" y="5"/>
                  </a:cxn>
                  <a:cxn ang="0">
                    <a:pos x="32" y="13"/>
                  </a:cxn>
                  <a:cxn ang="0">
                    <a:pos x="28" y="10"/>
                  </a:cxn>
                  <a:cxn ang="0">
                    <a:pos x="19" y="3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3">
                    <a:moveTo>
                      <a:pt x="0" y="8"/>
                    </a:moveTo>
                    <a:lnTo>
                      <a:pt x="1" y="6"/>
                    </a:lnTo>
                    <a:lnTo>
                      <a:pt x="7" y="4"/>
                    </a:lnTo>
                    <a:lnTo>
                      <a:pt x="16" y="5"/>
                    </a:lnTo>
                    <a:lnTo>
                      <a:pt x="32" y="13"/>
                    </a:lnTo>
                    <a:lnTo>
                      <a:pt x="28" y="10"/>
                    </a:lnTo>
                    <a:lnTo>
                      <a:pt x="19" y="3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8" name="Freeform 50"/>
              <p:cNvSpPr>
                <a:spLocks/>
              </p:cNvSpPr>
              <p:nvPr/>
            </p:nvSpPr>
            <p:spPr bwMode="auto">
              <a:xfrm>
                <a:off x="3654" y="774"/>
                <a:ext cx="12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3"/>
                  </a:cxn>
                  <a:cxn ang="0">
                    <a:pos x="11" y="11"/>
                  </a:cxn>
                  <a:cxn ang="0">
                    <a:pos x="12" y="10"/>
                  </a:cxn>
                  <a:cxn ang="0">
                    <a:pos x="12" y="7"/>
                  </a:cxn>
                  <a:cxn ang="0">
                    <a:pos x="12" y="3"/>
                  </a:cxn>
                  <a:cxn ang="0">
                    <a:pos x="11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6" y="13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lnTo>
                      <a:pt x="8" y="13"/>
                    </a:lnTo>
                    <a:lnTo>
                      <a:pt x="11" y="11"/>
                    </a:lnTo>
                    <a:lnTo>
                      <a:pt x="12" y="10"/>
                    </a:lnTo>
                    <a:lnTo>
                      <a:pt x="12" y="7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9" name="Freeform 51"/>
              <p:cNvSpPr>
                <a:spLocks/>
              </p:cNvSpPr>
              <p:nvPr/>
            </p:nvSpPr>
            <p:spPr bwMode="auto">
              <a:xfrm>
                <a:off x="3587" y="762"/>
                <a:ext cx="28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12" y="4"/>
                  </a:cxn>
                  <a:cxn ang="0">
                    <a:pos x="28" y="11"/>
                  </a:cxn>
                  <a:cxn ang="0">
                    <a:pos x="24" y="8"/>
                  </a:cxn>
                  <a:cxn ang="0">
                    <a:pos x="17" y="2"/>
                  </a:cxn>
                  <a:cxn ang="0">
                    <a:pos x="7" y="0"/>
                  </a:cxn>
                  <a:cxn ang="0">
                    <a:pos x="0" y="9"/>
                  </a:cxn>
                </a:cxnLst>
                <a:rect l="0" t="0" r="r" b="b"/>
                <a:pathLst>
                  <a:path w="28" h="11">
                    <a:moveTo>
                      <a:pt x="0" y="9"/>
                    </a:moveTo>
                    <a:lnTo>
                      <a:pt x="0" y="7"/>
                    </a:lnTo>
                    <a:lnTo>
                      <a:pt x="3" y="4"/>
                    </a:lnTo>
                    <a:lnTo>
                      <a:pt x="12" y="4"/>
                    </a:lnTo>
                    <a:lnTo>
                      <a:pt x="28" y="11"/>
                    </a:lnTo>
                    <a:lnTo>
                      <a:pt x="24" y="8"/>
                    </a:lnTo>
                    <a:lnTo>
                      <a:pt x="17" y="2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0" name="Freeform 52"/>
              <p:cNvSpPr>
                <a:spLocks/>
              </p:cNvSpPr>
              <p:nvPr/>
            </p:nvSpPr>
            <p:spPr bwMode="auto">
              <a:xfrm>
                <a:off x="3590" y="766"/>
                <a:ext cx="13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9" y="13"/>
                  </a:cxn>
                  <a:cxn ang="0">
                    <a:pos x="10" y="11"/>
                  </a:cxn>
                  <a:cxn ang="0">
                    <a:pos x="13" y="9"/>
                  </a:cxn>
                  <a:cxn ang="0">
                    <a:pos x="13" y="7"/>
                  </a:cxn>
                  <a:cxn ang="0">
                    <a:pos x="13" y="4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7" y="14"/>
                  </a:cxn>
                </a:cxnLst>
                <a:rect l="0" t="0" r="r" b="b"/>
                <a:pathLst>
                  <a:path w="13" h="14">
                    <a:moveTo>
                      <a:pt x="7" y="14"/>
                    </a:moveTo>
                    <a:lnTo>
                      <a:pt x="9" y="13"/>
                    </a:lnTo>
                    <a:lnTo>
                      <a:pt x="10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1" name="Freeform 53"/>
              <p:cNvSpPr>
                <a:spLocks/>
              </p:cNvSpPr>
              <p:nvPr/>
            </p:nvSpPr>
            <p:spPr bwMode="auto">
              <a:xfrm>
                <a:off x="3597" y="875"/>
                <a:ext cx="2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10" y="5"/>
                  </a:cxn>
                  <a:cxn ang="0">
                    <a:pos x="18" y="8"/>
                  </a:cxn>
                  <a:cxn ang="0">
                    <a:pos x="24" y="12"/>
                  </a:cxn>
                  <a:cxn ang="0">
                    <a:pos x="20" y="12"/>
                  </a:cxn>
                  <a:cxn ang="0">
                    <a:pos x="12" y="11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3" y="1"/>
                    </a:lnTo>
                    <a:lnTo>
                      <a:pt x="10" y="5"/>
                    </a:lnTo>
                    <a:lnTo>
                      <a:pt x="18" y="8"/>
                    </a:lnTo>
                    <a:lnTo>
                      <a:pt x="24" y="12"/>
                    </a:lnTo>
                    <a:lnTo>
                      <a:pt x="20" y="12"/>
                    </a:lnTo>
                    <a:lnTo>
                      <a:pt x="12" y="1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2" name="Freeform 54"/>
              <p:cNvSpPr>
                <a:spLocks/>
              </p:cNvSpPr>
              <p:nvPr/>
            </p:nvSpPr>
            <p:spPr bwMode="auto">
              <a:xfrm>
                <a:off x="3611" y="845"/>
                <a:ext cx="77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8"/>
                  </a:cxn>
                  <a:cxn ang="0">
                    <a:pos x="10" y="12"/>
                  </a:cxn>
                  <a:cxn ang="0">
                    <a:pos x="21" y="18"/>
                  </a:cxn>
                  <a:cxn ang="0">
                    <a:pos x="35" y="22"/>
                  </a:cxn>
                  <a:cxn ang="0">
                    <a:pos x="48" y="25"/>
                  </a:cxn>
                  <a:cxn ang="0">
                    <a:pos x="60" y="22"/>
                  </a:cxn>
                  <a:cxn ang="0">
                    <a:pos x="70" y="15"/>
                  </a:cxn>
                  <a:cxn ang="0">
                    <a:pos x="77" y="0"/>
                  </a:cxn>
                  <a:cxn ang="0">
                    <a:pos x="76" y="2"/>
                  </a:cxn>
                  <a:cxn ang="0">
                    <a:pos x="74" y="6"/>
                  </a:cxn>
                  <a:cxn ang="0">
                    <a:pos x="69" y="11"/>
                  </a:cxn>
                  <a:cxn ang="0">
                    <a:pos x="61" y="17"/>
                  </a:cxn>
                  <a:cxn ang="0">
                    <a:pos x="51" y="20"/>
                  </a:cxn>
                  <a:cxn ang="0">
                    <a:pos x="38" y="20"/>
                  </a:cxn>
                  <a:cxn ang="0">
                    <a:pos x="21" y="16"/>
                  </a:cxn>
                  <a:cxn ang="0">
                    <a:pos x="0" y="6"/>
                  </a:cxn>
                </a:cxnLst>
                <a:rect l="0" t="0" r="r" b="b"/>
                <a:pathLst>
                  <a:path w="77" h="25">
                    <a:moveTo>
                      <a:pt x="0" y="6"/>
                    </a:moveTo>
                    <a:lnTo>
                      <a:pt x="4" y="8"/>
                    </a:lnTo>
                    <a:lnTo>
                      <a:pt x="10" y="12"/>
                    </a:lnTo>
                    <a:lnTo>
                      <a:pt x="21" y="18"/>
                    </a:lnTo>
                    <a:lnTo>
                      <a:pt x="35" y="22"/>
                    </a:lnTo>
                    <a:lnTo>
                      <a:pt x="48" y="25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7" y="0"/>
                    </a:lnTo>
                    <a:lnTo>
                      <a:pt x="76" y="2"/>
                    </a:lnTo>
                    <a:lnTo>
                      <a:pt x="74" y="6"/>
                    </a:lnTo>
                    <a:lnTo>
                      <a:pt x="69" y="11"/>
                    </a:lnTo>
                    <a:lnTo>
                      <a:pt x="61" y="17"/>
                    </a:lnTo>
                    <a:lnTo>
                      <a:pt x="51" y="20"/>
                    </a:lnTo>
                    <a:lnTo>
                      <a:pt x="38" y="20"/>
                    </a:lnTo>
                    <a:lnTo>
                      <a:pt x="21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3" name="Freeform 55"/>
              <p:cNvSpPr>
                <a:spLocks/>
              </p:cNvSpPr>
              <p:nvPr/>
            </p:nvSpPr>
            <p:spPr bwMode="auto">
              <a:xfrm>
                <a:off x="3565" y="776"/>
                <a:ext cx="18" cy="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4" y="15"/>
                  </a:cxn>
                  <a:cxn ang="0">
                    <a:pos x="0" y="30"/>
                  </a:cxn>
                  <a:cxn ang="0">
                    <a:pos x="6" y="50"/>
                  </a:cxn>
                  <a:cxn ang="0">
                    <a:pos x="5" y="46"/>
                  </a:cxn>
                  <a:cxn ang="0">
                    <a:pos x="4" y="35"/>
                  </a:cxn>
                  <a:cxn ang="0">
                    <a:pos x="6" y="19"/>
                  </a:cxn>
                  <a:cxn ang="0">
                    <a:pos x="18" y="0"/>
                  </a:cxn>
                </a:cxnLst>
                <a:rect l="0" t="0" r="r" b="b"/>
                <a:pathLst>
                  <a:path w="18" h="50">
                    <a:moveTo>
                      <a:pt x="18" y="0"/>
                    </a:moveTo>
                    <a:lnTo>
                      <a:pt x="13" y="4"/>
                    </a:lnTo>
                    <a:lnTo>
                      <a:pt x="4" y="15"/>
                    </a:lnTo>
                    <a:lnTo>
                      <a:pt x="0" y="30"/>
                    </a:lnTo>
                    <a:lnTo>
                      <a:pt x="6" y="50"/>
                    </a:lnTo>
                    <a:lnTo>
                      <a:pt x="5" y="46"/>
                    </a:lnTo>
                    <a:lnTo>
                      <a:pt x="4" y="35"/>
                    </a:lnTo>
                    <a:lnTo>
                      <a:pt x="6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4" name="Freeform 56"/>
              <p:cNvSpPr>
                <a:spLocks/>
              </p:cNvSpPr>
              <p:nvPr/>
            </p:nvSpPr>
            <p:spPr bwMode="auto">
              <a:xfrm>
                <a:off x="3571" y="841"/>
                <a:ext cx="10" cy="4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4"/>
                  </a:cxn>
                  <a:cxn ang="0">
                    <a:pos x="5" y="15"/>
                  </a:cxn>
                  <a:cxn ang="0">
                    <a:pos x="6" y="31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3" y="30"/>
                  </a:cxn>
                  <a:cxn ang="0">
                    <a:pos x="0" y="15"/>
                  </a:cxn>
                  <a:cxn ang="0">
                    <a:pos x="5" y="0"/>
                  </a:cxn>
                </a:cxnLst>
                <a:rect l="0" t="0" r="r" b="b"/>
                <a:pathLst>
                  <a:path w="10" h="45">
                    <a:moveTo>
                      <a:pt x="5" y="0"/>
                    </a:moveTo>
                    <a:lnTo>
                      <a:pt x="5" y="4"/>
                    </a:lnTo>
                    <a:lnTo>
                      <a:pt x="5" y="15"/>
                    </a:lnTo>
                    <a:lnTo>
                      <a:pt x="6" y="31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3" y="30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auto">
              <a:xfrm>
                <a:off x="3595" y="857"/>
                <a:ext cx="5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3"/>
                  </a:cxn>
                  <a:cxn ang="0">
                    <a:pos x="11" y="4"/>
                  </a:cxn>
                  <a:cxn ang="0">
                    <a:pos x="19" y="6"/>
                  </a:cxn>
                  <a:cxn ang="0">
                    <a:pos x="26" y="7"/>
                  </a:cxn>
                  <a:cxn ang="0">
                    <a:pos x="35" y="8"/>
                  </a:cxn>
                  <a:cxn ang="0">
                    <a:pos x="44" y="9"/>
                  </a:cxn>
                  <a:cxn ang="0">
                    <a:pos x="53" y="8"/>
                  </a:cxn>
                  <a:cxn ang="0">
                    <a:pos x="51" y="8"/>
                  </a:cxn>
                  <a:cxn ang="0">
                    <a:pos x="46" y="9"/>
                  </a:cxn>
                  <a:cxn ang="0">
                    <a:pos x="39" y="9"/>
                  </a:cxn>
                  <a:cxn ang="0">
                    <a:pos x="30" y="10"/>
                  </a:cxn>
                  <a:cxn ang="0">
                    <a:pos x="21" y="9"/>
                  </a:cxn>
                  <a:cxn ang="0">
                    <a:pos x="12" y="8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53" h="10">
                    <a:moveTo>
                      <a:pt x="0" y="0"/>
                    </a:moveTo>
                    <a:lnTo>
                      <a:pt x="1" y="0"/>
                    </a:lnTo>
                    <a:lnTo>
                      <a:pt x="5" y="3"/>
                    </a:lnTo>
                    <a:lnTo>
                      <a:pt x="11" y="4"/>
                    </a:lnTo>
                    <a:lnTo>
                      <a:pt x="19" y="6"/>
                    </a:lnTo>
                    <a:lnTo>
                      <a:pt x="26" y="7"/>
                    </a:lnTo>
                    <a:lnTo>
                      <a:pt x="35" y="8"/>
                    </a:lnTo>
                    <a:lnTo>
                      <a:pt x="44" y="9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46" y="9"/>
                    </a:lnTo>
                    <a:lnTo>
                      <a:pt x="39" y="9"/>
                    </a:lnTo>
                    <a:lnTo>
                      <a:pt x="30" y="10"/>
                    </a:lnTo>
                    <a:lnTo>
                      <a:pt x="21" y="9"/>
                    </a:lnTo>
                    <a:lnTo>
                      <a:pt x="12" y="8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auto">
              <a:xfrm>
                <a:off x="3580" y="746"/>
                <a:ext cx="35" cy="2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7"/>
                  </a:cxn>
                  <a:cxn ang="0">
                    <a:pos x="5" y="8"/>
                  </a:cxn>
                  <a:cxn ang="0">
                    <a:pos x="10" y="8"/>
                  </a:cxn>
                  <a:cxn ang="0">
                    <a:pos x="16" y="10"/>
                  </a:cxn>
                  <a:cxn ang="0">
                    <a:pos x="23" y="12"/>
                  </a:cxn>
                  <a:cxn ang="0">
                    <a:pos x="28" y="16"/>
                  </a:cxn>
                  <a:cxn ang="0">
                    <a:pos x="32" y="21"/>
                  </a:cxn>
                  <a:cxn ang="0">
                    <a:pos x="35" y="27"/>
                  </a:cxn>
                  <a:cxn ang="0">
                    <a:pos x="34" y="1"/>
                  </a:cxn>
                  <a:cxn ang="0">
                    <a:pos x="32" y="1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1" y="4"/>
                  </a:cxn>
                  <a:cxn ang="0">
                    <a:pos x="0" y="7"/>
                  </a:cxn>
                </a:cxnLst>
                <a:rect l="0" t="0" r="r" b="b"/>
                <a:pathLst>
                  <a:path w="35" h="27">
                    <a:moveTo>
                      <a:pt x="0" y="7"/>
                    </a:moveTo>
                    <a:lnTo>
                      <a:pt x="1" y="7"/>
                    </a:lnTo>
                    <a:lnTo>
                      <a:pt x="5" y="8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23" y="12"/>
                    </a:lnTo>
                    <a:lnTo>
                      <a:pt x="28" y="16"/>
                    </a:lnTo>
                    <a:lnTo>
                      <a:pt x="32" y="21"/>
                    </a:lnTo>
                    <a:lnTo>
                      <a:pt x="35" y="27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1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7" name="Freeform 59"/>
              <p:cNvSpPr>
                <a:spLocks/>
              </p:cNvSpPr>
              <p:nvPr/>
            </p:nvSpPr>
            <p:spPr bwMode="auto">
              <a:xfrm>
                <a:off x="3640" y="748"/>
                <a:ext cx="67" cy="26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19"/>
                  </a:cxn>
                  <a:cxn ang="0">
                    <a:pos x="2" y="18"/>
                  </a:cxn>
                  <a:cxn ang="0">
                    <a:pos x="9" y="16"/>
                  </a:cxn>
                  <a:cxn ang="0">
                    <a:pos x="19" y="14"/>
                  </a:cxn>
                  <a:cxn ang="0">
                    <a:pos x="30" y="12"/>
                  </a:cxn>
                  <a:cxn ang="0">
                    <a:pos x="41" y="12"/>
                  </a:cxn>
                  <a:cxn ang="0">
                    <a:pos x="52" y="13"/>
                  </a:cxn>
                  <a:cxn ang="0">
                    <a:pos x="61" y="17"/>
                  </a:cxn>
                  <a:cxn ang="0">
                    <a:pos x="67" y="26"/>
                  </a:cxn>
                  <a:cxn ang="0">
                    <a:pos x="67" y="24"/>
                  </a:cxn>
                  <a:cxn ang="0">
                    <a:pos x="67" y="21"/>
                  </a:cxn>
                  <a:cxn ang="0">
                    <a:pos x="66" y="14"/>
                  </a:cxn>
                  <a:cxn ang="0">
                    <a:pos x="62" y="8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27" y="2"/>
                  </a:cxn>
                  <a:cxn ang="0">
                    <a:pos x="2" y="7"/>
                  </a:cxn>
                </a:cxnLst>
                <a:rect l="0" t="0" r="r" b="b"/>
                <a:pathLst>
                  <a:path w="67" h="26">
                    <a:moveTo>
                      <a:pt x="2" y="7"/>
                    </a:moveTo>
                    <a:lnTo>
                      <a:pt x="0" y="19"/>
                    </a:lnTo>
                    <a:lnTo>
                      <a:pt x="2" y="18"/>
                    </a:lnTo>
                    <a:lnTo>
                      <a:pt x="9" y="16"/>
                    </a:lnTo>
                    <a:lnTo>
                      <a:pt x="19" y="14"/>
                    </a:lnTo>
                    <a:lnTo>
                      <a:pt x="30" y="12"/>
                    </a:lnTo>
                    <a:lnTo>
                      <a:pt x="41" y="12"/>
                    </a:lnTo>
                    <a:lnTo>
                      <a:pt x="52" y="13"/>
                    </a:lnTo>
                    <a:lnTo>
                      <a:pt x="61" y="17"/>
                    </a:lnTo>
                    <a:lnTo>
                      <a:pt x="67" y="26"/>
                    </a:lnTo>
                    <a:lnTo>
                      <a:pt x="67" y="24"/>
                    </a:lnTo>
                    <a:lnTo>
                      <a:pt x="67" y="21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27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8" name="Freeform 60"/>
              <p:cNvSpPr>
                <a:spLocks/>
              </p:cNvSpPr>
              <p:nvPr/>
            </p:nvSpPr>
            <p:spPr bwMode="auto">
              <a:xfrm>
                <a:off x="3610" y="644"/>
                <a:ext cx="205" cy="181"/>
              </a:xfrm>
              <a:custGeom>
                <a:avLst/>
                <a:gdLst/>
                <a:ahLst/>
                <a:cxnLst>
                  <a:cxn ang="0">
                    <a:pos x="110" y="78"/>
                  </a:cxn>
                  <a:cxn ang="0">
                    <a:pos x="111" y="74"/>
                  </a:cxn>
                  <a:cxn ang="0">
                    <a:pos x="114" y="66"/>
                  </a:cxn>
                  <a:cxn ang="0">
                    <a:pos x="115" y="53"/>
                  </a:cxn>
                  <a:cxn ang="0">
                    <a:pos x="112" y="41"/>
                  </a:cxn>
                  <a:cxn ang="0">
                    <a:pos x="107" y="29"/>
                  </a:cxn>
                  <a:cxn ang="0">
                    <a:pos x="95" y="21"/>
                  </a:cxn>
                  <a:cxn ang="0">
                    <a:pos x="74" y="18"/>
                  </a:cxn>
                  <a:cxn ang="0">
                    <a:pos x="44" y="22"/>
                  </a:cxn>
                  <a:cxn ang="0">
                    <a:pos x="42" y="22"/>
                  </a:cxn>
                  <a:cxn ang="0">
                    <a:pos x="38" y="23"/>
                  </a:cxn>
                  <a:cxn ang="0">
                    <a:pos x="32" y="24"/>
                  </a:cxn>
                  <a:cxn ang="0">
                    <a:pos x="25" y="26"/>
                  </a:cxn>
                  <a:cxn ang="0">
                    <a:pos x="17" y="28"/>
                  </a:cxn>
                  <a:cxn ang="0">
                    <a:pos x="10" y="31"/>
                  </a:cxn>
                  <a:cxn ang="0">
                    <a:pos x="5" y="34"/>
                  </a:cxn>
                  <a:cxn ang="0">
                    <a:pos x="0" y="38"/>
                  </a:cxn>
                  <a:cxn ang="0">
                    <a:pos x="2" y="36"/>
                  </a:cxn>
                  <a:cxn ang="0">
                    <a:pos x="8" y="30"/>
                  </a:cxn>
                  <a:cxn ang="0">
                    <a:pos x="17" y="22"/>
                  </a:cxn>
                  <a:cxn ang="0">
                    <a:pos x="29" y="14"/>
                  </a:cxn>
                  <a:cxn ang="0">
                    <a:pos x="44" y="8"/>
                  </a:cxn>
                  <a:cxn ang="0">
                    <a:pos x="61" y="2"/>
                  </a:cxn>
                  <a:cxn ang="0">
                    <a:pos x="81" y="0"/>
                  </a:cxn>
                  <a:cxn ang="0">
                    <a:pos x="104" y="3"/>
                  </a:cxn>
                  <a:cxn ang="0">
                    <a:pos x="109" y="4"/>
                  </a:cxn>
                  <a:cxn ang="0">
                    <a:pos x="125" y="9"/>
                  </a:cxn>
                  <a:cxn ang="0">
                    <a:pos x="146" y="17"/>
                  </a:cxn>
                  <a:cxn ang="0">
                    <a:pos x="168" y="30"/>
                  </a:cxn>
                  <a:cxn ang="0">
                    <a:pos x="188" y="49"/>
                  </a:cxn>
                  <a:cxn ang="0">
                    <a:pos x="201" y="76"/>
                  </a:cxn>
                  <a:cxn ang="0">
                    <a:pos x="205" y="110"/>
                  </a:cxn>
                  <a:cxn ang="0">
                    <a:pos x="194" y="153"/>
                  </a:cxn>
                  <a:cxn ang="0">
                    <a:pos x="191" y="153"/>
                  </a:cxn>
                  <a:cxn ang="0">
                    <a:pos x="187" y="153"/>
                  </a:cxn>
                  <a:cxn ang="0">
                    <a:pos x="180" y="153"/>
                  </a:cxn>
                  <a:cxn ang="0">
                    <a:pos x="172" y="155"/>
                  </a:cxn>
                  <a:cxn ang="0">
                    <a:pos x="165" y="157"/>
                  </a:cxn>
                  <a:cxn ang="0">
                    <a:pos x="157" y="160"/>
                  </a:cxn>
                  <a:cxn ang="0">
                    <a:pos x="151" y="167"/>
                  </a:cxn>
                  <a:cxn ang="0">
                    <a:pos x="149" y="176"/>
                  </a:cxn>
                  <a:cxn ang="0">
                    <a:pos x="121" y="181"/>
                  </a:cxn>
                  <a:cxn ang="0">
                    <a:pos x="124" y="177"/>
                  </a:cxn>
                  <a:cxn ang="0">
                    <a:pos x="128" y="166"/>
                  </a:cxn>
                  <a:cxn ang="0">
                    <a:pos x="134" y="150"/>
                  </a:cxn>
                  <a:cxn ang="0">
                    <a:pos x="138" y="132"/>
                  </a:cxn>
                  <a:cxn ang="0">
                    <a:pos x="139" y="114"/>
                  </a:cxn>
                  <a:cxn ang="0">
                    <a:pos x="137" y="97"/>
                  </a:cxn>
                  <a:cxn ang="0">
                    <a:pos x="127" y="84"/>
                  </a:cxn>
                  <a:cxn ang="0">
                    <a:pos x="110" y="78"/>
                  </a:cxn>
                </a:cxnLst>
                <a:rect l="0" t="0" r="r" b="b"/>
                <a:pathLst>
                  <a:path w="205" h="181">
                    <a:moveTo>
                      <a:pt x="110" y="78"/>
                    </a:moveTo>
                    <a:lnTo>
                      <a:pt x="111" y="74"/>
                    </a:lnTo>
                    <a:lnTo>
                      <a:pt x="114" y="66"/>
                    </a:lnTo>
                    <a:lnTo>
                      <a:pt x="115" y="53"/>
                    </a:lnTo>
                    <a:lnTo>
                      <a:pt x="112" y="41"/>
                    </a:lnTo>
                    <a:lnTo>
                      <a:pt x="107" y="29"/>
                    </a:lnTo>
                    <a:lnTo>
                      <a:pt x="95" y="21"/>
                    </a:lnTo>
                    <a:lnTo>
                      <a:pt x="74" y="18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2" y="24"/>
                    </a:lnTo>
                    <a:lnTo>
                      <a:pt x="25" y="26"/>
                    </a:lnTo>
                    <a:lnTo>
                      <a:pt x="17" y="28"/>
                    </a:lnTo>
                    <a:lnTo>
                      <a:pt x="10" y="31"/>
                    </a:lnTo>
                    <a:lnTo>
                      <a:pt x="5" y="34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8" y="30"/>
                    </a:lnTo>
                    <a:lnTo>
                      <a:pt x="17" y="22"/>
                    </a:lnTo>
                    <a:lnTo>
                      <a:pt x="29" y="14"/>
                    </a:lnTo>
                    <a:lnTo>
                      <a:pt x="44" y="8"/>
                    </a:lnTo>
                    <a:lnTo>
                      <a:pt x="61" y="2"/>
                    </a:lnTo>
                    <a:lnTo>
                      <a:pt x="81" y="0"/>
                    </a:lnTo>
                    <a:lnTo>
                      <a:pt x="104" y="3"/>
                    </a:lnTo>
                    <a:lnTo>
                      <a:pt x="109" y="4"/>
                    </a:lnTo>
                    <a:lnTo>
                      <a:pt x="125" y="9"/>
                    </a:lnTo>
                    <a:lnTo>
                      <a:pt x="146" y="17"/>
                    </a:lnTo>
                    <a:lnTo>
                      <a:pt x="168" y="30"/>
                    </a:lnTo>
                    <a:lnTo>
                      <a:pt x="188" y="49"/>
                    </a:lnTo>
                    <a:lnTo>
                      <a:pt x="201" y="76"/>
                    </a:lnTo>
                    <a:lnTo>
                      <a:pt x="205" y="110"/>
                    </a:lnTo>
                    <a:lnTo>
                      <a:pt x="194" y="153"/>
                    </a:lnTo>
                    <a:lnTo>
                      <a:pt x="191" y="153"/>
                    </a:lnTo>
                    <a:lnTo>
                      <a:pt x="187" y="153"/>
                    </a:lnTo>
                    <a:lnTo>
                      <a:pt x="180" y="153"/>
                    </a:lnTo>
                    <a:lnTo>
                      <a:pt x="172" y="155"/>
                    </a:lnTo>
                    <a:lnTo>
                      <a:pt x="165" y="157"/>
                    </a:lnTo>
                    <a:lnTo>
                      <a:pt x="157" y="160"/>
                    </a:lnTo>
                    <a:lnTo>
                      <a:pt x="151" y="167"/>
                    </a:lnTo>
                    <a:lnTo>
                      <a:pt x="149" y="176"/>
                    </a:lnTo>
                    <a:lnTo>
                      <a:pt x="121" y="181"/>
                    </a:lnTo>
                    <a:lnTo>
                      <a:pt x="124" y="177"/>
                    </a:lnTo>
                    <a:lnTo>
                      <a:pt x="128" y="166"/>
                    </a:lnTo>
                    <a:lnTo>
                      <a:pt x="134" y="150"/>
                    </a:lnTo>
                    <a:lnTo>
                      <a:pt x="138" y="132"/>
                    </a:lnTo>
                    <a:lnTo>
                      <a:pt x="139" y="114"/>
                    </a:lnTo>
                    <a:lnTo>
                      <a:pt x="137" y="97"/>
                    </a:lnTo>
                    <a:lnTo>
                      <a:pt x="127" y="84"/>
                    </a:lnTo>
                    <a:lnTo>
                      <a:pt x="110" y="78"/>
                    </a:lnTo>
                    <a:close/>
                  </a:path>
                </a:pathLst>
              </a:custGeom>
              <a:solidFill>
                <a:srgbClr val="C49E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9" name="Freeform 61"/>
              <p:cNvSpPr>
                <a:spLocks/>
              </p:cNvSpPr>
              <p:nvPr/>
            </p:nvSpPr>
            <p:spPr bwMode="auto">
              <a:xfrm>
                <a:off x="3759" y="790"/>
                <a:ext cx="42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" y="27"/>
                  </a:cxn>
                  <a:cxn ang="0">
                    <a:pos x="2" y="23"/>
                  </a:cxn>
                  <a:cxn ang="0">
                    <a:pos x="6" y="16"/>
                  </a:cxn>
                  <a:cxn ang="0">
                    <a:pos x="10" y="10"/>
                  </a:cxn>
                  <a:cxn ang="0">
                    <a:pos x="16" y="3"/>
                  </a:cxn>
                  <a:cxn ang="0">
                    <a:pos x="23" y="0"/>
                  </a:cxn>
                  <a:cxn ang="0">
                    <a:pos x="32" y="0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37" y="4"/>
                  </a:cxn>
                  <a:cxn ang="0">
                    <a:pos x="31" y="4"/>
                  </a:cxn>
                  <a:cxn ang="0">
                    <a:pos x="25" y="5"/>
                  </a:cxn>
                  <a:cxn ang="0">
                    <a:pos x="18" y="7"/>
                  </a:cxn>
                  <a:cxn ang="0">
                    <a:pos x="11" y="12"/>
                  </a:cxn>
                  <a:cxn ang="0">
                    <a:pos x="5" y="20"/>
                  </a:cxn>
                  <a:cxn ang="0">
                    <a:pos x="0" y="30"/>
                  </a:cxn>
                </a:cxnLst>
                <a:rect l="0" t="0" r="r" b="b"/>
                <a:pathLst>
                  <a:path w="42" h="30">
                    <a:moveTo>
                      <a:pt x="0" y="30"/>
                    </a:moveTo>
                    <a:lnTo>
                      <a:pt x="1" y="27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3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31" y="4"/>
                    </a:lnTo>
                    <a:lnTo>
                      <a:pt x="25" y="5"/>
                    </a:lnTo>
                    <a:lnTo>
                      <a:pt x="18" y="7"/>
                    </a:lnTo>
                    <a:lnTo>
                      <a:pt x="11" y="12"/>
                    </a:lnTo>
                    <a:lnTo>
                      <a:pt x="5" y="2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0" name="Freeform 62"/>
              <p:cNvSpPr>
                <a:spLocks/>
              </p:cNvSpPr>
              <p:nvPr/>
            </p:nvSpPr>
            <p:spPr bwMode="auto">
              <a:xfrm>
                <a:off x="3714" y="647"/>
                <a:ext cx="111" cy="145"/>
              </a:xfrm>
              <a:custGeom>
                <a:avLst/>
                <a:gdLst/>
                <a:ahLst/>
                <a:cxnLst>
                  <a:cxn ang="0">
                    <a:pos x="92" y="145"/>
                  </a:cxn>
                  <a:cxn ang="0">
                    <a:pos x="94" y="139"/>
                  </a:cxn>
                  <a:cxn ang="0">
                    <a:pos x="100" y="125"/>
                  </a:cxn>
                  <a:cxn ang="0">
                    <a:pos x="104" y="104"/>
                  </a:cxn>
                  <a:cxn ang="0">
                    <a:pos x="104" y="79"/>
                  </a:cxn>
                  <a:cxn ang="0">
                    <a:pos x="97" y="55"/>
                  </a:cxn>
                  <a:cxn ang="0">
                    <a:pos x="80" y="30"/>
                  </a:cxn>
                  <a:cxn ang="0">
                    <a:pos x="48" y="1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25" y="3"/>
                  </a:cxn>
                  <a:cxn ang="0">
                    <a:pos x="50" y="8"/>
                  </a:cxn>
                  <a:cxn ang="0">
                    <a:pos x="75" y="19"/>
                  </a:cxn>
                  <a:cxn ang="0">
                    <a:pos x="97" y="37"/>
                  </a:cxn>
                  <a:cxn ang="0">
                    <a:pos x="111" y="63"/>
                  </a:cxn>
                  <a:cxn ang="0">
                    <a:pos x="111" y="98"/>
                  </a:cxn>
                  <a:cxn ang="0">
                    <a:pos x="92" y="145"/>
                  </a:cxn>
                </a:cxnLst>
                <a:rect l="0" t="0" r="r" b="b"/>
                <a:pathLst>
                  <a:path w="111" h="145">
                    <a:moveTo>
                      <a:pt x="92" y="145"/>
                    </a:moveTo>
                    <a:lnTo>
                      <a:pt x="94" y="139"/>
                    </a:lnTo>
                    <a:lnTo>
                      <a:pt x="100" y="125"/>
                    </a:lnTo>
                    <a:lnTo>
                      <a:pt x="104" y="104"/>
                    </a:lnTo>
                    <a:lnTo>
                      <a:pt x="104" y="79"/>
                    </a:lnTo>
                    <a:lnTo>
                      <a:pt x="97" y="55"/>
                    </a:lnTo>
                    <a:lnTo>
                      <a:pt x="80" y="30"/>
                    </a:lnTo>
                    <a:lnTo>
                      <a:pt x="48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5" y="3"/>
                    </a:lnTo>
                    <a:lnTo>
                      <a:pt x="50" y="8"/>
                    </a:lnTo>
                    <a:lnTo>
                      <a:pt x="75" y="19"/>
                    </a:lnTo>
                    <a:lnTo>
                      <a:pt x="97" y="37"/>
                    </a:lnTo>
                    <a:lnTo>
                      <a:pt x="111" y="63"/>
                    </a:lnTo>
                    <a:lnTo>
                      <a:pt x="111" y="98"/>
                    </a:lnTo>
                    <a:lnTo>
                      <a:pt x="92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1" name="Freeform 63"/>
              <p:cNvSpPr>
                <a:spLocks/>
              </p:cNvSpPr>
              <p:nvPr/>
            </p:nvSpPr>
            <p:spPr bwMode="auto">
              <a:xfrm>
                <a:off x="3577" y="676"/>
                <a:ext cx="49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" y="68"/>
                  </a:cxn>
                  <a:cxn ang="0">
                    <a:pos x="4" y="66"/>
                  </a:cxn>
                  <a:cxn ang="0">
                    <a:pos x="6" y="59"/>
                  </a:cxn>
                  <a:cxn ang="0">
                    <a:pos x="2" y="47"/>
                  </a:cxn>
                  <a:cxn ang="0">
                    <a:pos x="2" y="46"/>
                  </a:cxn>
                  <a:cxn ang="0">
                    <a:pos x="1" y="41"/>
                  </a:cxn>
                  <a:cxn ang="0">
                    <a:pos x="1" y="35"/>
                  </a:cxn>
                  <a:cxn ang="0">
                    <a:pos x="3" y="27"/>
                  </a:cxn>
                  <a:cxn ang="0">
                    <a:pos x="8" y="19"/>
                  </a:cxn>
                  <a:cxn ang="0">
                    <a:pos x="17" y="11"/>
                  </a:cxn>
                  <a:cxn ang="0">
                    <a:pos x="30" y="5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2" y="2"/>
                  </a:cxn>
                  <a:cxn ang="0">
                    <a:pos x="35" y="5"/>
                  </a:cxn>
                  <a:cxn ang="0">
                    <a:pos x="28" y="8"/>
                  </a:cxn>
                  <a:cxn ang="0">
                    <a:pos x="20" y="14"/>
                  </a:cxn>
                  <a:cxn ang="0">
                    <a:pos x="13" y="19"/>
                  </a:cxn>
                  <a:cxn ang="0">
                    <a:pos x="10" y="27"/>
                  </a:cxn>
                  <a:cxn ang="0">
                    <a:pos x="9" y="37"/>
                  </a:cxn>
                  <a:cxn ang="0">
                    <a:pos x="9" y="41"/>
                  </a:cxn>
                  <a:cxn ang="0">
                    <a:pos x="8" y="50"/>
                  </a:cxn>
                  <a:cxn ang="0">
                    <a:pos x="6" y="60"/>
                  </a:cxn>
                  <a:cxn ang="0">
                    <a:pos x="0" y="68"/>
                  </a:cxn>
                </a:cxnLst>
                <a:rect l="0" t="0" r="r" b="b"/>
                <a:pathLst>
                  <a:path w="49" h="68">
                    <a:moveTo>
                      <a:pt x="0" y="68"/>
                    </a:moveTo>
                    <a:lnTo>
                      <a:pt x="1" y="68"/>
                    </a:lnTo>
                    <a:lnTo>
                      <a:pt x="4" y="66"/>
                    </a:lnTo>
                    <a:lnTo>
                      <a:pt x="6" y="59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1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8" y="19"/>
                    </a:lnTo>
                    <a:lnTo>
                      <a:pt x="17" y="11"/>
                    </a:lnTo>
                    <a:lnTo>
                      <a:pt x="30" y="5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20" y="14"/>
                    </a:lnTo>
                    <a:lnTo>
                      <a:pt x="13" y="19"/>
                    </a:lnTo>
                    <a:lnTo>
                      <a:pt x="10" y="27"/>
                    </a:lnTo>
                    <a:lnTo>
                      <a:pt x="9" y="37"/>
                    </a:lnTo>
                    <a:lnTo>
                      <a:pt x="9" y="41"/>
                    </a:lnTo>
                    <a:lnTo>
                      <a:pt x="8" y="50"/>
                    </a:lnTo>
                    <a:lnTo>
                      <a:pt x="6" y="6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2" name="Freeform 64"/>
              <p:cNvSpPr>
                <a:spLocks/>
              </p:cNvSpPr>
              <p:nvPr/>
            </p:nvSpPr>
            <p:spPr bwMode="auto">
              <a:xfrm>
                <a:off x="3654" y="663"/>
                <a:ext cx="75" cy="6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15" y="2"/>
                  </a:cxn>
                  <a:cxn ang="0">
                    <a:pos x="31" y="2"/>
                  </a:cxn>
                  <a:cxn ang="0">
                    <a:pos x="47" y="5"/>
                  </a:cxn>
                  <a:cxn ang="0">
                    <a:pos x="62" y="12"/>
                  </a:cxn>
                  <a:cxn ang="0">
                    <a:pos x="72" y="23"/>
                  </a:cxn>
                  <a:cxn ang="0">
                    <a:pos x="73" y="40"/>
                  </a:cxn>
                  <a:cxn ang="0">
                    <a:pos x="63" y="65"/>
                  </a:cxn>
                  <a:cxn ang="0">
                    <a:pos x="65" y="62"/>
                  </a:cxn>
                  <a:cxn ang="0">
                    <a:pos x="70" y="53"/>
                  </a:cxn>
                  <a:cxn ang="0">
                    <a:pos x="74" y="40"/>
                  </a:cxn>
                  <a:cxn ang="0">
                    <a:pos x="75" y="27"/>
                  </a:cxn>
                  <a:cxn ang="0">
                    <a:pos x="71" y="13"/>
                  </a:cxn>
                  <a:cxn ang="0">
                    <a:pos x="58" y="4"/>
                  </a:cxn>
                  <a:cxn ang="0">
                    <a:pos x="36" y="0"/>
                  </a:cxn>
                  <a:cxn ang="0">
                    <a:pos x="0" y="3"/>
                  </a:cxn>
                </a:cxnLst>
                <a:rect l="0" t="0" r="r" b="b"/>
                <a:pathLst>
                  <a:path w="75" h="65">
                    <a:moveTo>
                      <a:pt x="0" y="3"/>
                    </a:moveTo>
                    <a:lnTo>
                      <a:pt x="4" y="3"/>
                    </a:lnTo>
                    <a:lnTo>
                      <a:pt x="15" y="2"/>
                    </a:lnTo>
                    <a:lnTo>
                      <a:pt x="31" y="2"/>
                    </a:lnTo>
                    <a:lnTo>
                      <a:pt x="47" y="5"/>
                    </a:lnTo>
                    <a:lnTo>
                      <a:pt x="62" y="12"/>
                    </a:lnTo>
                    <a:lnTo>
                      <a:pt x="72" y="23"/>
                    </a:lnTo>
                    <a:lnTo>
                      <a:pt x="73" y="40"/>
                    </a:lnTo>
                    <a:lnTo>
                      <a:pt x="63" y="65"/>
                    </a:lnTo>
                    <a:lnTo>
                      <a:pt x="65" y="62"/>
                    </a:lnTo>
                    <a:lnTo>
                      <a:pt x="70" y="53"/>
                    </a:lnTo>
                    <a:lnTo>
                      <a:pt x="74" y="40"/>
                    </a:lnTo>
                    <a:lnTo>
                      <a:pt x="75" y="27"/>
                    </a:lnTo>
                    <a:lnTo>
                      <a:pt x="71" y="13"/>
                    </a:lnTo>
                    <a:lnTo>
                      <a:pt x="58" y="4"/>
                    </a:lnTo>
                    <a:lnTo>
                      <a:pt x="3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3" name="Freeform 65"/>
              <p:cNvSpPr>
                <a:spLocks/>
              </p:cNvSpPr>
              <p:nvPr/>
            </p:nvSpPr>
            <p:spPr bwMode="auto">
              <a:xfrm>
                <a:off x="3730" y="730"/>
                <a:ext cx="25" cy="8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2" y="85"/>
                  </a:cxn>
                  <a:cxn ang="0">
                    <a:pos x="8" y="77"/>
                  </a:cxn>
                  <a:cxn ang="0">
                    <a:pos x="15" y="65"/>
                  </a:cxn>
                  <a:cxn ang="0">
                    <a:pos x="21" y="52"/>
                  </a:cxn>
                  <a:cxn ang="0">
                    <a:pos x="25" y="36"/>
                  </a:cxn>
                  <a:cxn ang="0">
                    <a:pos x="25" y="22"/>
                  </a:cxn>
                  <a:cxn ang="0">
                    <a:pos x="18" y="1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9" y="5"/>
                  </a:cxn>
                  <a:cxn ang="0">
                    <a:pos x="14" y="12"/>
                  </a:cxn>
                  <a:cxn ang="0">
                    <a:pos x="18" y="21"/>
                  </a:cxn>
                  <a:cxn ang="0">
                    <a:pos x="19" y="34"/>
                  </a:cxn>
                  <a:cxn ang="0">
                    <a:pos x="18" y="49"/>
                  </a:cxn>
                  <a:cxn ang="0">
                    <a:pos x="12" y="67"/>
                  </a:cxn>
                  <a:cxn ang="0">
                    <a:pos x="0" y="89"/>
                  </a:cxn>
                </a:cxnLst>
                <a:rect l="0" t="0" r="r" b="b"/>
                <a:pathLst>
                  <a:path w="25" h="89">
                    <a:moveTo>
                      <a:pt x="0" y="89"/>
                    </a:moveTo>
                    <a:lnTo>
                      <a:pt x="2" y="85"/>
                    </a:lnTo>
                    <a:lnTo>
                      <a:pt x="8" y="77"/>
                    </a:lnTo>
                    <a:lnTo>
                      <a:pt x="15" y="65"/>
                    </a:lnTo>
                    <a:lnTo>
                      <a:pt x="21" y="52"/>
                    </a:lnTo>
                    <a:lnTo>
                      <a:pt x="25" y="36"/>
                    </a:lnTo>
                    <a:lnTo>
                      <a:pt x="25" y="22"/>
                    </a:lnTo>
                    <a:lnTo>
                      <a:pt x="18" y="1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9" y="5"/>
                    </a:lnTo>
                    <a:lnTo>
                      <a:pt x="14" y="12"/>
                    </a:lnTo>
                    <a:lnTo>
                      <a:pt x="18" y="21"/>
                    </a:lnTo>
                    <a:lnTo>
                      <a:pt x="19" y="34"/>
                    </a:lnTo>
                    <a:lnTo>
                      <a:pt x="18" y="49"/>
                    </a:lnTo>
                    <a:lnTo>
                      <a:pt x="12" y="6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4" name="Freeform 66"/>
              <p:cNvSpPr>
                <a:spLocks/>
              </p:cNvSpPr>
              <p:nvPr/>
            </p:nvSpPr>
            <p:spPr bwMode="auto">
              <a:xfrm>
                <a:off x="3789" y="797"/>
                <a:ext cx="26" cy="5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" y="49"/>
                  </a:cxn>
                  <a:cxn ang="0">
                    <a:pos x="7" y="45"/>
                  </a:cxn>
                  <a:cxn ang="0">
                    <a:pos x="13" y="40"/>
                  </a:cxn>
                  <a:cxn ang="0">
                    <a:pos x="19" y="33"/>
                  </a:cxn>
                  <a:cxn ang="0">
                    <a:pos x="25" y="25"/>
                  </a:cxn>
                  <a:cxn ang="0">
                    <a:pos x="26" y="17"/>
                  </a:cxn>
                  <a:cxn ang="0">
                    <a:pos x="23" y="8"/>
                  </a:cxn>
                  <a:cxn ang="0">
                    <a:pos x="15" y="0"/>
                  </a:cxn>
                  <a:cxn ang="0">
                    <a:pos x="17" y="5"/>
                  </a:cxn>
                  <a:cxn ang="0">
                    <a:pos x="19" y="15"/>
                  </a:cxn>
                  <a:cxn ang="0">
                    <a:pos x="16" y="32"/>
                  </a:cxn>
                  <a:cxn ang="0">
                    <a:pos x="0" y="50"/>
                  </a:cxn>
                </a:cxnLst>
                <a:rect l="0" t="0" r="r" b="b"/>
                <a:pathLst>
                  <a:path w="26" h="50">
                    <a:moveTo>
                      <a:pt x="0" y="50"/>
                    </a:moveTo>
                    <a:lnTo>
                      <a:pt x="2" y="49"/>
                    </a:lnTo>
                    <a:lnTo>
                      <a:pt x="7" y="45"/>
                    </a:lnTo>
                    <a:lnTo>
                      <a:pt x="13" y="40"/>
                    </a:lnTo>
                    <a:lnTo>
                      <a:pt x="19" y="33"/>
                    </a:lnTo>
                    <a:lnTo>
                      <a:pt x="25" y="25"/>
                    </a:lnTo>
                    <a:lnTo>
                      <a:pt x="26" y="17"/>
                    </a:lnTo>
                    <a:lnTo>
                      <a:pt x="23" y="8"/>
                    </a:lnTo>
                    <a:lnTo>
                      <a:pt x="15" y="0"/>
                    </a:lnTo>
                    <a:lnTo>
                      <a:pt x="17" y="5"/>
                    </a:lnTo>
                    <a:lnTo>
                      <a:pt x="19" y="15"/>
                    </a:lnTo>
                    <a:lnTo>
                      <a:pt x="16" y="3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5" name="Freeform 67"/>
              <p:cNvSpPr>
                <a:spLocks/>
              </p:cNvSpPr>
              <p:nvPr/>
            </p:nvSpPr>
            <p:spPr bwMode="auto">
              <a:xfrm>
                <a:off x="3639" y="892"/>
                <a:ext cx="132" cy="7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" y="65"/>
                  </a:cxn>
                  <a:cxn ang="0">
                    <a:pos x="9" y="68"/>
                  </a:cxn>
                  <a:cxn ang="0">
                    <a:pos x="20" y="70"/>
                  </a:cxn>
                  <a:cxn ang="0">
                    <a:pos x="35" y="69"/>
                  </a:cxn>
                  <a:cxn ang="0">
                    <a:pos x="53" y="63"/>
                  </a:cxn>
                  <a:cxn ang="0">
                    <a:pos x="77" y="51"/>
                  </a:cxn>
                  <a:cxn ang="0">
                    <a:pos x="102" y="31"/>
                  </a:cxn>
                  <a:cxn ang="0">
                    <a:pos x="132" y="0"/>
                  </a:cxn>
                  <a:cxn ang="0">
                    <a:pos x="129" y="4"/>
                  </a:cxn>
                  <a:cxn ang="0">
                    <a:pos x="119" y="18"/>
                  </a:cxn>
                  <a:cxn ang="0">
                    <a:pos x="105" y="34"/>
                  </a:cxn>
                  <a:cxn ang="0">
                    <a:pos x="86" y="52"/>
                  </a:cxn>
                  <a:cxn ang="0">
                    <a:pos x="65" y="68"/>
                  </a:cxn>
                  <a:cxn ang="0">
                    <a:pos x="42" y="77"/>
                  </a:cxn>
                  <a:cxn ang="0">
                    <a:pos x="21" y="77"/>
                  </a:cxn>
                  <a:cxn ang="0">
                    <a:pos x="0" y="64"/>
                  </a:cxn>
                </a:cxnLst>
                <a:rect l="0" t="0" r="r" b="b"/>
                <a:pathLst>
                  <a:path w="132" h="77">
                    <a:moveTo>
                      <a:pt x="0" y="64"/>
                    </a:moveTo>
                    <a:lnTo>
                      <a:pt x="2" y="65"/>
                    </a:lnTo>
                    <a:lnTo>
                      <a:pt x="9" y="68"/>
                    </a:lnTo>
                    <a:lnTo>
                      <a:pt x="20" y="70"/>
                    </a:lnTo>
                    <a:lnTo>
                      <a:pt x="35" y="69"/>
                    </a:lnTo>
                    <a:lnTo>
                      <a:pt x="53" y="63"/>
                    </a:lnTo>
                    <a:lnTo>
                      <a:pt x="77" y="51"/>
                    </a:lnTo>
                    <a:lnTo>
                      <a:pt x="102" y="31"/>
                    </a:lnTo>
                    <a:lnTo>
                      <a:pt x="132" y="0"/>
                    </a:lnTo>
                    <a:lnTo>
                      <a:pt x="129" y="4"/>
                    </a:lnTo>
                    <a:lnTo>
                      <a:pt x="119" y="18"/>
                    </a:lnTo>
                    <a:lnTo>
                      <a:pt x="105" y="34"/>
                    </a:lnTo>
                    <a:lnTo>
                      <a:pt x="86" y="52"/>
                    </a:lnTo>
                    <a:lnTo>
                      <a:pt x="65" y="68"/>
                    </a:lnTo>
                    <a:lnTo>
                      <a:pt x="42" y="77"/>
                    </a:lnTo>
                    <a:lnTo>
                      <a:pt x="21" y="77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6" name="Freeform 68"/>
              <p:cNvSpPr>
                <a:spLocks/>
              </p:cNvSpPr>
              <p:nvPr/>
            </p:nvSpPr>
            <p:spPr bwMode="auto">
              <a:xfrm>
                <a:off x="3752" y="872"/>
                <a:ext cx="90" cy="7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4"/>
                  </a:cxn>
                  <a:cxn ang="0">
                    <a:pos x="15" y="48"/>
                  </a:cxn>
                  <a:cxn ang="0">
                    <a:pos x="30" y="60"/>
                  </a:cxn>
                  <a:cxn ang="0">
                    <a:pos x="55" y="69"/>
                  </a:cxn>
                  <a:cxn ang="0">
                    <a:pos x="90" y="74"/>
                  </a:cxn>
                  <a:cxn ang="0">
                    <a:pos x="86" y="73"/>
                  </a:cxn>
                  <a:cxn ang="0">
                    <a:pos x="76" y="70"/>
                  </a:cxn>
                  <a:cxn ang="0">
                    <a:pos x="62" y="64"/>
                  </a:cxn>
                  <a:cxn ang="0">
                    <a:pos x="45" y="57"/>
                  </a:cxn>
                  <a:cxn ang="0">
                    <a:pos x="28" y="47"/>
                  </a:cxn>
                  <a:cxn ang="0">
                    <a:pos x="14" y="33"/>
                  </a:cxn>
                  <a:cxn ang="0">
                    <a:pos x="4" y="18"/>
                  </a:cxn>
                  <a:cxn ang="0">
                    <a:pos x="2" y="0"/>
                  </a:cxn>
                </a:cxnLst>
                <a:rect l="0" t="0" r="r" b="b"/>
                <a:pathLst>
                  <a:path w="90" h="74">
                    <a:moveTo>
                      <a:pt x="2" y="0"/>
                    </a:moveTo>
                    <a:lnTo>
                      <a:pt x="0" y="3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4"/>
                    </a:lnTo>
                    <a:lnTo>
                      <a:pt x="15" y="48"/>
                    </a:lnTo>
                    <a:lnTo>
                      <a:pt x="30" y="60"/>
                    </a:lnTo>
                    <a:lnTo>
                      <a:pt x="55" y="69"/>
                    </a:lnTo>
                    <a:lnTo>
                      <a:pt x="90" y="74"/>
                    </a:lnTo>
                    <a:lnTo>
                      <a:pt x="86" y="73"/>
                    </a:lnTo>
                    <a:lnTo>
                      <a:pt x="76" y="70"/>
                    </a:lnTo>
                    <a:lnTo>
                      <a:pt x="62" y="64"/>
                    </a:lnTo>
                    <a:lnTo>
                      <a:pt x="45" y="57"/>
                    </a:lnTo>
                    <a:lnTo>
                      <a:pt x="28" y="47"/>
                    </a:lnTo>
                    <a:lnTo>
                      <a:pt x="14" y="33"/>
                    </a:lnTo>
                    <a:lnTo>
                      <a:pt x="4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7" name="Freeform 69"/>
              <p:cNvSpPr>
                <a:spLocks/>
              </p:cNvSpPr>
              <p:nvPr/>
            </p:nvSpPr>
            <p:spPr bwMode="auto">
              <a:xfrm>
                <a:off x="3555" y="934"/>
                <a:ext cx="56" cy="3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1"/>
                  </a:cxn>
                  <a:cxn ang="0">
                    <a:pos x="56" y="5"/>
                  </a:cxn>
                  <a:cxn ang="0">
                    <a:pos x="55" y="10"/>
                  </a:cxn>
                  <a:cxn ang="0">
                    <a:pos x="52" y="16"/>
                  </a:cxn>
                  <a:cxn ang="0">
                    <a:pos x="46" y="21"/>
                  </a:cxn>
                  <a:cxn ang="0">
                    <a:pos x="35" y="27"/>
                  </a:cxn>
                  <a:cxn ang="0">
                    <a:pos x="21" y="29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9" y="27"/>
                  </a:cxn>
                  <a:cxn ang="0">
                    <a:pos x="18" y="23"/>
                  </a:cxn>
                  <a:cxn ang="0">
                    <a:pos x="29" y="20"/>
                  </a:cxn>
                  <a:cxn ang="0">
                    <a:pos x="39" y="15"/>
                  </a:cxn>
                  <a:cxn ang="0">
                    <a:pos x="48" y="10"/>
                  </a:cxn>
                  <a:cxn ang="0">
                    <a:pos x="54" y="5"/>
                  </a:cxn>
                  <a:cxn ang="0">
                    <a:pos x="56" y="0"/>
                  </a:cxn>
                </a:cxnLst>
                <a:rect l="0" t="0" r="r" b="b"/>
                <a:pathLst>
                  <a:path w="56" h="30">
                    <a:moveTo>
                      <a:pt x="56" y="0"/>
                    </a:moveTo>
                    <a:lnTo>
                      <a:pt x="56" y="1"/>
                    </a:lnTo>
                    <a:lnTo>
                      <a:pt x="56" y="5"/>
                    </a:lnTo>
                    <a:lnTo>
                      <a:pt x="55" y="10"/>
                    </a:lnTo>
                    <a:lnTo>
                      <a:pt x="52" y="16"/>
                    </a:lnTo>
                    <a:lnTo>
                      <a:pt x="46" y="21"/>
                    </a:lnTo>
                    <a:lnTo>
                      <a:pt x="35" y="27"/>
                    </a:lnTo>
                    <a:lnTo>
                      <a:pt x="21" y="29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9" y="27"/>
                    </a:lnTo>
                    <a:lnTo>
                      <a:pt x="18" y="23"/>
                    </a:lnTo>
                    <a:lnTo>
                      <a:pt x="29" y="20"/>
                    </a:lnTo>
                    <a:lnTo>
                      <a:pt x="39" y="15"/>
                    </a:lnTo>
                    <a:lnTo>
                      <a:pt x="48" y="10"/>
                    </a:lnTo>
                    <a:lnTo>
                      <a:pt x="54" y="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8" name="Freeform 70"/>
              <p:cNvSpPr>
                <a:spLocks/>
              </p:cNvSpPr>
              <p:nvPr/>
            </p:nvSpPr>
            <p:spPr bwMode="auto">
              <a:xfrm>
                <a:off x="3757" y="1041"/>
                <a:ext cx="25" cy="12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2"/>
                  </a:cxn>
                  <a:cxn ang="0">
                    <a:pos x="18" y="10"/>
                  </a:cxn>
                  <a:cxn ang="0">
                    <a:pos x="10" y="22"/>
                  </a:cxn>
                  <a:cxn ang="0">
                    <a:pos x="3" y="38"/>
                  </a:cxn>
                  <a:cxn ang="0">
                    <a:pos x="0" y="57"/>
                  </a:cxn>
                  <a:cxn ang="0">
                    <a:pos x="0" y="78"/>
                  </a:cxn>
                  <a:cxn ang="0">
                    <a:pos x="7" y="100"/>
                  </a:cxn>
                  <a:cxn ang="0">
                    <a:pos x="21" y="123"/>
                  </a:cxn>
                  <a:cxn ang="0">
                    <a:pos x="18" y="112"/>
                  </a:cxn>
                  <a:cxn ang="0">
                    <a:pos x="11" y="83"/>
                  </a:cxn>
                  <a:cxn ang="0">
                    <a:pos x="11" y="44"/>
                  </a:cxn>
                  <a:cxn ang="0">
                    <a:pos x="25" y="0"/>
                  </a:cxn>
                </a:cxnLst>
                <a:rect l="0" t="0" r="r" b="b"/>
                <a:pathLst>
                  <a:path w="25" h="123">
                    <a:moveTo>
                      <a:pt x="25" y="0"/>
                    </a:moveTo>
                    <a:lnTo>
                      <a:pt x="23" y="2"/>
                    </a:lnTo>
                    <a:lnTo>
                      <a:pt x="18" y="10"/>
                    </a:lnTo>
                    <a:lnTo>
                      <a:pt x="10" y="22"/>
                    </a:lnTo>
                    <a:lnTo>
                      <a:pt x="3" y="38"/>
                    </a:lnTo>
                    <a:lnTo>
                      <a:pt x="0" y="57"/>
                    </a:lnTo>
                    <a:lnTo>
                      <a:pt x="0" y="78"/>
                    </a:lnTo>
                    <a:lnTo>
                      <a:pt x="7" y="100"/>
                    </a:lnTo>
                    <a:lnTo>
                      <a:pt x="21" y="123"/>
                    </a:lnTo>
                    <a:lnTo>
                      <a:pt x="18" y="112"/>
                    </a:lnTo>
                    <a:lnTo>
                      <a:pt x="11" y="83"/>
                    </a:lnTo>
                    <a:lnTo>
                      <a:pt x="11" y="4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9" name="Freeform 71"/>
              <p:cNvSpPr>
                <a:spLocks/>
              </p:cNvSpPr>
              <p:nvPr/>
            </p:nvSpPr>
            <p:spPr bwMode="auto">
              <a:xfrm>
                <a:off x="3137" y="1093"/>
                <a:ext cx="51" cy="180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8" y="3"/>
                  </a:cxn>
                  <a:cxn ang="0">
                    <a:pos x="39" y="13"/>
                  </a:cxn>
                  <a:cxn ang="0">
                    <a:pos x="28" y="29"/>
                  </a:cxn>
                  <a:cxn ang="0">
                    <a:pos x="16" y="50"/>
                  </a:cxn>
                  <a:cxn ang="0">
                    <a:pos x="6" y="77"/>
                  </a:cxn>
                  <a:cxn ang="0">
                    <a:pos x="0" y="107"/>
                  </a:cxn>
                  <a:cxn ang="0">
                    <a:pos x="2" y="141"/>
                  </a:cxn>
                  <a:cxn ang="0">
                    <a:pos x="12" y="180"/>
                  </a:cxn>
                  <a:cxn ang="0">
                    <a:pos x="11" y="177"/>
                  </a:cxn>
                  <a:cxn ang="0">
                    <a:pos x="10" y="166"/>
                  </a:cxn>
                  <a:cxn ang="0">
                    <a:pos x="10" y="149"/>
                  </a:cxn>
                  <a:cxn ang="0">
                    <a:pos x="10" y="128"/>
                  </a:cxn>
                  <a:cxn ang="0">
                    <a:pos x="14" y="101"/>
                  </a:cxn>
                  <a:cxn ang="0">
                    <a:pos x="21" y="70"/>
                  </a:cxn>
                  <a:cxn ang="0">
                    <a:pos x="33" y="37"/>
                  </a:cxn>
                  <a:cxn ang="0">
                    <a:pos x="51" y="0"/>
                  </a:cxn>
                </a:cxnLst>
                <a:rect l="0" t="0" r="r" b="b"/>
                <a:pathLst>
                  <a:path w="51" h="180">
                    <a:moveTo>
                      <a:pt x="51" y="0"/>
                    </a:moveTo>
                    <a:lnTo>
                      <a:pt x="48" y="3"/>
                    </a:lnTo>
                    <a:lnTo>
                      <a:pt x="39" y="13"/>
                    </a:lnTo>
                    <a:lnTo>
                      <a:pt x="28" y="29"/>
                    </a:lnTo>
                    <a:lnTo>
                      <a:pt x="16" y="50"/>
                    </a:lnTo>
                    <a:lnTo>
                      <a:pt x="6" y="77"/>
                    </a:lnTo>
                    <a:lnTo>
                      <a:pt x="0" y="107"/>
                    </a:lnTo>
                    <a:lnTo>
                      <a:pt x="2" y="141"/>
                    </a:lnTo>
                    <a:lnTo>
                      <a:pt x="12" y="180"/>
                    </a:lnTo>
                    <a:lnTo>
                      <a:pt x="11" y="177"/>
                    </a:lnTo>
                    <a:lnTo>
                      <a:pt x="10" y="166"/>
                    </a:lnTo>
                    <a:lnTo>
                      <a:pt x="10" y="149"/>
                    </a:lnTo>
                    <a:lnTo>
                      <a:pt x="10" y="128"/>
                    </a:lnTo>
                    <a:lnTo>
                      <a:pt x="14" y="101"/>
                    </a:lnTo>
                    <a:lnTo>
                      <a:pt x="21" y="70"/>
                    </a:lnTo>
                    <a:lnTo>
                      <a:pt x="33" y="3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0" name="Freeform 72"/>
              <p:cNvSpPr>
                <a:spLocks/>
              </p:cNvSpPr>
              <p:nvPr/>
            </p:nvSpPr>
            <p:spPr bwMode="auto">
              <a:xfrm>
                <a:off x="2523" y="1235"/>
                <a:ext cx="408" cy="292"/>
              </a:xfrm>
              <a:custGeom>
                <a:avLst/>
                <a:gdLst/>
                <a:ahLst/>
                <a:cxnLst>
                  <a:cxn ang="0">
                    <a:pos x="225" y="292"/>
                  </a:cxn>
                  <a:cxn ang="0">
                    <a:pos x="221" y="290"/>
                  </a:cxn>
                  <a:cxn ang="0">
                    <a:pos x="208" y="289"/>
                  </a:cxn>
                  <a:cxn ang="0">
                    <a:pos x="190" y="285"/>
                  </a:cxn>
                  <a:cxn ang="0">
                    <a:pos x="166" y="280"/>
                  </a:cxn>
                  <a:cxn ang="0">
                    <a:pos x="140" y="273"/>
                  </a:cxn>
                  <a:cxn ang="0">
                    <a:pos x="112" y="264"/>
                  </a:cxn>
                  <a:cxn ang="0">
                    <a:pos x="84" y="252"/>
                  </a:cxn>
                  <a:cxn ang="0">
                    <a:pos x="57" y="238"/>
                  </a:cxn>
                  <a:cxn ang="0">
                    <a:pos x="34" y="222"/>
                  </a:cxn>
                  <a:cxn ang="0">
                    <a:pos x="15" y="202"/>
                  </a:cxn>
                  <a:cxn ang="0">
                    <a:pos x="4" y="179"/>
                  </a:cxn>
                  <a:cxn ang="0">
                    <a:pos x="0" y="154"/>
                  </a:cxn>
                  <a:cxn ang="0">
                    <a:pos x="5" y="126"/>
                  </a:cxn>
                  <a:cxn ang="0">
                    <a:pos x="22" y="94"/>
                  </a:cxn>
                  <a:cxn ang="0">
                    <a:pos x="52" y="58"/>
                  </a:cxn>
                  <a:cxn ang="0">
                    <a:pos x="95" y="18"/>
                  </a:cxn>
                  <a:cxn ang="0">
                    <a:pos x="102" y="17"/>
                  </a:cxn>
                  <a:cxn ang="0">
                    <a:pos x="121" y="14"/>
                  </a:cxn>
                  <a:cxn ang="0">
                    <a:pos x="149" y="9"/>
                  </a:cxn>
                  <a:cxn ang="0">
                    <a:pos x="183" y="5"/>
                  </a:cxn>
                  <a:cxn ang="0">
                    <a:pos x="223" y="1"/>
                  </a:cxn>
                  <a:cxn ang="0">
                    <a:pos x="263" y="0"/>
                  </a:cxn>
                  <a:cxn ang="0">
                    <a:pos x="304" y="1"/>
                  </a:cxn>
                  <a:cxn ang="0">
                    <a:pos x="341" y="6"/>
                  </a:cxn>
                  <a:cxn ang="0">
                    <a:pos x="373" y="16"/>
                  </a:cxn>
                  <a:cxn ang="0">
                    <a:pos x="396" y="31"/>
                  </a:cxn>
                  <a:cxn ang="0">
                    <a:pos x="408" y="53"/>
                  </a:cxn>
                  <a:cxn ang="0">
                    <a:pos x="408" y="81"/>
                  </a:cxn>
                  <a:cxn ang="0">
                    <a:pos x="392" y="119"/>
                  </a:cxn>
                  <a:cxn ang="0">
                    <a:pos x="358" y="166"/>
                  </a:cxn>
                  <a:cxn ang="0">
                    <a:pos x="303" y="224"/>
                  </a:cxn>
                  <a:cxn ang="0">
                    <a:pos x="225" y="292"/>
                  </a:cxn>
                </a:cxnLst>
                <a:rect l="0" t="0" r="r" b="b"/>
                <a:pathLst>
                  <a:path w="408" h="292">
                    <a:moveTo>
                      <a:pt x="225" y="292"/>
                    </a:moveTo>
                    <a:lnTo>
                      <a:pt x="221" y="290"/>
                    </a:lnTo>
                    <a:lnTo>
                      <a:pt x="208" y="289"/>
                    </a:lnTo>
                    <a:lnTo>
                      <a:pt x="190" y="285"/>
                    </a:lnTo>
                    <a:lnTo>
                      <a:pt x="166" y="280"/>
                    </a:lnTo>
                    <a:lnTo>
                      <a:pt x="140" y="273"/>
                    </a:lnTo>
                    <a:lnTo>
                      <a:pt x="112" y="264"/>
                    </a:lnTo>
                    <a:lnTo>
                      <a:pt x="84" y="252"/>
                    </a:lnTo>
                    <a:lnTo>
                      <a:pt x="57" y="238"/>
                    </a:lnTo>
                    <a:lnTo>
                      <a:pt x="34" y="222"/>
                    </a:lnTo>
                    <a:lnTo>
                      <a:pt x="15" y="202"/>
                    </a:lnTo>
                    <a:lnTo>
                      <a:pt x="4" y="179"/>
                    </a:lnTo>
                    <a:lnTo>
                      <a:pt x="0" y="154"/>
                    </a:lnTo>
                    <a:lnTo>
                      <a:pt x="5" y="126"/>
                    </a:lnTo>
                    <a:lnTo>
                      <a:pt x="22" y="94"/>
                    </a:lnTo>
                    <a:lnTo>
                      <a:pt x="52" y="58"/>
                    </a:lnTo>
                    <a:lnTo>
                      <a:pt x="95" y="18"/>
                    </a:lnTo>
                    <a:lnTo>
                      <a:pt x="102" y="17"/>
                    </a:lnTo>
                    <a:lnTo>
                      <a:pt x="121" y="14"/>
                    </a:lnTo>
                    <a:lnTo>
                      <a:pt x="149" y="9"/>
                    </a:lnTo>
                    <a:lnTo>
                      <a:pt x="183" y="5"/>
                    </a:lnTo>
                    <a:lnTo>
                      <a:pt x="223" y="1"/>
                    </a:lnTo>
                    <a:lnTo>
                      <a:pt x="263" y="0"/>
                    </a:lnTo>
                    <a:lnTo>
                      <a:pt x="304" y="1"/>
                    </a:lnTo>
                    <a:lnTo>
                      <a:pt x="341" y="6"/>
                    </a:lnTo>
                    <a:lnTo>
                      <a:pt x="373" y="16"/>
                    </a:lnTo>
                    <a:lnTo>
                      <a:pt x="396" y="31"/>
                    </a:lnTo>
                    <a:lnTo>
                      <a:pt x="408" y="53"/>
                    </a:lnTo>
                    <a:lnTo>
                      <a:pt x="408" y="81"/>
                    </a:lnTo>
                    <a:lnTo>
                      <a:pt x="392" y="119"/>
                    </a:lnTo>
                    <a:lnTo>
                      <a:pt x="358" y="166"/>
                    </a:lnTo>
                    <a:lnTo>
                      <a:pt x="303" y="224"/>
                    </a:lnTo>
                    <a:lnTo>
                      <a:pt x="225" y="292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1" name="Freeform 73"/>
              <p:cNvSpPr>
                <a:spLocks/>
              </p:cNvSpPr>
              <p:nvPr/>
            </p:nvSpPr>
            <p:spPr bwMode="auto">
              <a:xfrm>
                <a:off x="2619" y="917"/>
                <a:ext cx="225" cy="335"/>
              </a:xfrm>
              <a:custGeom>
                <a:avLst/>
                <a:gdLst/>
                <a:ahLst/>
                <a:cxnLst>
                  <a:cxn ang="0">
                    <a:pos x="86" y="335"/>
                  </a:cxn>
                  <a:cxn ang="0">
                    <a:pos x="108" y="332"/>
                  </a:cxn>
                  <a:cxn ang="0">
                    <a:pos x="130" y="322"/>
                  </a:cxn>
                  <a:cxn ang="0">
                    <a:pos x="151" y="306"/>
                  </a:cxn>
                  <a:cxn ang="0">
                    <a:pos x="170" y="286"/>
                  </a:cxn>
                  <a:cxn ang="0">
                    <a:pos x="188" y="261"/>
                  </a:cxn>
                  <a:cxn ang="0">
                    <a:pos x="202" y="233"/>
                  </a:cxn>
                  <a:cxn ang="0">
                    <a:pos x="214" y="201"/>
                  </a:cxn>
                  <a:cxn ang="0">
                    <a:pos x="221" y="167"/>
                  </a:cxn>
                  <a:cxn ang="0">
                    <a:pos x="225" y="134"/>
                  </a:cxn>
                  <a:cxn ang="0">
                    <a:pos x="224" y="103"/>
                  </a:cxn>
                  <a:cxn ang="0">
                    <a:pos x="218" y="74"/>
                  </a:cxn>
                  <a:cxn ang="0">
                    <a:pos x="209" y="49"/>
                  </a:cxn>
                  <a:cxn ang="0">
                    <a:pos x="197" y="29"/>
                  </a:cxn>
                  <a:cxn ang="0">
                    <a:pos x="180" y="14"/>
                  </a:cxn>
                  <a:cxn ang="0">
                    <a:pos x="161" y="4"/>
                  </a:cxn>
                  <a:cxn ang="0">
                    <a:pos x="140" y="0"/>
                  </a:cxn>
                  <a:cxn ang="0">
                    <a:pos x="118" y="4"/>
                  </a:cxn>
                  <a:cxn ang="0">
                    <a:pos x="96" y="13"/>
                  </a:cxn>
                  <a:cxn ang="0">
                    <a:pos x="75" y="28"/>
                  </a:cxn>
                  <a:cxn ang="0">
                    <a:pos x="56" y="48"/>
                  </a:cxn>
                  <a:cxn ang="0">
                    <a:pos x="38" y="74"/>
                  </a:cxn>
                  <a:cxn ang="0">
                    <a:pos x="24" y="102"/>
                  </a:cxn>
                  <a:cxn ang="0">
                    <a:pos x="11" y="133"/>
                  </a:cxn>
                  <a:cxn ang="0">
                    <a:pos x="4" y="166"/>
                  </a:cxn>
                  <a:cxn ang="0">
                    <a:pos x="0" y="201"/>
                  </a:cxn>
                  <a:cxn ang="0">
                    <a:pos x="1" y="232"/>
                  </a:cxn>
                  <a:cxn ang="0">
                    <a:pos x="7" y="261"/>
                  </a:cxn>
                  <a:cxn ang="0">
                    <a:pos x="17" y="285"/>
                  </a:cxn>
                  <a:cxn ang="0">
                    <a:pos x="29" y="306"/>
                  </a:cxn>
                  <a:cxn ang="0">
                    <a:pos x="46" y="322"/>
                  </a:cxn>
                  <a:cxn ang="0">
                    <a:pos x="65" y="332"/>
                  </a:cxn>
                  <a:cxn ang="0">
                    <a:pos x="86" y="335"/>
                  </a:cxn>
                </a:cxnLst>
                <a:rect l="0" t="0" r="r" b="b"/>
                <a:pathLst>
                  <a:path w="225" h="335">
                    <a:moveTo>
                      <a:pt x="86" y="335"/>
                    </a:moveTo>
                    <a:lnTo>
                      <a:pt x="108" y="332"/>
                    </a:lnTo>
                    <a:lnTo>
                      <a:pt x="130" y="322"/>
                    </a:lnTo>
                    <a:lnTo>
                      <a:pt x="151" y="306"/>
                    </a:lnTo>
                    <a:lnTo>
                      <a:pt x="170" y="286"/>
                    </a:lnTo>
                    <a:lnTo>
                      <a:pt x="188" y="261"/>
                    </a:lnTo>
                    <a:lnTo>
                      <a:pt x="202" y="233"/>
                    </a:lnTo>
                    <a:lnTo>
                      <a:pt x="214" y="201"/>
                    </a:lnTo>
                    <a:lnTo>
                      <a:pt x="221" y="167"/>
                    </a:lnTo>
                    <a:lnTo>
                      <a:pt x="225" y="134"/>
                    </a:lnTo>
                    <a:lnTo>
                      <a:pt x="224" y="103"/>
                    </a:lnTo>
                    <a:lnTo>
                      <a:pt x="218" y="74"/>
                    </a:lnTo>
                    <a:lnTo>
                      <a:pt x="209" y="49"/>
                    </a:lnTo>
                    <a:lnTo>
                      <a:pt x="197" y="29"/>
                    </a:lnTo>
                    <a:lnTo>
                      <a:pt x="180" y="14"/>
                    </a:lnTo>
                    <a:lnTo>
                      <a:pt x="161" y="4"/>
                    </a:lnTo>
                    <a:lnTo>
                      <a:pt x="140" y="0"/>
                    </a:lnTo>
                    <a:lnTo>
                      <a:pt x="118" y="4"/>
                    </a:lnTo>
                    <a:lnTo>
                      <a:pt x="96" y="13"/>
                    </a:lnTo>
                    <a:lnTo>
                      <a:pt x="75" y="28"/>
                    </a:lnTo>
                    <a:lnTo>
                      <a:pt x="56" y="48"/>
                    </a:lnTo>
                    <a:lnTo>
                      <a:pt x="38" y="74"/>
                    </a:lnTo>
                    <a:lnTo>
                      <a:pt x="24" y="102"/>
                    </a:lnTo>
                    <a:lnTo>
                      <a:pt x="11" y="133"/>
                    </a:lnTo>
                    <a:lnTo>
                      <a:pt x="4" y="166"/>
                    </a:lnTo>
                    <a:lnTo>
                      <a:pt x="0" y="201"/>
                    </a:lnTo>
                    <a:lnTo>
                      <a:pt x="1" y="232"/>
                    </a:lnTo>
                    <a:lnTo>
                      <a:pt x="7" y="261"/>
                    </a:lnTo>
                    <a:lnTo>
                      <a:pt x="17" y="285"/>
                    </a:lnTo>
                    <a:lnTo>
                      <a:pt x="29" y="306"/>
                    </a:lnTo>
                    <a:lnTo>
                      <a:pt x="46" y="322"/>
                    </a:lnTo>
                    <a:lnTo>
                      <a:pt x="65" y="332"/>
                    </a:lnTo>
                    <a:lnTo>
                      <a:pt x="86" y="335"/>
                    </a:lnTo>
                    <a:close/>
                  </a:path>
                </a:pathLst>
              </a:custGeom>
              <a:solidFill>
                <a:srgbClr val="FFB7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2" name="Freeform 74"/>
              <p:cNvSpPr>
                <a:spLocks/>
              </p:cNvSpPr>
              <p:nvPr/>
            </p:nvSpPr>
            <p:spPr bwMode="auto">
              <a:xfrm>
                <a:off x="2797" y="1017"/>
                <a:ext cx="121" cy="6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68"/>
                  </a:cxn>
                  <a:cxn ang="0">
                    <a:pos x="2" y="68"/>
                  </a:cxn>
                  <a:cxn ang="0">
                    <a:pos x="10" y="68"/>
                  </a:cxn>
                  <a:cxn ang="0">
                    <a:pos x="22" y="68"/>
                  </a:cxn>
                  <a:cxn ang="0">
                    <a:pos x="36" y="67"/>
                  </a:cxn>
                  <a:cxn ang="0">
                    <a:pos x="51" y="66"/>
                  </a:cxn>
                  <a:cxn ang="0">
                    <a:pos x="68" y="65"/>
                  </a:cxn>
                  <a:cxn ang="0">
                    <a:pos x="83" y="63"/>
                  </a:cxn>
                  <a:cxn ang="0">
                    <a:pos x="98" y="61"/>
                  </a:cxn>
                  <a:cxn ang="0">
                    <a:pos x="109" y="57"/>
                  </a:cxn>
                  <a:cxn ang="0">
                    <a:pos x="118" y="53"/>
                  </a:cxn>
                  <a:cxn ang="0">
                    <a:pos x="121" y="47"/>
                  </a:cxn>
                  <a:cxn ang="0">
                    <a:pos x="118" y="41"/>
                  </a:cxn>
                  <a:cxn ang="0">
                    <a:pos x="109" y="33"/>
                  </a:cxn>
                  <a:cxn ang="0">
                    <a:pos x="91" y="23"/>
                  </a:cxn>
                  <a:cxn ang="0">
                    <a:pos x="66" y="13"/>
                  </a:cxn>
                  <a:cxn ang="0">
                    <a:pos x="29" y="0"/>
                  </a:cxn>
                </a:cxnLst>
                <a:rect l="0" t="0" r="r" b="b"/>
                <a:pathLst>
                  <a:path w="121" h="68">
                    <a:moveTo>
                      <a:pt x="29" y="0"/>
                    </a:moveTo>
                    <a:lnTo>
                      <a:pt x="0" y="68"/>
                    </a:lnTo>
                    <a:lnTo>
                      <a:pt x="2" y="68"/>
                    </a:lnTo>
                    <a:lnTo>
                      <a:pt x="10" y="68"/>
                    </a:lnTo>
                    <a:lnTo>
                      <a:pt x="22" y="68"/>
                    </a:lnTo>
                    <a:lnTo>
                      <a:pt x="36" y="67"/>
                    </a:lnTo>
                    <a:lnTo>
                      <a:pt x="51" y="66"/>
                    </a:lnTo>
                    <a:lnTo>
                      <a:pt x="68" y="65"/>
                    </a:lnTo>
                    <a:lnTo>
                      <a:pt x="83" y="63"/>
                    </a:lnTo>
                    <a:lnTo>
                      <a:pt x="98" y="61"/>
                    </a:lnTo>
                    <a:lnTo>
                      <a:pt x="109" y="57"/>
                    </a:lnTo>
                    <a:lnTo>
                      <a:pt x="118" y="53"/>
                    </a:lnTo>
                    <a:lnTo>
                      <a:pt x="121" y="47"/>
                    </a:lnTo>
                    <a:lnTo>
                      <a:pt x="118" y="41"/>
                    </a:lnTo>
                    <a:lnTo>
                      <a:pt x="109" y="33"/>
                    </a:lnTo>
                    <a:lnTo>
                      <a:pt x="91" y="23"/>
                    </a:lnTo>
                    <a:lnTo>
                      <a:pt x="66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3" name="Freeform 75"/>
              <p:cNvSpPr>
                <a:spLocks/>
              </p:cNvSpPr>
              <p:nvPr/>
            </p:nvSpPr>
            <p:spPr bwMode="auto">
              <a:xfrm>
                <a:off x="2688" y="1095"/>
                <a:ext cx="17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4" y="11"/>
                  </a:cxn>
                  <a:cxn ang="0">
                    <a:pos x="16" y="17"/>
                  </a:cxn>
                  <a:cxn ang="0">
                    <a:pos x="17" y="23"/>
                  </a:cxn>
                  <a:cxn ang="0">
                    <a:pos x="14" y="28"/>
                  </a:cxn>
                  <a:cxn ang="0">
                    <a:pos x="6" y="33"/>
                  </a:cxn>
                  <a:cxn ang="0">
                    <a:pos x="8" y="30"/>
                  </a:cxn>
                  <a:cxn ang="0">
                    <a:pos x="12" y="23"/>
                  </a:cxn>
                  <a:cxn ang="0">
                    <a:pos x="11" y="13"/>
                  </a:cxn>
                  <a:cxn ang="0">
                    <a:pos x="0" y="0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16" y="17"/>
                    </a:lnTo>
                    <a:lnTo>
                      <a:pt x="17" y="23"/>
                    </a:lnTo>
                    <a:lnTo>
                      <a:pt x="14" y="28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2" y="23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4" name="Freeform 76"/>
              <p:cNvSpPr>
                <a:spLocks/>
              </p:cNvSpPr>
              <p:nvPr/>
            </p:nvSpPr>
            <p:spPr bwMode="auto">
              <a:xfrm>
                <a:off x="2656" y="1113"/>
                <a:ext cx="32" cy="15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31" y="15"/>
                  </a:cxn>
                  <a:cxn ang="0">
                    <a:pos x="27" y="13"/>
                  </a:cxn>
                  <a:cxn ang="0">
                    <a:pos x="22" y="10"/>
                  </a:cxn>
                  <a:cxn ang="0">
                    <a:pos x="17" y="5"/>
                  </a:cxn>
                  <a:cxn ang="0">
                    <a:pos x="16" y="3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9" y="2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6" y="9"/>
                  </a:cxn>
                  <a:cxn ang="0">
                    <a:pos x="22" y="13"/>
                  </a:cxn>
                  <a:cxn ang="0">
                    <a:pos x="32" y="15"/>
                  </a:cxn>
                </a:cxnLst>
                <a:rect l="0" t="0" r="r" b="b"/>
                <a:pathLst>
                  <a:path w="32" h="15">
                    <a:moveTo>
                      <a:pt x="32" y="15"/>
                    </a:moveTo>
                    <a:lnTo>
                      <a:pt x="31" y="15"/>
                    </a:lnTo>
                    <a:lnTo>
                      <a:pt x="27" y="13"/>
                    </a:lnTo>
                    <a:lnTo>
                      <a:pt x="22" y="10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6" y="9"/>
                    </a:lnTo>
                    <a:lnTo>
                      <a:pt x="22" y="13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5" name="Freeform 77"/>
              <p:cNvSpPr>
                <a:spLocks/>
              </p:cNvSpPr>
              <p:nvPr/>
            </p:nvSpPr>
            <p:spPr bwMode="auto">
              <a:xfrm>
                <a:off x="2623" y="1086"/>
                <a:ext cx="34" cy="36"/>
              </a:xfrm>
              <a:custGeom>
                <a:avLst/>
                <a:gdLst/>
                <a:ahLst/>
                <a:cxnLst>
                  <a:cxn ang="0">
                    <a:pos x="34" y="36"/>
                  </a:cxn>
                  <a:cxn ang="0">
                    <a:pos x="33" y="36"/>
                  </a:cxn>
                  <a:cxn ang="0">
                    <a:pos x="29" y="35"/>
                  </a:cxn>
                  <a:cxn ang="0">
                    <a:pos x="23" y="33"/>
                  </a:cxn>
                  <a:cxn ang="0">
                    <a:pos x="16" y="29"/>
                  </a:cxn>
                  <a:cxn ang="0">
                    <a:pos x="11" y="25"/>
                  </a:cxn>
                  <a:cxn ang="0">
                    <a:pos x="7" y="18"/>
                  </a:cxn>
                  <a:cxn ang="0">
                    <a:pos x="5" y="10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0"/>
                  </a:cxn>
                  <a:cxn ang="0">
                    <a:pos x="6" y="26"/>
                  </a:cxn>
                  <a:cxn ang="0">
                    <a:pos x="16" y="32"/>
                  </a:cxn>
                  <a:cxn ang="0">
                    <a:pos x="34" y="36"/>
                  </a:cxn>
                </a:cxnLst>
                <a:rect l="0" t="0" r="r" b="b"/>
                <a:pathLst>
                  <a:path w="34" h="36">
                    <a:moveTo>
                      <a:pt x="34" y="36"/>
                    </a:moveTo>
                    <a:lnTo>
                      <a:pt x="33" y="36"/>
                    </a:lnTo>
                    <a:lnTo>
                      <a:pt x="29" y="35"/>
                    </a:lnTo>
                    <a:lnTo>
                      <a:pt x="23" y="33"/>
                    </a:lnTo>
                    <a:lnTo>
                      <a:pt x="16" y="29"/>
                    </a:lnTo>
                    <a:lnTo>
                      <a:pt x="11" y="25"/>
                    </a:lnTo>
                    <a:lnTo>
                      <a:pt x="7" y="18"/>
                    </a:lnTo>
                    <a:lnTo>
                      <a:pt x="5" y="1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6" y="26"/>
                    </a:lnTo>
                    <a:lnTo>
                      <a:pt x="16" y="32"/>
                    </a:lnTo>
                    <a:lnTo>
                      <a:pt x="3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6" name="Freeform 78"/>
              <p:cNvSpPr>
                <a:spLocks/>
              </p:cNvSpPr>
              <p:nvPr/>
            </p:nvSpPr>
            <p:spPr bwMode="auto">
              <a:xfrm>
                <a:off x="2633" y="1075"/>
                <a:ext cx="39" cy="11"/>
              </a:xfrm>
              <a:custGeom>
                <a:avLst/>
                <a:gdLst/>
                <a:ahLst/>
                <a:cxnLst>
                  <a:cxn ang="0">
                    <a:pos x="39" y="11"/>
                  </a:cxn>
                  <a:cxn ang="0">
                    <a:pos x="37" y="10"/>
                  </a:cxn>
                  <a:cxn ang="0">
                    <a:pos x="36" y="8"/>
                  </a:cxn>
                  <a:cxn ang="0">
                    <a:pos x="33" y="6"/>
                  </a:cxn>
                  <a:cxn ang="0">
                    <a:pos x="30" y="4"/>
                  </a:cxn>
                  <a:cxn ang="0">
                    <a:pos x="24" y="1"/>
                  </a:cxn>
                  <a:cxn ang="0">
                    <a:pos x="17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4" y="6"/>
                  </a:cxn>
                  <a:cxn ang="0">
                    <a:pos x="10" y="5"/>
                  </a:cxn>
                  <a:cxn ang="0">
                    <a:pos x="15" y="5"/>
                  </a:cxn>
                  <a:cxn ang="0">
                    <a:pos x="22" y="6"/>
                  </a:cxn>
                  <a:cxn ang="0">
                    <a:pos x="29" y="7"/>
                  </a:cxn>
                  <a:cxn ang="0">
                    <a:pos x="34" y="8"/>
                  </a:cxn>
                  <a:cxn ang="0">
                    <a:pos x="39" y="11"/>
                  </a:cxn>
                </a:cxnLst>
                <a:rect l="0" t="0" r="r" b="b"/>
                <a:pathLst>
                  <a:path w="39" h="11">
                    <a:moveTo>
                      <a:pt x="39" y="11"/>
                    </a:moveTo>
                    <a:lnTo>
                      <a:pt x="37" y="10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2" y="6"/>
                    </a:lnTo>
                    <a:lnTo>
                      <a:pt x="29" y="7"/>
                    </a:lnTo>
                    <a:lnTo>
                      <a:pt x="34" y="8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7" name="Freeform 79"/>
              <p:cNvSpPr>
                <a:spLocks/>
              </p:cNvSpPr>
              <p:nvPr/>
            </p:nvSpPr>
            <p:spPr bwMode="auto">
              <a:xfrm>
                <a:off x="2639" y="1154"/>
                <a:ext cx="17" cy="1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6" y="17"/>
                  </a:cxn>
                  <a:cxn ang="0">
                    <a:pos x="17" y="14"/>
                  </a:cxn>
                  <a:cxn ang="0">
                    <a:pos x="16" y="10"/>
                  </a:cxn>
                  <a:cxn ang="0">
                    <a:pos x="9" y="7"/>
                  </a:cxn>
                  <a:cxn ang="0">
                    <a:pos x="8" y="6"/>
                  </a:cxn>
                  <a:cxn ang="0">
                    <a:pos x="5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8" y="7"/>
                  </a:cxn>
                  <a:cxn ang="0">
                    <a:pos x="13" y="12"/>
                  </a:cxn>
                  <a:cxn ang="0">
                    <a:pos x="15" y="18"/>
                  </a:cxn>
                </a:cxnLst>
                <a:rect l="0" t="0" r="r" b="b"/>
                <a:pathLst>
                  <a:path w="17" h="18">
                    <a:moveTo>
                      <a:pt x="15" y="18"/>
                    </a:moveTo>
                    <a:lnTo>
                      <a:pt x="16" y="17"/>
                    </a:lnTo>
                    <a:lnTo>
                      <a:pt x="17" y="14"/>
                    </a:lnTo>
                    <a:lnTo>
                      <a:pt x="16" y="10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7"/>
                    </a:lnTo>
                    <a:lnTo>
                      <a:pt x="13" y="12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8" name="Freeform 80"/>
              <p:cNvSpPr>
                <a:spLocks/>
              </p:cNvSpPr>
              <p:nvPr/>
            </p:nvSpPr>
            <p:spPr bwMode="auto">
              <a:xfrm>
                <a:off x="2612" y="1168"/>
                <a:ext cx="36" cy="4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1"/>
                  </a:cxn>
                  <a:cxn ang="0">
                    <a:pos x="10" y="5"/>
                  </a:cxn>
                  <a:cxn ang="0">
                    <a:pos x="5" y="12"/>
                  </a:cxn>
                  <a:cxn ang="0">
                    <a:pos x="1" y="20"/>
                  </a:cxn>
                  <a:cxn ang="0">
                    <a:pos x="0" y="26"/>
                  </a:cxn>
                  <a:cxn ang="0">
                    <a:pos x="4" y="34"/>
                  </a:cxn>
                  <a:cxn ang="0">
                    <a:pos x="16" y="40"/>
                  </a:cxn>
                  <a:cxn ang="0">
                    <a:pos x="36" y="43"/>
                  </a:cxn>
                  <a:cxn ang="0">
                    <a:pos x="34" y="43"/>
                  </a:cxn>
                  <a:cxn ang="0">
                    <a:pos x="28" y="41"/>
                  </a:cxn>
                  <a:cxn ang="0">
                    <a:pos x="21" y="37"/>
                  </a:cxn>
                  <a:cxn ang="0">
                    <a:pos x="13" y="33"/>
                  </a:cxn>
                  <a:cxn ang="0">
                    <a:pos x="7" y="27"/>
                  </a:cxn>
                  <a:cxn ang="0">
                    <a:pos x="4" y="20"/>
                  </a:cxn>
                  <a:cxn ang="0">
                    <a:pos x="7" y="11"/>
                  </a:cxn>
                  <a:cxn ang="0">
                    <a:pos x="16" y="0"/>
                  </a:cxn>
                </a:cxnLst>
                <a:rect l="0" t="0" r="r" b="b"/>
                <a:pathLst>
                  <a:path w="36" h="43">
                    <a:moveTo>
                      <a:pt x="16" y="0"/>
                    </a:moveTo>
                    <a:lnTo>
                      <a:pt x="14" y="1"/>
                    </a:lnTo>
                    <a:lnTo>
                      <a:pt x="10" y="5"/>
                    </a:lnTo>
                    <a:lnTo>
                      <a:pt x="5" y="12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4" y="34"/>
                    </a:lnTo>
                    <a:lnTo>
                      <a:pt x="16" y="40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28" y="41"/>
                    </a:lnTo>
                    <a:lnTo>
                      <a:pt x="21" y="37"/>
                    </a:lnTo>
                    <a:lnTo>
                      <a:pt x="13" y="33"/>
                    </a:lnTo>
                    <a:lnTo>
                      <a:pt x="7" y="27"/>
                    </a:lnTo>
                    <a:lnTo>
                      <a:pt x="4" y="20"/>
                    </a:lnTo>
                    <a:lnTo>
                      <a:pt x="7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9" name="Freeform 81"/>
              <p:cNvSpPr>
                <a:spLocks/>
              </p:cNvSpPr>
              <p:nvPr/>
            </p:nvSpPr>
            <p:spPr bwMode="auto">
              <a:xfrm>
                <a:off x="2825" y="1142"/>
                <a:ext cx="32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9" y="10"/>
                  </a:cxn>
                  <a:cxn ang="0">
                    <a:pos x="19" y="12"/>
                  </a:cxn>
                  <a:cxn ang="0">
                    <a:pos x="32" y="2"/>
                  </a:cxn>
                  <a:cxn ang="0">
                    <a:pos x="28" y="7"/>
                  </a:cxn>
                  <a:cxn ang="0">
                    <a:pos x="18" y="13"/>
                  </a:cxn>
                  <a:cxn ang="0">
                    <a:pos x="8" y="14"/>
                  </a:cxn>
                  <a:cxn ang="0">
                    <a:pos x="0" y="0"/>
                  </a:cxn>
                </a:cxnLst>
                <a:rect l="0" t="0" r="r" b="b"/>
                <a:pathLst>
                  <a:path w="32" h="14">
                    <a:moveTo>
                      <a:pt x="0" y="0"/>
                    </a:moveTo>
                    <a:lnTo>
                      <a:pt x="2" y="3"/>
                    </a:lnTo>
                    <a:lnTo>
                      <a:pt x="9" y="10"/>
                    </a:lnTo>
                    <a:lnTo>
                      <a:pt x="19" y="12"/>
                    </a:lnTo>
                    <a:lnTo>
                      <a:pt x="32" y="2"/>
                    </a:lnTo>
                    <a:lnTo>
                      <a:pt x="28" y="7"/>
                    </a:lnTo>
                    <a:lnTo>
                      <a:pt x="18" y="13"/>
                    </a:lnTo>
                    <a:lnTo>
                      <a:pt x="8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0" name="Freeform 82"/>
              <p:cNvSpPr>
                <a:spLocks/>
              </p:cNvSpPr>
              <p:nvPr/>
            </p:nvSpPr>
            <p:spPr bwMode="auto">
              <a:xfrm>
                <a:off x="2860" y="1069"/>
                <a:ext cx="28" cy="7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" y="75"/>
                  </a:cxn>
                  <a:cxn ang="0">
                    <a:pos x="8" y="71"/>
                  </a:cxn>
                  <a:cxn ang="0">
                    <a:pos x="15" y="64"/>
                  </a:cxn>
                  <a:cxn ang="0">
                    <a:pos x="21" y="54"/>
                  </a:cxn>
                  <a:cxn ang="0">
                    <a:pos x="26" y="43"/>
                  </a:cxn>
                  <a:cxn ang="0">
                    <a:pos x="28" y="31"/>
                  </a:cxn>
                  <a:cxn ang="0">
                    <a:pos x="26" y="15"/>
                  </a:cxn>
                  <a:cxn ang="0">
                    <a:pos x="17" y="0"/>
                  </a:cxn>
                  <a:cxn ang="0">
                    <a:pos x="18" y="7"/>
                  </a:cxn>
                  <a:cxn ang="0">
                    <a:pos x="18" y="25"/>
                  </a:cxn>
                  <a:cxn ang="0">
                    <a:pos x="14" y="51"/>
                  </a:cxn>
                  <a:cxn ang="0">
                    <a:pos x="0" y="76"/>
                  </a:cxn>
                </a:cxnLst>
                <a:rect l="0" t="0" r="r" b="b"/>
                <a:pathLst>
                  <a:path w="28" h="76">
                    <a:moveTo>
                      <a:pt x="0" y="76"/>
                    </a:moveTo>
                    <a:lnTo>
                      <a:pt x="3" y="75"/>
                    </a:lnTo>
                    <a:lnTo>
                      <a:pt x="8" y="71"/>
                    </a:lnTo>
                    <a:lnTo>
                      <a:pt x="15" y="64"/>
                    </a:lnTo>
                    <a:lnTo>
                      <a:pt x="21" y="54"/>
                    </a:lnTo>
                    <a:lnTo>
                      <a:pt x="26" y="43"/>
                    </a:lnTo>
                    <a:lnTo>
                      <a:pt x="28" y="31"/>
                    </a:lnTo>
                    <a:lnTo>
                      <a:pt x="26" y="15"/>
                    </a:lnTo>
                    <a:lnTo>
                      <a:pt x="17" y="0"/>
                    </a:lnTo>
                    <a:lnTo>
                      <a:pt x="18" y="7"/>
                    </a:lnTo>
                    <a:lnTo>
                      <a:pt x="18" y="25"/>
                    </a:lnTo>
                    <a:lnTo>
                      <a:pt x="14" y="5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1" name="Freeform 83"/>
              <p:cNvSpPr>
                <a:spLocks/>
              </p:cNvSpPr>
              <p:nvPr/>
            </p:nvSpPr>
            <p:spPr bwMode="auto">
              <a:xfrm>
                <a:off x="2827" y="1074"/>
                <a:ext cx="38" cy="39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17" y="38"/>
                  </a:cxn>
                  <a:cxn ang="0">
                    <a:pos x="12" y="37"/>
                  </a:cxn>
                  <a:cxn ang="0">
                    <a:pos x="7" y="34"/>
                  </a:cxn>
                  <a:cxn ang="0">
                    <a:pos x="2" y="29"/>
                  </a:cxn>
                  <a:cxn ang="0">
                    <a:pos x="0" y="24"/>
                  </a:cxn>
                  <a:cxn ang="0">
                    <a:pos x="4" y="17"/>
                  </a:cxn>
                  <a:cxn ang="0">
                    <a:pos x="17" y="9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1" y="2"/>
                  </a:cxn>
                  <a:cxn ang="0">
                    <a:pos x="26" y="5"/>
                  </a:cxn>
                  <a:cxn ang="0">
                    <a:pos x="20" y="9"/>
                  </a:cxn>
                  <a:cxn ang="0">
                    <a:pos x="14" y="15"/>
                  </a:cxn>
                  <a:cxn ang="0">
                    <a:pos x="12" y="21"/>
                  </a:cxn>
                  <a:cxn ang="0">
                    <a:pos x="13" y="29"/>
                  </a:cxn>
                  <a:cxn ang="0">
                    <a:pos x="19" y="39"/>
                  </a:cxn>
                </a:cxnLst>
                <a:rect l="0" t="0" r="r" b="b"/>
                <a:pathLst>
                  <a:path w="38" h="39">
                    <a:moveTo>
                      <a:pt x="19" y="39"/>
                    </a:moveTo>
                    <a:lnTo>
                      <a:pt x="17" y="38"/>
                    </a:lnTo>
                    <a:lnTo>
                      <a:pt x="12" y="37"/>
                    </a:lnTo>
                    <a:lnTo>
                      <a:pt x="7" y="34"/>
                    </a:lnTo>
                    <a:lnTo>
                      <a:pt x="2" y="29"/>
                    </a:lnTo>
                    <a:lnTo>
                      <a:pt x="0" y="24"/>
                    </a:lnTo>
                    <a:lnTo>
                      <a:pt x="4" y="17"/>
                    </a:lnTo>
                    <a:lnTo>
                      <a:pt x="17" y="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1" y="2"/>
                    </a:lnTo>
                    <a:lnTo>
                      <a:pt x="26" y="5"/>
                    </a:lnTo>
                    <a:lnTo>
                      <a:pt x="20" y="9"/>
                    </a:lnTo>
                    <a:lnTo>
                      <a:pt x="14" y="15"/>
                    </a:lnTo>
                    <a:lnTo>
                      <a:pt x="12" y="21"/>
                    </a:lnTo>
                    <a:lnTo>
                      <a:pt x="13" y="29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2" name="Freeform 84"/>
              <p:cNvSpPr>
                <a:spLocks/>
              </p:cNvSpPr>
              <p:nvPr/>
            </p:nvSpPr>
            <p:spPr bwMode="auto">
              <a:xfrm>
                <a:off x="2833" y="1059"/>
                <a:ext cx="38" cy="13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38" y="4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18" y="1"/>
                  </a:cxn>
                  <a:cxn ang="0">
                    <a:pos x="11" y="5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4" y="11"/>
                  </a:cxn>
                  <a:cxn ang="0">
                    <a:pos x="7" y="9"/>
                  </a:cxn>
                  <a:cxn ang="0">
                    <a:pos x="13" y="5"/>
                  </a:cxn>
                  <a:cxn ang="0">
                    <a:pos x="20" y="4"/>
                  </a:cxn>
                  <a:cxn ang="0">
                    <a:pos x="26" y="3"/>
                  </a:cxn>
                  <a:cxn ang="0">
                    <a:pos x="32" y="3"/>
                  </a:cxn>
                  <a:cxn ang="0">
                    <a:pos x="38" y="5"/>
                  </a:cxn>
                </a:cxnLst>
                <a:rect l="0" t="0" r="r" b="b"/>
                <a:pathLst>
                  <a:path w="38" h="13">
                    <a:moveTo>
                      <a:pt x="38" y="5"/>
                    </a:moveTo>
                    <a:lnTo>
                      <a:pt x="38" y="4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1"/>
                    </a:lnTo>
                    <a:lnTo>
                      <a:pt x="11" y="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13" y="5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2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3" name="Freeform 85"/>
              <p:cNvSpPr>
                <a:spLocks/>
              </p:cNvSpPr>
              <p:nvPr/>
            </p:nvSpPr>
            <p:spPr bwMode="auto">
              <a:xfrm>
                <a:off x="2836" y="1113"/>
                <a:ext cx="19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7"/>
                  </a:cxn>
                  <a:cxn ang="0">
                    <a:pos x="10" y="15"/>
                  </a:cxn>
                  <a:cxn ang="0">
                    <a:pos x="13" y="10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3" y="2"/>
                  </a:cxn>
                  <a:cxn ang="0">
                    <a:pos x="17" y="5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17" y="12"/>
                  </a:cxn>
                  <a:cxn ang="0">
                    <a:pos x="11" y="15"/>
                  </a:cxn>
                  <a:cxn ang="0">
                    <a:pos x="0" y="17"/>
                  </a:cxn>
                </a:cxnLst>
                <a:rect l="0" t="0" r="r" b="b"/>
                <a:pathLst>
                  <a:path w="19" h="17">
                    <a:moveTo>
                      <a:pt x="0" y="17"/>
                    </a:moveTo>
                    <a:lnTo>
                      <a:pt x="3" y="17"/>
                    </a:lnTo>
                    <a:lnTo>
                      <a:pt x="10" y="15"/>
                    </a:lnTo>
                    <a:lnTo>
                      <a:pt x="13" y="1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4" name="Freeform 86"/>
              <p:cNvSpPr>
                <a:spLocks/>
              </p:cNvSpPr>
              <p:nvPr/>
            </p:nvSpPr>
            <p:spPr bwMode="auto">
              <a:xfrm>
                <a:off x="2793" y="1145"/>
                <a:ext cx="30" cy="5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1"/>
                  </a:cxn>
                  <a:cxn ang="0">
                    <a:pos x="30" y="6"/>
                  </a:cxn>
                  <a:cxn ang="0">
                    <a:pos x="30" y="11"/>
                  </a:cxn>
                  <a:cxn ang="0">
                    <a:pos x="28" y="18"/>
                  </a:cxn>
                  <a:cxn ang="0">
                    <a:pos x="26" y="27"/>
                  </a:cxn>
                  <a:cxn ang="0">
                    <a:pos x="21" y="35"/>
                  </a:cxn>
                  <a:cxn ang="0">
                    <a:pos x="12" y="44"/>
                  </a:cxn>
                  <a:cxn ang="0">
                    <a:pos x="0" y="51"/>
                  </a:cxn>
                  <a:cxn ang="0">
                    <a:pos x="4" y="48"/>
                  </a:cxn>
                  <a:cxn ang="0">
                    <a:pos x="15" y="37"/>
                  </a:cxn>
                  <a:cxn ang="0">
                    <a:pos x="25" y="21"/>
                  </a:cxn>
                  <a:cxn ang="0">
                    <a:pos x="28" y="0"/>
                  </a:cxn>
                </a:cxnLst>
                <a:rect l="0" t="0" r="r" b="b"/>
                <a:pathLst>
                  <a:path w="30" h="51">
                    <a:moveTo>
                      <a:pt x="28" y="0"/>
                    </a:moveTo>
                    <a:lnTo>
                      <a:pt x="28" y="1"/>
                    </a:lnTo>
                    <a:lnTo>
                      <a:pt x="30" y="6"/>
                    </a:lnTo>
                    <a:lnTo>
                      <a:pt x="30" y="11"/>
                    </a:lnTo>
                    <a:lnTo>
                      <a:pt x="28" y="18"/>
                    </a:lnTo>
                    <a:lnTo>
                      <a:pt x="26" y="27"/>
                    </a:lnTo>
                    <a:lnTo>
                      <a:pt x="21" y="35"/>
                    </a:lnTo>
                    <a:lnTo>
                      <a:pt x="12" y="44"/>
                    </a:lnTo>
                    <a:lnTo>
                      <a:pt x="0" y="51"/>
                    </a:lnTo>
                    <a:lnTo>
                      <a:pt x="4" y="48"/>
                    </a:lnTo>
                    <a:lnTo>
                      <a:pt x="15" y="37"/>
                    </a:lnTo>
                    <a:lnTo>
                      <a:pt x="25" y="2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5" name="Freeform 87"/>
              <p:cNvSpPr>
                <a:spLocks/>
              </p:cNvSpPr>
              <p:nvPr/>
            </p:nvSpPr>
            <p:spPr bwMode="auto">
              <a:xfrm>
                <a:off x="2770" y="1064"/>
                <a:ext cx="74" cy="12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0" y="0"/>
                  </a:cxn>
                  <a:cxn ang="0">
                    <a:pos x="64" y="0"/>
                  </a:cxn>
                  <a:cxn ang="0">
                    <a:pos x="53" y="1"/>
                  </a:cxn>
                  <a:cxn ang="0">
                    <a:pos x="40" y="1"/>
                  </a:cxn>
                  <a:cxn ang="0">
                    <a:pos x="27" y="4"/>
                  </a:cxn>
                  <a:cxn ang="0">
                    <a:pos x="15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20" y="0"/>
                  </a:cxn>
                  <a:cxn ang="0">
                    <a:pos x="33" y="0"/>
                  </a:cxn>
                  <a:cxn ang="0">
                    <a:pos x="46" y="0"/>
                  </a:cxn>
                  <a:cxn ang="0">
                    <a:pos x="57" y="0"/>
                  </a:cxn>
                  <a:cxn ang="0">
                    <a:pos x="67" y="0"/>
                  </a:cxn>
                  <a:cxn ang="0">
                    <a:pos x="74" y="0"/>
                  </a:cxn>
                </a:cxnLst>
                <a:rect l="0" t="0" r="r" b="b"/>
                <a:pathLst>
                  <a:path w="74" h="12">
                    <a:moveTo>
                      <a:pt x="74" y="0"/>
                    </a:moveTo>
                    <a:lnTo>
                      <a:pt x="70" y="0"/>
                    </a:lnTo>
                    <a:lnTo>
                      <a:pt x="64" y="0"/>
                    </a:lnTo>
                    <a:lnTo>
                      <a:pt x="53" y="1"/>
                    </a:lnTo>
                    <a:lnTo>
                      <a:pt x="40" y="1"/>
                    </a:lnTo>
                    <a:lnTo>
                      <a:pt x="27" y="4"/>
                    </a:lnTo>
                    <a:lnTo>
                      <a:pt x="15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6" name="Freeform 88"/>
              <p:cNvSpPr>
                <a:spLocks/>
              </p:cNvSpPr>
              <p:nvPr/>
            </p:nvSpPr>
            <p:spPr bwMode="auto">
              <a:xfrm>
                <a:off x="2708" y="1082"/>
                <a:ext cx="61" cy="37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2"/>
                  </a:cxn>
                  <a:cxn ang="0">
                    <a:pos x="60" y="9"/>
                  </a:cxn>
                  <a:cxn ang="0">
                    <a:pos x="59" y="18"/>
                  </a:cxn>
                  <a:cxn ang="0">
                    <a:pos x="55" y="26"/>
                  </a:cxn>
                  <a:cxn ang="0">
                    <a:pos x="47" y="33"/>
                  </a:cxn>
                  <a:cxn ang="0">
                    <a:pos x="37" y="37"/>
                  </a:cxn>
                  <a:cxn ang="0">
                    <a:pos x="21" y="36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9" y="30"/>
                  </a:cxn>
                  <a:cxn ang="0">
                    <a:pos x="18" y="31"/>
                  </a:cxn>
                  <a:cxn ang="0">
                    <a:pos x="28" y="32"/>
                  </a:cxn>
                  <a:cxn ang="0">
                    <a:pos x="39" y="30"/>
                  </a:cxn>
                  <a:cxn ang="0">
                    <a:pos x="49" y="26"/>
                  </a:cxn>
                  <a:cxn ang="0">
                    <a:pos x="57" y="16"/>
                  </a:cxn>
                  <a:cxn ang="0">
                    <a:pos x="61" y="0"/>
                  </a:cxn>
                </a:cxnLst>
                <a:rect l="0" t="0" r="r" b="b"/>
                <a:pathLst>
                  <a:path w="61" h="37">
                    <a:moveTo>
                      <a:pt x="61" y="0"/>
                    </a:moveTo>
                    <a:lnTo>
                      <a:pt x="61" y="2"/>
                    </a:lnTo>
                    <a:lnTo>
                      <a:pt x="60" y="9"/>
                    </a:lnTo>
                    <a:lnTo>
                      <a:pt x="59" y="18"/>
                    </a:lnTo>
                    <a:lnTo>
                      <a:pt x="55" y="26"/>
                    </a:lnTo>
                    <a:lnTo>
                      <a:pt x="47" y="33"/>
                    </a:lnTo>
                    <a:lnTo>
                      <a:pt x="37" y="37"/>
                    </a:lnTo>
                    <a:lnTo>
                      <a:pt x="21" y="36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9" y="30"/>
                    </a:lnTo>
                    <a:lnTo>
                      <a:pt x="18" y="31"/>
                    </a:lnTo>
                    <a:lnTo>
                      <a:pt x="28" y="32"/>
                    </a:lnTo>
                    <a:lnTo>
                      <a:pt x="39" y="30"/>
                    </a:lnTo>
                    <a:lnTo>
                      <a:pt x="49" y="26"/>
                    </a:lnTo>
                    <a:lnTo>
                      <a:pt x="57" y="1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7" name="Freeform 89"/>
              <p:cNvSpPr>
                <a:spLocks/>
              </p:cNvSpPr>
              <p:nvPr/>
            </p:nvSpPr>
            <p:spPr bwMode="auto">
              <a:xfrm>
                <a:off x="2703" y="1020"/>
                <a:ext cx="64" cy="32"/>
              </a:xfrm>
              <a:custGeom>
                <a:avLst/>
                <a:gdLst/>
                <a:ahLst/>
                <a:cxnLst>
                  <a:cxn ang="0">
                    <a:pos x="64" y="32"/>
                  </a:cxn>
                  <a:cxn ang="0">
                    <a:pos x="64" y="30"/>
                  </a:cxn>
                  <a:cxn ang="0">
                    <a:pos x="63" y="24"/>
                  </a:cxn>
                  <a:cxn ang="0">
                    <a:pos x="60" y="16"/>
                  </a:cxn>
                  <a:cxn ang="0">
                    <a:pos x="54" y="9"/>
                  </a:cxn>
                  <a:cxn ang="0">
                    <a:pos x="46" y="3"/>
                  </a:cxn>
                  <a:cxn ang="0">
                    <a:pos x="35" y="0"/>
                  </a:cxn>
                  <a:cxn ang="0">
                    <a:pos x="20" y="3"/>
                  </a:cxn>
                  <a:cxn ang="0">
                    <a:pos x="0" y="12"/>
                  </a:cxn>
                  <a:cxn ang="0">
                    <a:pos x="2" y="11"/>
                  </a:cxn>
                  <a:cxn ang="0">
                    <a:pos x="7" y="9"/>
                  </a:cxn>
                  <a:cxn ang="0">
                    <a:pos x="16" y="7"/>
                  </a:cxn>
                  <a:cxn ang="0">
                    <a:pos x="26" y="6"/>
                  </a:cxn>
                  <a:cxn ang="0">
                    <a:pos x="36" y="7"/>
                  </a:cxn>
                  <a:cxn ang="0">
                    <a:pos x="47" y="11"/>
                  </a:cxn>
                  <a:cxn ang="0">
                    <a:pos x="56" y="19"/>
                  </a:cxn>
                  <a:cxn ang="0">
                    <a:pos x="64" y="32"/>
                  </a:cxn>
                </a:cxnLst>
                <a:rect l="0" t="0" r="r" b="b"/>
                <a:pathLst>
                  <a:path w="64" h="32">
                    <a:moveTo>
                      <a:pt x="64" y="32"/>
                    </a:moveTo>
                    <a:lnTo>
                      <a:pt x="64" y="30"/>
                    </a:lnTo>
                    <a:lnTo>
                      <a:pt x="63" y="24"/>
                    </a:lnTo>
                    <a:lnTo>
                      <a:pt x="60" y="16"/>
                    </a:lnTo>
                    <a:lnTo>
                      <a:pt x="54" y="9"/>
                    </a:lnTo>
                    <a:lnTo>
                      <a:pt x="46" y="3"/>
                    </a:lnTo>
                    <a:lnTo>
                      <a:pt x="35" y="0"/>
                    </a:lnTo>
                    <a:lnTo>
                      <a:pt x="20" y="3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9"/>
                    </a:lnTo>
                    <a:lnTo>
                      <a:pt x="16" y="7"/>
                    </a:lnTo>
                    <a:lnTo>
                      <a:pt x="26" y="6"/>
                    </a:lnTo>
                    <a:lnTo>
                      <a:pt x="36" y="7"/>
                    </a:lnTo>
                    <a:lnTo>
                      <a:pt x="47" y="11"/>
                    </a:lnTo>
                    <a:lnTo>
                      <a:pt x="56" y="19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8" name="Freeform 90"/>
              <p:cNvSpPr>
                <a:spLocks/>
              </p:cNvSpPr>
              <p:nvPr/>
            </p:nvSpPr>
            <p:spPr bwMode="auto">
              <a:xfrm>
                <a:off x="2585" y="1063"/>
                <a:ext cx="4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7"/>
                  </a:cxn>
                  <a:cxn ang="0">
                    <a:pos x="5" y="13"/>
                  </a:cxn>
                  <a:cxn ang="0">
                    <a:pos x="10" y="21"/>
                  </a:cxn>
                  <a:cxn ang="0">
                    <a:pos x="15" y="28"/>
                  </a:cxn>
                  <a:cxn ang="0">
                    <a:pos x="23" y="32"/>
                  </a:cxn>
                  <a:cxn ang="0">
                    <a:pos x="33" y="33"/>
                  </a:cxn>
                  <a:cxn ang="0">
                    <a:pos x="44" y="30"/>
                  </a:cxn>
                  <a:cxn ang="0">
                    <a:pos x="42" y="31"/>
                  </a:cxn>
                  <a:cxn ang="0">
                    <a:pos x="38" y="32"/>
                  </a:cxn>
                  <a:cxn ang="0">
                    <a:pos x="31" y="33"/>
                  </a:cxn>
                  <a:cxn ang="0">
                    <a:pos x="23" y="33"/>
                  </a:cxn>
                  <a:cxn ang="0">
                    <a:pos x="15" y="30"/>
                  </a:cxn>
                  <a:cxn ang="0">
                    <a:pos x="9" y="25"/>
                  </a:cxn>
                  <a:cxn ang="0">
                    <a:pos x="3" y="16"/>
                  </a:cxn>
                  <a:cxn ang="0">
                    <a:pos x="0" y="0"/>
                  </a:cxn>
                </a:cxnLst>
                <a:rect l="0" t="0" r="r" b="b"/>
                <a:pathLst>
                  <a:path w="44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7"/>
                    </a:lnTo>
                    <a:lnTo>
                      <a:pt x="5" y="13"/>
                    </a:lnTo>
                    <a:lnTo>
                      <a:pt x="10" y="21"/>
                    </a:lnTo>
                    <a:lnTo>
                      <a:pt x="15" y="28"/>
                    </a:lnTo>
                    <a:lnTo>
                      <a:pt x="23" y="32"/>
                    </a:lnTo>
                    <a:lnTo>
                      <a:pt x="33" y="33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38" y="32"/>
                    </a:lnTo>
                    <a:lnTo>
                      <a:pt x="31" y="33"/>
                    </a:lnTo>
                    <a:lnTo>
                      <a:pt x="23" y="33"/>
                    </a:lnTo>
                    <a:lnTo>
                      <a:pt x="15" y="30"/>
                    </a:lnTo>
                    <a:lnTo>
                      <a:pt x="9" y="25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79" name="Freeform 91"/>
              <p:cNvSpPr>
                <a:spLocks/>
              </p:cNvSpPr>
              <p:nvPr/>
            </p:nvSpPr>
            <p:spPr bwMode="auto">
              <a:xfrm>
                <a:off x="2615" y="1013"/>
                <a:ext cx="48" cy="29"/>
              </a:xfrm>
              <a:custGeom>
                <a:avLst/>
                <a:gdLst/>
                <a:ahLst/>
                <a:cxnLst>
                  <a:cxn ang="0">
                    <a:pos x="48" y="29"/>
                  </a:cxn>
                  <a:cxn ang="0">
                    <a:pos x="48" y="28"/>
                  </a:cxn>
                  <a:cxn ang="0">
                    <a:pos x="45" y="26"/>
                  </a:cxn>
                  <a:cxn ang="0">
                    <a:pos x="42" y="21"/>
                  </a:cxn>
                  <a:cxn ang="0">
                    <a:pos x="38" y="17"/>
                  </a:cxn>
                  <a:cxn ang="0">
                    <a:pos x="31" y="12"/>
                  </a:cxn>
                  <a:cxn ang="0">
                    <a:pos x="23" y="8"/>
                  </a:cxn>
                  <a:cxn ang="0">
                    <a:pos x="12" y="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7" y="1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0" y="2"/>
                  </a:cxn>
                  <a:cxn ang="0">
                    <a:pos x="38" y="7"/>
                  </a:cxn>
                  <a:cxn ang="0">
                    <a:pos x="44" y="16"/>
                  </a:cxn>
                  <a:cxn ang="0">
                    <a:pos x="48" y="29"/>
                  </a:cxn>
                </a:cxnLst>
                <a:rect l="0" t="0" r="r" b="b"/>
                <a:pathLst>
                  <a:path w="48" h="29">
                    <a:moveTo>
                      <a:pt x="48" y="29"/>
                    </a:moveTo>
                    <a:lnTo>
                      <a:pt x="48" y="28"/>
                    </a:lnTo>
                    <a:lnTo>
                      <a:pt x="45" y="26"/>
                    </a:lnTo>
                    <a:lnTo>
                      <a:pt x="42" y="21"/>
                    </a:lnTo>
                    <a:lnTo>
                      <a:pt x="38" y="17"/>
                    </a:lnTo>
                    <a:lnTo>
                      <a:pt x="31" y="12"/>
                    </a:lnTo>
                    <a:lnTo>
                      <a:pt x="23" y="8"/>
                    </a:lnTo>
                    <a:lnTo>
                      <a:pt x="12" y="6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7"/>
                    </a:lnTo>
                    <a:lnTo>
                      <a:pt x="44" y="16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0" name="Freeform 92"/>
              <p:cNvSpPr>
                <a:spLocks/>
              </p:cNvSpPr>
              <p:nvPr/>
            </p:nvSpPr>
            <p:spPr bwMode="auto">
              <a:xfrm>
                <a:off x="2719" y="1052"/>
                <a:ext cx="31" cy="24"/>
              </a:xfrm>
              <a:custGeom>
                <a:avLst/>
                <a:gdLst/>
                <a:ahLst/>
                <a:cxnLst>
                  <a:cxn ang="0">
                    <a:pos x="31" y="24"/>
                  </a:cxn>
                  <a:cxn ang="0">
                    <a:pos x="31" y="23"/>
                  </a:cxn>
                  <a:cxn ang="0">
                    <a:pos x="31" y="19"/>
                  </a:cxn>
                  <a:cxn ang="0">
                    <a:pos x="31" y="14"/>
                  </a:cxn>
                  <a:cxn ang="0">
                    <a:pos x="29" y="9"/>
                  </a:cxn>
                  <a:cxn ang="0">
                    <a:pos x="26" y="4"/>
                  </a:cxn>
                  <a:cxn ang="0">
                    <a:pos x="20" y="1"/>
                  </a:cxn>
                  <a:cxn ang="0">
                    <a:pos x="12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9" y="2"/>
                  </a:cxn>
                  <a:cxn ang="0">
                    <a:pos x="19" y="9"/>
                  </a:cxn>
                  <a:cxn ang="0">
                    <a:pos x="31" y="24"/>
                  </a:cxn>
                </a:cxnLst>
                <a:rect l="0" t="0" r="r" b="b"/>
                <a:pathLst>
                  <a:path w="31" h="24">
                    <a:moveTo>
                      <a:pt x="31" y="24"/>
                    </a:moveTo>
                    <a:lnTo>
                      <a:pt x="31" y="23"/>
                    </a:lnTo>
                    <a:lnTo>
                      <a:pt x="31" y="19"/>
                    </a:lnTo>
                    <a:lnTo>
                      <a:pt x="31" y="14"/>
                    </a:lnTo>
                    <a:lnTo>
                      <a:pt x="29" y="9"/>
                    </a:lnTo>
                    <a:lnTo>
                      <a:pt x="26" y="4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9" y="2"/>
                    </a:lnTo>
                    <a:lnTo>
                      <a:pt x="19" y="9"/>
                    </a:lnTo>
                    <a:lnTo>
                      <a:pt x="3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1" name="Freeform 93"/>
              <p:cNvSpPr>
                <a:spLocks/>
              </p:cNvSpPr>
              <p:nvPr/>
            </p:nvSpPr>
            <p:spPr bwMode="auto">
              <a:xfrm>
                <a:off x="2623" y="1040"/>
                <a:ext cx="25" cy="19"/>
              </a:xfrm>
              <a:custGeom>
                <a:avLst/>
                <a:gdLst/>
                <a:ahLst/>
                <a:cxnLst>
                  <a:cxn ang="0">
                    <a:pos x="25" y="19"/>
                  </a:cxn>
                  <a:cxn ang="0">
                    <a:pos x="24" y="14"/>
                  </a:cxn>
                  <a:cxn ang="0">
                    <a:pos x="19" y="6"/>
                  </a:cxn>
                  <a:cxn ang="0">
                    <a:pos x="11" y="1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5" y="19"/>
                  </a:cxn>
                </a:cxnLst>
                <a:rect l="0" t="0" r="r" b="b"/>
                <a:pathLst>
                  <a:path w="25" h="19">
                    <a:moveTo>
                      <a:pt x="25" y="19"/>
                    </a:moveTo>
                    <a:lnTo>
                      <a:pt x="24" y="14"/>
                    </a:lnTo>
                    <a:lnTo>
                      <a:pt x="19" y="6"/>
                    </a:lnTo>
                    <a:lnTo>
                      <a:pt x="11" y="1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2" name="Freeform 94"/>
              <p:cNvSpPr>
                <a:spLocks/>
              </p:cNvSpPr>
              <p:nvPr/>
            </p:nvSpPr>
            <p:spPr bwMode="auto">
              <a:xfrm>
                <a:off x="2625" y="1041"/>
                <a:ext cx="14" cy="19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4" y="18"/>
                  </a:cxn>
                  <a:cxn ang="0">
                    <a:pos x="2" y="15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4" y="6"/>
                  </a:cxn>
                  <a:cxn ang="0">
                    <a:pos x="14" y="10"/>
                  </a:cxn>
                  <a:cxn ang="0">
                    <a:pos x="14" y="13"/>
                  </a:cxn>
                  <a:cxn ang="0">
                    <a:pos x="13" y="15"/>
                  </a:cxn>
                  <a:cxn ang="0">
                    <a:pos x="11" y="18"/>
                  </a:cxn>
                  <a:cxn ang="0">
                    <a:pos x="8" y="19"/>
                  </a:cxn>
                </a:cxnLst>
                <a:rect l="0" t="0" r="r" b="b"/>
                <a:pathLst>
                  <a:path w="14" h="19">
                    <a:moveTo>
                      <a:pt x="8" y="19"/>
                    </a:moveTo>
                    <a:lnTo>
                      <a:pt x="4" y="18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3" name="Freeform 95"/>
              <p:cNvSpPr>
                <a:spLocks/>
              </p:cNvSpPr>
              <p:nvPr/>
            </p:nvSpPr>
            <p:spPr bwMode="auto">
              <a:xfrm>
                <a:off x="2724" y="1055"/>
                <a:ext cx="15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4" y="17"/>
                  </a:cxn>
                  <a:cxn ang="0">
                    <a:pos x="2" y="15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4" y="6"/>
                  </a:cxn>
                  <a:cxn ang="0">
                    <a:pos x="15" y="9"/>
                  </a:cxn>
                  <a:cxn ang="0">
                    <a:pos x="14" y="13"/>
                  </a:cxn>
                  <a:cxn ang="0">
                    <a:pos x="13" y="15"/>
                  </a:cxn>
                  <a:cxn ang="0">
                    <a:pos x="11" y="17"/>
                  </a:cxn>
                  <a:cxn ang="0">
                    <a:pos x="7" y="18"/>
                  </a:cxn>
                </a:cxnLst>
                <a:rect l="0" t="0" r="r" b="b"/>
                <a:pathLst>
                  <a:path w="15" h="18">
                    <a:moveTo>
                      <a:pt x="7" y="18"/>
                    </a:moveTo>
                    <a:lnTo>
                      <a:pt x="4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15" y="9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4" name="Freeform 96"/>
              <p:cNvSpPr>
                <a:spLocks/>
              </p:cNvSpPr>
              <p:nvPr/>
            </p:nvSpPr>
            <p:spPr bwMode="auto">
              <a:xfrm>
                <a:off x="2685" y="1040"/>
                <a:ext cx="10" cy="4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2"/>
                  </a:cxn>
                  <a:cxn ang="0">
                    <a:pos x="3" y="9"/>
                  </a:cxn>
                  <a:cxn ang="0">
                    <a:pos x="0" y="22"/>
                  </a:cxn>
                  <a:cxn ang="0">
                    <a:pos x="3" y="43"/>
                  </a:cxn>
                  <a:cxn ang="0">
                    <a:pos x="3" y="38"/>
                  </a:cxn>
                  <a:cxn ang="0">
                    <a:pos x="2" y="25"/>
                  </a:cxn>
                  <a:cxn ang="0">
                    <a:pos x="4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43">
                    <a:moveTo>
                      <a:pt x="10" y="0"/>
                    </a:moveTo>
                    <a:lnTo>
                      <a:pt x="8" y="2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3" y="43"/>
                    </a:lnTo>
                    <a:lnTo>
                      <a:pt x="3" y="38"/>
                    </a:lnTo>
                    <a:lnTo>
                      <a:pt x="2" y="25"/>
                    </a:lnTo>
                    <a:lnTo>
                      <a:pt x="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5" name="Freeform 97"/>
              <p:cNvSpPr>
                <a:spLocks/>
              </p:cNvSpPr>
              <p:nvPr/>
            </p:nvSpPr>
            <p:spPr bwMode="auto">
              <a:xfrm>
                <a:off x="2788" y="925"/>
                <a:ext cx="8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5" y="4"/>
                  </a:cxn>
                  <a:cxn ang="0">
                    <a:pos x="29" y="9"/>
                  </a:cxn>
                  <a:cxn ang="0">
                    <a:pos x="47" y="17"/>
                  </a:cxn>
                  <a:cxn ang="0">
                    <a:pos x="62" y="29"/>
                  </a:cxn>
                  <a:cxn ang="0">
                    <a:pos x="77" y="46"/>
                  </a:cxn>
                  <a:cxn ang="0">
                    <a:pos x="87" y="68"/>
                  </a:cxn>
                  <a:cxn ang="0">
                    <a:pos x="89" y="96"/>
                  </a:cxn>
                  <a:cxn ang="0">
                    <a:pos x="88" y="92"/>
                  </a:cxn>
                  <a:cxn ang="0">
                    <a:pos x="86" y="85"/>
                  </a:cxn>
                  <a:cxn ang="0">
                    <a:pos x="81" y="74"/>
                  </a:cxn>
                  <a:cxn ang="0">
                    <a:pos x="73" y="59"/>
                  </a:cxn>
                  <a:cxn ang="0">
                    <a:pos x="62" y="44"/>
                  </a:cxn>
                  <a:cxn ang="0">
                    <a:pos x="47" y="28"/>
                  </a:cxn>
                  <a:cxn ang="0">
                    <a:pos x="27" y="12"/>
                  </a:cxn>
                  <a:cxn ang="0">
                    <a:pos x="0" y="0"/>
                  </a:cxn>
                </a:cxnLst>
                <a:rect l="0" t="0" r="r" b="b"/>
                <a:pathLst>
                  <a:path w="89" h="96">
                    <a:moveTo>
                      <a:pt x="0" y="0"/>
                    </a:moveTo>
                    <a:lnTo>
                      <a:pt x="5" y="1"/>
                    </a:lnTo>
                    <a:lnTo>
                      <a:pt x="15" y="4"/>
                    </a:lnTo>
                    <a:lnTo>
                      <a:pt x="29" y="9"/>
                    </a:lnTo>
                    <a:lnTo>
                      <a:pt x="47" y="17"/>
                    </a:lnTo>
                    <a:lnTo>
                      <a:pt x="62" y="29"/>
                    </a:lnTo>
                    <a:lnTo>
                      <a:pt x="77" y="46"/>
                    </a:lnTo>
                    <a:lnTo>
                      <a:pt x="87" y="68"/>
                    </a:lnTo>
                    <a:lnTo>
                      <a:pt x="89" y="96"/>
                    </a:lnTo>
                    <a:lnTo>
                      <a:pt x="88" y="92"/>
                    </a:lnTo>
                    <a:lnTo>
                      <a:pt x="86" y="85"/>
                    </a:lnTo>
                    <a:lnTo>
                      <a:pt x="81" y="74"/>
                    </a:lnTo>
                    <a:lnTo>
                      <a:pt x="73" y="59"/>
                    </a:lnTo>
                    <a:lnTo>
                      <a:pt x="62" y="44"/>
                    </a:lnTo>
                    <a:lnTo>
                      <a:pt x="47" y="28"/>
                    </a:lnTo>
                    <a:lnTo>
                      <a:pt x="2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6" name="Freeform 98"/>
              <p:cNvSpPr>
                <a:spLocks/>
              </p:cNvSpPr>
              <p:nvPr/>
            </p:nvSpPr>
            <p:spPr bwMode="auto">
              <a:xfrm>
                <a:off x="2885" y="1029"/>
                <a:ext cx="30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9" y="3"/>
                  </a:cxn>
                  <a:cxn ang="0">
                    <a:pos x="18" y="7"/>
                  </a:cxn>
                  <a:cxn ang="0">
                    <a:pos x="24" y="14"/>
                  </a:cxn>
                  <a:cxn ang="0">
                    <a:pos x="30" y="24"/>
                  </a:cxn>
                  <a:cxn ang="0">
                    <a:pos x="30" y="37"/>
                  </a:cxn>
                  <a:cxn ang="0">
                    <a:pos x="22" y="53"/>
                  </a:cxn>
                  <a:cxn ang="0">
                    <a:pos x="5" y="73"/>
                  </a:cxn>
                  <a:cxn ang="0">
                    <a:pos x="8" y="71"/>
                  </a:cxn>
                  <a:cxn ang="0">
                    <a:pos x="11" y="64"/>
                  </a:cxn>
                  <a:cxn ang="0">
                    <a:pos x="15" y="54"/>
                  </a:cxn>
                  <a:cxn ang="0">
                    <a:pos x="20" y="42"/>
                  </a:cxn>
                  <a:cxn ang="0">
                    <a:pos x="22" y="30"/>
                  </a:cxn>
                  <a:cxn ang="0">
                    <a:pos x="21" y="17"/>
                  </a:cxn>
                  <a:cxn ang="0">
                    <a:pos x="13" y="7"/>
                  </a:cxn>
                  <a:cxn ang="0">
                    <a:pos x="0" y="0"/>
                  </a:cxn>
                </a:cxnLst>
                <a:rect l="0" t="0" r="r" b="b"/>
                <a:pathLst>
                  <a:path w="30" h="73">
                    <a:moveTo>
                      <a:pt x="0" y="0"/>
                    </a:moveTo>
                    <a:lnTo>
                      <a:pt x="2" y="1"/>
                    </a:lnTo>
                    <a:lnTo>
                      <a:pt x="9" y="3"/>
                    </a:lnTo>
                    <a:lnTo>
                      <a:pt x="18" y="7"/>
                    </a:lnTo>
                    <a:lnTo>
                      <a:pt x="24" y="14"/>
                    </a:lnTo>
                    <a:lnTo>
                      <a:pt x="30" y="24"/>
                    </a:lnTo>
                    <a:lnTo>
                      <a:pt x="30" y="37"/>
                    </a:lnTo>
                    <a:lnTo>
                      <a:pt x="22" y="53"/>
                    </a:lnTo>
                    <a:lnTo>
                      <a:pt x="5" y="73"/>
                    </a:lnTo>
                    <a:lnTo>
                      <a:pt x="8" y="71"/>
                    </a:lnTo>
                    <a:lnTo>
                      <a:pt x="11" y="64"/>
                    </a:lnTo>
                    <a:lnTo>
                      <a:pt x="15" y="54"/>
                    </a:lnTo>
                    <a:lnTo>
                      <a:pt x="20" y="42"/>
                    </a:lnTo>
                    <a:lnTo>
                      <a:pt x="22" y="30"/>
                    </a:lnTo>
                    <a:lnTo>
                      <a:pt x="21" y="17"/>
                    </a:ln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7" name="Freeform 99"/>
              <p:cNvSpPr>
                <a:spLocks/>
              </p:cNvSpPr>
              <p:nvPr/>
            </p:nvSpPr>
            <p:spPr bwMode="auto">
              <a:xfrm>
                <a:off x="2794" y="1022"/>
                <a:ext cx="23" cy="7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2"/>
                  </a:cxn>
                  <a:cxn ang="0">
                    <a:pos x="19" y="8"/>
                  </a:cxn>
                  <a:cxn ang="0">
                    <a:pos x="21" y="15"/>
                  </a:cxn>
                  <a:cxn ang="0">
                    <a:pos x="23" y="25"/>
                  </a:cxn>
                  <a:cxn ang="0">
                    <a:pos x="23" y="37"/>
                  </a:cxn>
                  <a:cxn ang="0">
                    <a:pos x="20" y="49"/>
                  </a:cxn>
                  <a:cxn ang="0">
                    <a:pos x="12" y="60"/>
                  </a:cxn>
                  <a:cxn ang="0">
                    <a:pos x="0" y="71"/>
                  </a:cxn>
                  <a:cxn ang="0">
                    <a:pos x="3" y="66"/>
                  </a:cxn>
                  <a:cxn ang="0">
                    <a:pos x="11" y="51"/>
                  </a:cxn>
                  <a:cxn ang="0">
                    <a:pos x="16" y="29"/>
                  </a:cxn>
                  <a:cxn ang="0">
                    <a:pos x="15" y="0"/>
                  </a:cxn>
                </a:cxnLst>
                <a:rect l="0" t="0" r="r" b="b"/>
                <a:pathLst>
                  <a:path w="23" h="71">
                    <a:moveTo>
                      <a:pt x="15" y="0"/>
                    </a:moveTo>
                    <a:lnTo>
                      <a:pt x="16" y="2"/>
                    </a:lnTo>
                    <a:lnTo>
                      <a:pt x="19" y="8"/>
                    </a:lnTo>
                    <a:lnTo>
                      <a:pt x="21" y="15"/>
                    </a:lnTo>
                    <a:lnTo>
                      <a:pt x="23" y="25"/>
                    </a:lnTo>
                    <a:lnTo>
                      <a:pt x="23" y="37"/>
                    </a:lnTo>
                    <a:lnTo>
                      <a:pt x="20" y="49"/>
                    </a:lnTo>
                    <a:lnTo>
                      <a:pt x="12" y="60"/>
                    </a:lnTo>
                    <a:lnTo>
                      <a:pt x="0" y="71"/>
                    </a:lnTo>
                    <a:lnTo>
                      <a:pt x="3" y="66"/>
                    </a:lnTo>
                    <a:lnTo>
                      <a:pt x="11" y="51"/>
                    </a:lnTo>
                    <a:lnTo>
                      <a:pt x="16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8" name="Freeform 100"/>
              <p:cNvSpPr>
                <a:spLocks/>
              </p:cNvSpPr>
              <p:nvPr/>
            </p:nvSpPr>
            <p:spPr bwMode="auto">
              <a:xfrm>
                <a:off x="2818" y="1000"/>
                <a:ext cx="61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3"/>
                  </a:cxn>
                  <a:cxn ang="0">
                    <a:pos x="8" y="2"/>
                  </a:cxn>
                  <a:cxn ang="0">
                    <a:pos x="16" y="0"/>
                  </a:cxn>
                  <a:cxn ang="0">
                    <a:pos x="25" y="0"/>
                  </a:cxn>
                  <a:cxn ang="0">
                    <a:pos x="35" y="2"/>
                  </a:cxn>
                  <a:cxn ang="0">
                    <a:pos x="46" y="6"/>
                  </a:cxn>
                  <a:cxn ang="0">
                    <a:pos x="55" y="15"/>
                  </a:cxn>
                  <a:cxn ang="0">
                    <a:pos x="61" y="30"/>
                  </a:cxn>
                  <a:cxn ang="0">
                    <a:pos x="60" y="29"/>
                  </a:cxn>
                  <a:cxn ang="0">
                    <a:pos x="58" y="25"/>
                  </a:cxn>
                  <a:cxn ang="0">
                    <a:pos x="53" y="21"/>
                  </a:cxn>
                  <a:cxn ang="0">
                    <a:pos x="48" y="16"/>
                  </a:cxn>
                  <a:cxn ang="0">
                    <a:pos x="39" y="12"/>
                  </a:cxn>
                  <a:cxn ang="0">
                    <a:pos x="28" y="7"/>
                  </a:cxn>
                  <a:cxn ang="0">
                    <a:pos x="16" y="5"/>
                  </a:cxn>
                  <a:cxn ang="0">
                    <a:pos x="0" y="4"/>
                  </a:cxn>
                </a:cxnLst>
                <a:rect l="0" t="0" r="r" b="b"/>
                <a:pathLst>
                  <a:path w="61" h="30">
                    <a:moveTo>
                      <a:pt x="0" y="4"/>
                    </a:moveTo>
                    <a:lnTo>
                      <a:pt x="2" y="3"/>
                    </a:lnTo>
                    <a:lnTo>
                      <a:pt x="8" y="2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5" y="2"/>
                    </a:lnTo>
                    <a:lnTo>
                      <a:pt x="46" y="6"/>
                    </a:lnTo>
                    <a:lnTo>
                      <a:pt x="55" y="15"/>
                    </a:lnTo>
                    <a:lnTo>
                      <a:pt x="61" y="30"/>
                    </a:lnTo>
                    <a:lnTo>
                      <a:pt x="60" y="29"/>
                    </a:lnTo>
                    <a:lnTo>
                      <a:pt x="58" y="25"/>
                    </a:lnTo>
                    <a:lnTo>
                      <a:pt x="53" y="21"/>
                    </a:lnTo>
                    <a:lnTo>
                      <a:pt x="48" y="16"/>
                    </a:lnTo>
                    <a:lnTo>
                      <a:pt x="39" y="12"/>
                    </a:lnTo>
                    <a:lnTo>
                      <a:pt x="28" y="7"/>
                    </a:lnTo>
                    <a:lnTo>
                      <a:pt x="16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9" name="Freeform 101"/>
              <p:cNvSpPr>
                <a:spLocks/>
              </p:cNvSpPr>
              <p:nvPr/>
            </p:nvSpPr>
            <p:spPr bwMode="auto">
              <a:xfrm>
                <a:off x="2704" y="899"/>
                <a:ext cx="90" cy="50"/>
              </a:xfrm>
              <a:custGeom>
                <a:avLst/>
                <a:gdLst/>
                <a:ahLst/>
                <a:cxnLst>
                  <a:cxn ang="0">
                    <a:pos x="90" y="50"/>
                  </a:cxn>
                  <a:cxn ang="0">
                    <a:pos x="89" y="46"/>
                  </a:cxn>
                  <a:cxn ang="0">
                    <a:pos x="83" y="37"/>
                  </a:cxn>
                  <a:cxn ang="0">
                    <a:pos x="76" y="26"/>
                  </a:cxn>
                  <a:cxn ang="0">
                    <a:pos x="65" y="14"/>
                  </a:cxn>
                  <a:cxn ang="0">
                    <a:pos x="53" y="5"/>
                  </a:cxn>
                  <a:cxn ang="0">
                    <a:pos x="37" y="0"/>
                  </a:cxn>
                  <a:cxn ang="0">
                    <a:pos x="20" y="2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6" y="10"/>
                  </a:cxn>
                  <a:cxn ang="0">
                    <a:pos x="13" y="5"/>
                  </a:cxn>
                  <a:cxn ang="0">
                    <a:pos x="24" y="4"/>
                  </a:cxn>
                  <a:cxn ang="0">
                    <a:pos x="36" y="5"/>
                  </a:cxn>
                  <a:cxn ang="0">
                    <a:pos x="52" y="13"/>
                  </a:cxn>
                  <a:cxn ang="0">
                    <a:pos x="70" y="26"/>
                  </a:cxn>
                  <a:cxn ang="0">
                    <a:pos x="90" y="50"/>
                  </a:cxn>
                </a:cxnLst>
                <a:rect l="0" t="0" r="r" b="b"/>
                <a:pathLst>
                  <a:path w="90" h="50">
                    <a:moveTo>
                      <a:pt x="90" y="50"/>
                    </a:moveTo>
                    <a:lnTo>
                      <a:pt x="89" y="46"/>
                    </a:lnTo>
                    <a:lnTo>
                      <a:pt x="83" y="37"/>
                    </a:lnTo>
                    <a:lnTo>
                      <a:pt x="76" y="26"/>
                    </a:lnTo>
                    <a:lnTo>
                      <a:pt x="65" y="14"/>
                    </a:lnTo>
                    <a:lnTo>
                      <a:pt x="53" y="5"/>
                    </a:lnTo>
                    <a:lnTo>
                      <a:pt x="37" y="0"/>
                    </a:lnTo>
                    <a:lnTo>
                      <a:pt x="20" y="2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6" y="10"/>
                    </a:lnTo>
                    <a:lnTo>
                      <a:pt x="13" y="5"/>
                    </a:lnTo>
                    <a:lnTo>
                      <a:pt x="24" y="4"/>
                    </a:lnTo>
                    <a:lnTo>
                      <a:pt x="36" y="5"/>
                    </a:lnTo>
                    <a:lnTo>
                      <a:pt x="52" y="13"/>
                    </a:lnTo>
                    <a:lnTo>
                      <a:pt x="70" y="26"/>
                    </a:lnTo>
                    <a:lnTo>
                      <a:pt x="9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0" name="Freeform 102"/>
              <p:cNvSpPr>
                <a:spLocks/>
              </p:cNvSpPr>
              <p:nvPr/>
            </p:nvSpPr>
            <p:spPr bwMode="auto">
              <a:xfrm>
                <a:off x="2680" y="899"/>
                <a:ext cx="94" cy="43"/>
              </a:xfrm>
              <a:custGeom>
                <a:avLst/>
                <a:gdLst/>
                <a:ahLst/>
                <a:cxnLst>
                  <a:cxn ang="0">
                    <a:pos x="94" y="43"/>
                  </a:cxn>
                  <a:cxn ang="0">
                    <a:pos x="91" y="40"/>
                  </a:cxn>
                  <a:cxn ang="0">
                    <a:pos x="86" y="32"/>
                  </a:cxn>
                  <a:cxn ang="0">
                    <a:pos x="76" y="22"/>
                  </a:cxn>
                  <a:cxn ang="0">
                    <a:pos x="64" y="11"/>
                  </a:cxn>
                  <a:cxn ang="0">
                    <a:pos x="49" y="3"/>
                  </a:cxn>
                  <a:cxn ang="0">
                    <a:pos x="34" y="0"/>
                  </a:cxn>
                  <a:cxn ang="0">
                    <a:pos x="17" y="4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6" y="12"/>
                  </a:cxn>
                  <a:cxn ang="0">
                    <a:pos x="14" y="7"/>
                  </a:cxn>
                  <a:cxn ang="0">
                    <a:pos x="24" y="5"/>
                  </a:cxn>
                  <a:cxn ang="0">
                    <a:pos x="36" y="5"/>
                  </a:cxn>
                  <a:cxn ang="0">
                    <a:pos x="53" y="11"/>
                  </a:cxn>
                  <a:cxn ang="0">
                    <a:pos x="71" y="22"/>
                  </a:cxn>
                  <a:cxn ang="0">
                    <a:pos x="94" y="43"/>
                  </a:cxn>
                </a:cxnLst>
                <a:rect l="0" t="0" r="r" b="b"/>
                <a:pathLst>
                  <a:path w="94" h="43">
                    <a:moveTo>
                      <a:pt x="94" y="43"/>
                    </a:moveTo>
                    <a:lnTo>
                      <a:pt x="91" y="40"/>
                    </a:lnTo>
                    <a:lnTo>
                      <a:pt x="86" y="32"/>
                    </a:lnTo>
                    <a:lnTo>
                      <a:pt x="76" y="22"/>
                    </a:lnTo>
                    <a:lnTo>
                      <a:pt x="64" y="11"/>
                    </a:lnTo>
                    <a:lnTo>
                      <a:pt x="49" y="3"/>
                    </a:lnTo>
                    <a:lnTo>
                      <a:pt x="34" y="0"/>
                    </a:lnTo>
                    <a:lnTo>
                      <a:pt x="17" y="4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6" y="12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6" y="5"/>
                    </a:lnTo>
                    <a:lnTo>
                      <a:pt x="53" y="11"/>
                    </a:lnTo>
                    <a:lnTo>
                      <a:pt x="71" y="22"/>
                    </a:lnTo>
                    <a:lnTo>
                      <a:pt x="9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" name="Freeform 103"/>
              <p:cNvSpPr>
                <a:spLocks/>
              </p:cNvSpPr>
              <p:nvPr/>
            </p:nvSpPr>
            <p:spPr bwMode="auto">
              <a:xfrm>
                <a:off x="2619" y="919"/>
                <a:ext cx="149" cy="96"/>
              </a:xfrm>
              <a:custGeom>
                <a:avLst/>
                <a:gdLst/>
                <a:ahLst/>
                <a:cxnLst>
                  <a:cxn ang="0">
                    <a:pos x="149" y="1"/>
                  </a:cxn>
                  <a:cxn ang="0">
                    <a:pos x="144" y="1"/>
                  </a:cxn>
                  <a:cxn ang="0">
                    <a:pos x="128" y="0"/>
                  </a:cxn>
                  <a:cxn ang="0">
                    <a:pos x="106" y="0"/>
                  </a:cxn>
                  <a:cxn ang="0">
                    <a:pos x="80" y="3"/>
                  </a:cxn>
                  <a:cxn ang="0">
                    <a:pos x="55" y="10"/>
                  </a:cxn>
                  <a:cxn ang="0">
                    <a:pos x="31" y="22"/>
                  </a:cxn>
                  <a:cxn ang="0">
                    <a:pos x="15" y="42"/>
                  </a:cxn>
                  <a:cxn ang="0">
                    <a:pos x="8" y="68"/>
                  </a:cxn>
                  <a:cxn ang="0">
                    <a:pos x="9" y="71"/>
                  </a:cxn>
                  <a:cxn ang="0">
                    <a:pos x="9" y="77"/>
                  </a:cxn>
                  <a:cxn ang="0">
                    <a:pos x="7" y="86"/>
                  </a:cxn>
                  <a:cxn ang="0">
                    <a:pos x="0" y="96"/>
                  </a:cxn>
                  <a:cxn ang="0">
                    <a:pos x="4" y="94"/>
                  </a:cxn>
                  <a:cxn ang="0">
                    <a:pos x="9" y="88"/>
                  </a:cxn>
                  <a:cxn ang="0">
                    <a:pos x="16" y="78"/>
                  </a:cxn>
                  <a:cxn ang="0">
                    <a:pos x="18" y="63"/>
                  </a:cxn>
                  <a:cxn ang="0">
                    <a:pos x="18" y="60"/>
                  </a:cxn>
                  <a:cxn ang="0">
                    <a:pos x="19" y="53"/>
                  </a:cxn>
                  <a:cxn ang="0">
                    <a:pos x="24" y="42"/>
                  </a:cxn>
                  <a:cxn ang="0">
                    <a:pos x="33" y="30"/>
                  </a:cxn>
                  <a:cxn ang="0">
                    <a:pos x="48" y="18"/>
                  </a:cxn>
                  <a:cxn ang="0">
                    <a:pos x="71" y="8"/>
                  </a:cxn>
                  <a:cxn ang="0">
                    <a:pos x="105" y="2"/>
                  </a:cxn>
                  <a:cxn ang="0">
                    <a:pos x="149" y="1"/>
                  </a:cxn>
                </a:cxnLst>
                <a:rect l="0" t="0" r="r" b="b"/>
                <a:pathLst>
                  <a:path w="149" h="96">
                    <a:moveTo>
                      <a:pt x="149" y="1"/>
                    </a:moveTo>
                    <a:lnTo>
                      <a:pt x="144" y="1"/>
                    </a:lnTo>
                    <a:lnTo>
                      <a:pt x="128" y="0"/>
                    </a:lnTo>
                    <a:lnTo>
                      <a:pt x="106" y="0"/>
                    </a:lnTo>
                    <a:lnTo>
                      <a:pt x="80" y="3"/>
                    </a:lnTo>
                    <a:lnTo>
                      <a:pt x="55" y="10"/>
                    </a:lnTo>
                    <a:lnTo>
                      <a:pt x="31" y="22"/>
                    </a:lnTo>
                    <a:lnTo>
                      <a:pt x="15" y="42"/>
                    </a:lnTo>
                    <a:lnTo>
                      <a:pt x="8" y="68"/>
                    </a:lnTo>
                    <a:lnTo>
                      <a:pt x="9" y="71"/>
                    </a:lnTo>
                    <a:lnTo>
                      <a:pt x="9" y="77"/>
                    </a:lnTo>
                    <a:lnTo>
                      <a:pt x="7" y="86"/>
                    </a:lnTo>
                    <a:lnTo>
                      <a:pt x="0" y="96"/>
                    </a:lnTo>
                    <a:lnTo>
                      <a:pt x="4" y="94"/>
                    </a:lnTo>
                    <a:lnTo>
                      <a:pt x="9" y="88"/>
                    </a:lnTo>
                    <a:lnTo>
                      <a:pt x="16" y="78"/>
                    </a:lnTo>
                    <a:lnTo>
                      <a:pt x="18" y="63"/>
                    </a:lnTo>
                    <a:lnTo>
                      <a:pt x="18" y="60"/>
                    </a:lnTo>
                    <a:lnTo>
                      <a:pt x="19" y="53"/>
                    </a:lnTo>
                    <a:lnTo>
                      <a:pt x="24" y="42"/>
                    </a:lnTo>
                    <a:lnTo>
                      <a:pt x="33" y="30"/>
                    </a:lnTo>
                    <a:lnTo>
                      <a:pt x="48" y="18"/>
                    </a:lnTo>
                    <a:lnTo>
                      <a:pt x="71" y="8"/>
                    </a:lnTo>
                    <a:lnTo>
                      <a:pt x="105" y="2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" name="Freeform 104"/>
              <p:cNvSpPr>
                <a:spLocks/>
              </p:cNvSpPr>
              <p:nvPr/>
            </p:nvSpPr>
            <p:spPr bwMode="auto">
              <a:xfrm>
                <a:off x="2668" y="1009"/>
                <a:ext cx="7" cy="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2"/>
                  </a:cxn>
                  <a:cxn ang="0">
                    <a:pos x="1" y="8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2" y="24"/>
                  </a:cxn>
                  <a:cxn ang="0">
                    <a:pos x="1" y="15"/>
                  </a:cxn>
                  <a:cxn ang="0">
                    <a:pos x="2" y="6"/>
                  </a:cxn>
                  <a:cxn ang="0">
                    <a:pos x="7" y="0"/>
                  </a:cxn>
                </a:cxnLst>
                <a:rect l="0" t="0" r="r" b="b"/>
                <a:pathLst>
                  <a:path w="7" h="27">
                    <a:moveTo>
                      <a:pt x="7" y="0"/>
                    </a:moveTo>
                    <a:lnTo>
                      <a:pt x="5" y="2"/>
                    </a:lnTo>
                    <a:lnTo>
                      <a:pt x="1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1" y="15"/>
                    </a:lnTo>
                    <a:lnTo>
                      <a:pt x="2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3" name="Freeform 105"/>
              <p:cNvSpPr>
                <a:spLocks/>
              </p:cNvSpPr>
              <p:nvPr/>
            </p:nvSpPr>
            <p:spPr bwMode="auto">
              <a:xfrm>
                <a:off x="2659" y="1049"/>
                <a:ext cx="28" cy="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4"/>
                  </a:cxn>
                  <a:cxn ang="0">
                    <a:pos x="10" y="0"/>
                  </a:cxn>
                  <a:cxn ang="0">
                    <a:pos x="19" y="1"/>
                  </a:cxn>
                  <a:cxn ang="0">
                    <a:pos x="28" y="13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7" y="5"/>
                  </a:cxn>
                  <a:cxn ang="0">
                    <a:pos x="0" y="7"/>
                  </a:cxn>
                </a:cxnLst>
                <a:rect l="0" t="0" r="r" b="b"/>
                <a:pathLst>
                  <a:path w="28" h="13">
                    <a:moveTo>
                      <a:pt x="0" y="7"/>
                    </a:moveTo>
                    <a:lnTo>
                      <a:pt x="4" y="4"/>
                    </a:lnTo>
                    <a:lnTo>
                      <a:pt x="10" y="0"/>
                    </a:lnTo>
                    <a:lnTo>
                      <a:pt x="19" y="1"/>
                    </a:lnTo>
                    <a:lnTo>
                      <a:pt x="28" y="13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7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4" name="Freeform 106"/>
              <p:cNvSpPr>
                <a:spLocks/>
              </p:cNvSpPr>
              <p:nvPr/>
            </p:nvSpPr>
            <p:spPr bwMode="auto">
              <a:xfrm>
                <a:off x="2638" y="1215"/>
                <a:ext cx="162" cy="70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7"/>
                  </a:cxn>
                  <a:cxn ang="0">
                    <a:pos x="8" y="63"/>
                  </a:cxn>
                  <a:cxn ang="0">
                    <a:pos x="14" y="67"/>
                  </a:cxn>
                  <a:cxn ang="0">
                    <a:pos x="21" y="69"/>
                  </a:cxn>
                  <a:cxn ang="0">
                    <a:pos x="31" y="70"/>
                  </a:cxn>
                  <a:cxn ang="0">
                    <a:pos x="44" y="68"/>
                  </a:cxn>
                  <a:cxn ang="0">
                    <a:pos x="60" y="64"/>
                  </a:cxn>
                  <a:cxn ang="0">
                    <a:pos x="79" y="55"/>
                  </a:cxn>
                  <a:cxn ang="0">
                    <a:pos x="102" y="41"/>
                  </a:cxn>
                  <a:cxn ang="0">
                    <a:pos x="130" y="24"/>
                  </a:cxn>
                  <a:cxn ang="0">
                    <a:pos x="162" y="0"/>
                  </a:cxn>
                  <a:cxn ang="0">
                    <a:pos x="157" y="4"/>
                  </a:cxn>
                  <a:cxn ang="0">
                    <a:pos x="140" y="14"/>
                  </a:cxn>
                  <a:cxn ang="0">
                    <a:pos x="117" y="25"/>
                  </a:cxn>
                  <a:cxn ang="0">
                    <a:pos x="90" y="37"/>
                  </a:cxn>
                  <a:cxn ang="0">
                    <a:pos x="62" y="46"/>
                  </a:cxn>
                  <a:cxn ang="0">
                    <a:pos x="36" y="49"/>
                  </a:cxn>
                  <a:cxn ang="0">
                    <a:pos x="15" y="45"/>
                  </a:cxn>
                  <a:cxn ang="0">
                    <a:pos x="1" y="29"/>
                  </a:cxn>
                </a:cxnLst>
                <a:rect l="0" t="0" r="r" b="b"/>
                <a:pathLst>
                  <a:path w="162" h="70">
                    <a:moveTo>
                      <a:pt x="1" y="29"/>
                    </a:moveTo>
                    <a:lnTo>
                      <a:pt x="1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14" y="67"/>
                    </a:lnTo>
                    <a:lnTo>
                      <a:pt x="21" y="69"/>
                    </a:lnTo>
                    <a:lnTo>
                      <a:pt x="31" y="70"/>
                    </a:lnTo>
                    <a:lnTo>
                      <a:pt x="44" y="68"/>
                    </a:lnTo>
                    <a:lnTo>
                      <a:pt x="60" y="64"/>
                    </a:lnTo>
                    <a:lnTo>
                      <a:pt x="79" y="55"/>
                    </a:lnTo>
                    <a:lnTo>
                      <a:pt x="102" y="41"/>
                    </a:lnTo>
                    <a:lnTo>
                      <a:pt x="130" y="24"/>
                    </a:lnTo>
                    <a:lnTo>
                      <a:pt x="162" y="0"/>
                    </a:lnTo>
                    <a:lnTo>
                      <a:pt x="157" y="4"/>
                    </a:lnTo>
                    <a:lnTo>
                      <a:pt x="140" y="14"/>
                    </a:lnTo>
                    <a:lnTo>
                      <a:pt x="117" y="25"/>
                    </a:lnTo>
                    <a:lnTo>
                      <a:pt x="90" y="37"/>
                    </a:lnTo>
                    <a:lnTo>
                      <a:pt x="62" y="46"/>
                    </a:lnTo>
                    <a:lnTo>
                      <a:pt x="36" y="49"/>
                    </a:lnTo>
                    <a:lnTo>
                      <a:pt x="15" y="45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5" name="Freeform 107"/>
              <p:cNvSpPr>
                <a:spLocks/>
              </p:cNvSpPr>
              <p:nvPr/>
            </p:nvSpPr>
            <p:spPr bwMode="auto">
              <a:xfrm>
                <a:off x="2399" y="1329"/>
                <a:ext cx="123" cy="22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7" y="4"/>
                  </a:cxn>
                  <a:cxn ang="0">
                    <a:pos x="104" y="19"/>
                  </a:cxn>
                  <a:cxn ang="0">
                    <a:pos x="85" y="40"/>
                  </a:cxn>
                  <a:cxn ang="0">
                    <a:pos x="63" y="68"/>
                  </a:cxn>
                  <a:cxn ang="0">
                    <a:pos x="41" y="101"/>
                  </a:cxn>
                  <a:cxn ang="0">
                    <a:pos x="23" y="138"/>
                  </a:cxn>
                  <a:cxn ang="0">
                    <a:pos x="9" y="178"/>
                  </a:cxn>
                  <a:cxn ang="0">
                    <a:pos x="5" y="220"/>
                  </a:cxn>
                  <a:cxn ang="0">
                    <a:pos x="4" y="215"/>
                  </a:cxn>
                  <a:cxn ang="0">
                    <a:pos x="0" y="201"/>
                  </a:cxn>
                  <a:cxn ang="0">
                    <a:pos x="0" y="179"/>
                  </a:cxn>
                  <a:cxn ang="0">
                    <a:pos x="4" y="151"/>
                  </a:cxn>
                  <a:cxn ang="0">
                    <a:pos x="15" y="118"/>
                  </a:cxn>
                  <a:cxn ang="0">
                    <a:pos x="37" y="81"/>
                  </a:cxn>
                  <a:cxn ang="0">
                    <a:pos x="71" y="41"/>
                  </a:cxn>
                  <a:cxn ang="0">
                    <a:pos x="123" y="0"/>
                  </a:cxn>
                </a:cxnLst>
                <a:rect l="0" t="0" r="r" b="b"/>
                <a:pathLst>
                  <a:path w="123" h="220">
                    <a:moveTo>
                      <a:pt x="123" y="0"/>
                    </a:moveTo>
                    <a:lnTo>
                      <a:pt x="117" y="4"/>
                    </a:lnTo>
                    <a:lnTo>
                      <a:pt x="104" y="19"/>
                    </a:lnTo>
                    <a:lnTo>
                      <a:pt x="85" y="40"/>
                    </a:lnTo>
                    <a:lnTo>
                      <a:pt x="63" y="68"/>
                    </a:lnTo>
                    <a:lnTo>
                      <a:pt x="41" y="101"/>
                    </a:lnTo>
                    <a:lnTo>
                      <a:pt x="23" y="138"/>
                    </a:lnTo>
                    <a:lnTo>
                      <a:pt x="9" y="178"/>
                    </a:lnTo>
                    <a:lnTo>
                      <a:pt x="5" y="220"/>
                    </a:lnTo>
                    <a:lnTo>
                      <a:pt x="4" y="215"/>
                    </a:lnTo>
                    <a:lnTo>
                      <a:pt x="0" y="201"/>
                    </a:lnTo>
                    <a:lnTo>
                      <a:pt x="0" y="179"/>
                    </a:lnTo>
                    <a:lnTo>
                      <a:pt x="4" y="151"/>
                    </a:lnTo>
                    <a:lnTo>
                      <a:pt x="15" y="118"/>
                    </a:lnTo>
                    <a:lnTo>
                      <a:pt x="37" y="81"/>
                    </a:lnTo>
                    <a:lnTo>
                      <a:pt x="71" y="41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6" name="Freeform 108"/>
              <p:cNvSpPr>
                <a:spLocks/>
              </p:cNvSpPr>
              <p:nvPr/>
            </p:nvSpPr>
            <p:spPr bwMode="auto">
              <a:xfrm>
                <a:off x="2308" y="1248"/>
                <a:ext cx="310" cy="283"/>
              </a:xfrm>
              <a:custGeom>
                <a:avLst/>
                <a:gdLst/>
                <a:ahLst/>
                <a:cxnLst>
                  <a:cxn ang="0">
                    <a:pos x="310" y="5"/>
                  </a:cxn>
                  <a:cxn ang="0">
                    <a:pos x="306" y="4"/>
                  </a:cxn>
                  <a:cxn ang="0">
                    <a:pos x="295" y="3"/>
                  </a:cxn>
                  <a:cxn ang="0">
                    <a:pos x="277" y="3"/>
                  </a:cxn>
                  <a:cxn ang="0">
                    <a:pos x="257" y="5"/>
                  </a:cxn>
                  <a:cxn ang="0">
                    <a:pos x="235" y="11"/>
                  </a:cxn>
                  <a:cxn ang="0">
                    <a:pos x="212" y="22"/>
                  </a:cxn>
                  <a:cxn ang="0">
                    <a:pos x="192" y="40"/>
                  </a:cxn>
                  <a:cxn ang="0">
                    <a:pos x="177" y="65"/>
                  </a:cxn>
                  <a:cxn ang="0">
                    <a:pos x="170" y="74"/>
                  </a:cxn>
                  <a:cxn ang="0">
                    <a:pos x="152" y="97"/>
                  </a:cxn>
                  <a:cxn ang="0">
                    <a:pos x="126" y="130"/>
                  </a:cxn>
                  <a:cxn ang="0">
                    <a:pos x="96" y="167"/>
                  </a:cxn>
                  <a:cxn ang="0">
                    <a:pos x="65" y="206"/>
                  </a:cxn>
                  <a:cxn ang="0">
                    <a:pos x="36" y="242"/>
                  </a:cxn>
                  <a:cxn ang="0">
                    <a:pos x="14" y="269"/>
                  </a:cxn>
                  <a:cxn ang="0">
                    <a:pos x="0" y="283"/>
                  </a:cxn>
                  <a:cxn ang="0">
                    <a:pos x="7" y="275"/>
                  </a:cxn>
                  <a:cxn ang="0">
                    <a:pos x="24" y="254"/>
                  </a:cxn>
                  <a:cxn ang="0">
                    <a:pos x="48" y="223"/>
                  </a:cxn>
                  <a:cxn ang="0">
                    <a:pos x="76" y="187"/>
                  </a:cxn>
                  <a:cxn ang="0">
                    <a:pos x="105" y="150"/>
                  </a:cxn>
                  <a:cxn ang="0">
                    <a:pos x="130" y="115"/>
                  </a:cxn>
                  <a:cxn ang="0">
                    <a:pos x="150" y="85"/>
                  </a:cxn>
                  <a:cxn ang="0">
                    <a:pos x="160" y="66"/>
                  </a:cxn>
                  <a:cxn ang="0">
                    <a:pos x="162" y="63"/>
                  </a:cxn>
                  <a:cxn ang="0">
                    <a:pos x="168" y="53"/>
                  </a:cxn>
                  <a:cxn ang="0">
                    <a:pos x="179" y="40"/>
                  </a:cxn>
                  <a:cxn ang="0">
                    <a:pos x="194" y="25"/>
                  </a:cxn>
                  <a:cxn ang="0">
                    <a:pos x="215" y="13"/>
                  </a:cxn>
                  <a:cxn ang="0">
                    <a:pos x="240" y="3"/>
                  </a:cxn>
                  <a:cxn ang="0">
                    <a:pos x="272" y="0"/>
                  </a:cxn>
                  <a:cxn ang="0">
                    <a:pos x="310" y="5"/>
                  </a:cxn>
                </a:cxnLst>
                <a:rect l="0" t="0" r="r" b="b"/>
                <a:pathLst>
                  <a:path w="310" h="283">
                    <a:moveTo>
                      <a:pt x="310" y="5"/>
                    </a:moveTo>
                    <a:lnTo>
                      <a:pt x="306" y="4"/>
                    </a:lnTo>
                    <a:lnTo>
                      <a:pt x="295" y="3"/>
                    </a:lnTo>
                    <a:lnTo>
                      <a:pt x="277" y="3"/>
                    </a:lnTo>
                    <a:lnTo>
                      <a:pt x="257" y="5"/>
                    </a:lnTo>
                    <a:lnTo>
                      <a:pt x="235" y="11"/>
                    </a:lnTo>
                    <a:lnTo>
                      <a:pt x="212" y="22"/>
                    </a:lnTo>
                    <a:lnTo>
                      <a:pt x="192" y="40"/>
                    </a:lnTo>
                    <a:lnTo>
                      <a:pt x="177" y="65"/>
                    </a:lnTo>
                    <a:lnTo>
                      <a:pt x="170" y="74"/>
                    </a:lnTo>
                    <a:lnTo>
                      <a:pt x="152" y="97"/>
                    </a:lnTo>
                    <a:lnTo>
                      <a:pt x="126" y="130"/>
                    </a:lnTo>
                    <a:lnTo>
                      <a:pt x="96" y="167"/>
                    </a:lnTo>
                    <a:lnTo>
                      <a:pt x="65" y="206"/>
                    </a:lnTo>
                    <a:lnTo>
                      <a:pt x="36" y="242"/>
                    </a:lnTo>
                    <a:lnTo>
                      <a:pt x="14" y="269"/>
                    </a:lnTo>
                    <a:lnTo>
                      <a:pt x="0" y="283"/>
                    </a:lnTo>
                    <a:lnTo>
                      <a:pt x="7" y="275"/>
                    </a:lnTo>
                    <a:lnTo>
                      <a:pt x="24" y="254"/>
                    </a:lnTo>
                    <a:lnTo>
                      <a:pt x="48" y="223"/>
                    </a:lnTo>
                    <a:lnTo>
                      <a:pt x="76" y="187"/>
                    </a:lnTo>
                    <a:lnTo>
                      <a:pt x="105" y="150"/>
                    </a:lnTo>
                    <a:lnTo>
                      <a:pt x="130" y="115"/>
                    </a:lnTo>
                    <a:lnTo>
                      <a:pt x="150" y="85"/>
                    </a:lnTo>
                    <a:lnTo>
                      <a:pt x="160" y="66"/>
                    </a:lnTo>
                    <a:lnTo>
                      <a:pt x="162" y="63"/>
                    </a:lnTo>
                    <a:lnTo>
                      <a:pt x="168" y="53"/>
                    </a:lnTo>
                    <a:lnTo>
                      <a:pt x="179" y="40"/>
                    </a:lnTo>
                    <a:lnTo>
                      <a:pt x="194" y="25"/>
                    </a:lnTo>
                    <a:lnTo>
                      <a:pt x="215" y="13"/>
                    </a:lnTo>
                    <a:lnTo>
                      <a:pt x="240" y="3"/>
                    </a:lnTo>
                    <a:lnTo>
                      <a:pt x="272" y="0"/>
                    </a:lnTo>
                    <a:lnTo>
                      <a:pt x="31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7" name="Freeform 109"/>
              <p:cNvSpPr>
                <a:spLocks/>
              </p:cNvSpPr>
              <p:nvPr/>
            </p:nvSpPr>
            <p:spPr bwMode="auto">
              <a:xfrm>
                <a:off x="2623" y="1135"/>
                <a:ext cx="6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7" y="3"/>
                  </a:cxn>
                  <a:cxn ang="0">
                    <a:pos x="15" y="5"/>
                  </a:cxn>
                  <a:cxn ang="0">
                    <a:pos x="25" y="8"/>
                  </a:cxn>
                  <a:cxn ang="0">
                    <a:pos x="36" y="11"/>
                  </a:cxn>
                  <a:cxn ang="0">
                    <a:pos x="47" y="14"/>
                  </a:cxn>
                  <a:cxn ang="0">
                    <a:pos x="57" y="16"/>
                  </a:cxn>
                  <a:cxn ang="0">
                    <a:pos x="66" y="18"/>
                  </a:cxn>
                  <a:cxn ang="0">
                    <a:pos x="64" y="18"/>
                  </a:cxn>
                  <a:cxn ang="0">
                    <a:pos x="56" y="17"/>
                  </a:cxn>
                  <a:cxn ang="0">
                    <a:pos x="47" y="16"/>
                  </a:cxn>
                  <a:cxn ang="0">
                    <a:pos x="35" y="14"/>
                  </a:cxn>
                  <a:cxn ang="0">
                    <a:pos x="24" y="11"/>
                  </a:cxn>
                  <a:cxn ang="0">
                    <a:pos x="13" y="8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66" h="18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5" y="5"/>
                    </a:lnTo>
                    <a:lnTo>
                      <a:pt x="25" y="8"/>
                    </a:lnTo>
                    <a:lnTo>
                      <a:pt x="36" y="11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56" y="17"/>
                    </a:lnTo>
                    <a:lnTo>
                      <a:pt x="47" y="16"/>
                    </a:lnTo>
                    <a:lnTo>
                      <a:pt x="35" y="14"/>
                    </a:lnTo>
                    <a:lnTo>
                      <a:pt x="24" y="11"/>
                    </a:lnTo>
                    <a:lnTo>
                      <a:pt x="13" y="8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8" name="Freeform 110"/>
              <p:cNvSpPr>
                <a:spLocks/>
              </p:cNvSpPr>
              <p:nvPr/>
            </p:nvSpPr>
            <p:spPr bwMode="auto">
              <a:xfrm>
                <a:off x="2284" y="1505"/>
                <a:ext cx="1743" cy="1095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2" y="717"/>
                  </a:cxn>
                  <a:cxn ang="0">
                    <a:pos x="5" y="717"/>
                  </a:cxn>
                  <a:cxn ang="0">
                    <a:pos x="15" y="719"/>
                  </a:cxn>
                  <a:cxn ang="0">
                    <a:pos x="32" y="720"/>
                  </a:cxn>
                  <a:cxn ang="0">
                    <a:pos x="54" y="722"/>
                  </a:cxn>
                  <a:cxn ang="0">
                    <a:pos x="81" y="724"/>
                  </a:cxn>
                  <a:cxn ang="0">
                    <a:pos x="113" y="727"/>
                  </a:cxn>
                  <a:cxn ang="0">
                    <a:pos x="151" y="732"/>
                  </a:cxn>
                  <a:cxn ang="0">
                    <a:pos x="192" y="736"/>
                  </a:cxn>
                  <a:cxn ang="0">
                    <a:pos x="238" y="741"/>
                  </a:cxn>
                  <a:cxn ang="0">
                    <a:pos x="286" y="747"/>
                  </a:cxn>
                  <a:cxn ang="0">
                    <a:pos x="338" y="754"/>
                  </a:cxn>
                  <a:cxn ang="0">
                    <a:pos x="392" y="761"/>
                  </a:cxn>
                  <a:cxn ang="0">
                    <a:pos x="449" y="770"/>
                  </a:cxn>
                  <a:cxn ang="0">
                    <a:pos x="507" y="779"/>
                  </a:cxn>
                  <a:cxn ang="0">
                    <a:pos x="567" y="787"/>
                  </a:cxn>
                  <a:cxn ang="0">
                    <a:pos x="629" y="799"/>
                  </a:cxn>
                  <a:cxn ang="0">
                    <a:pos x="691" y="810"/>
                  </a:cxn>
                  <a:cxn ang="0">
                    <a:pos x="753" y="822"/>
                  </a:cxn>
                  <a:cxn ang="0">
                    <a:pos x="815" y="835"/>
                  </a:cxn>
                  <a:cxn ang="0">
                    <a:pos x="876" y="850"/>
                  </a:cxn>
                  <a:cxn ang="0">
                    <a:pos x="937" y="864"/>
                  </a:cxn>
                  <a:cxn ang="0">
                    <a:pos x="997" y="880"/>
                  </a:cxn>
                  <a:cxn ang="0">
                    <a:pos x="1055" y="897"/>
                  </a:cxn>
                  <a:cxn ang="0">
                    <a:pos x="1112" y="915"/>
                  </a:cxn>
                  <a:cxn ang="0">
                    <a:pos x="1165" y="934"/>
                  </a:cxn>
                  <a:cxn ang="0">
                    <a:pos x="1216" y="953"/>
                  </a:cxn>
                  <a:cxn ang="0">
                    <a:pos x="1263" y="974"/>
                  </a:cxn>
                  <a:cxn ang="0">
                    <a:pos x="1307" y="996"/>
                  </a:cxn>
                  <a:cxn ang="0">
                    <a:pos x="1347" y="1020"/>
                  </a:cxn>
                  <a:cxn ang="0">
                    <a:pos x="1383" y="1043"/>
                  </a:cxn>
                  <a:cxn ang="0">
                    <a:pos x="1414" y="1069"/>
                  </a:cxn>
                  <a:cxn ang="0">
                    <a:pos x="1440" y="1095"/>
                  </a:cxn>
                  <a:cxn ang="0">
                    <a:pos x="1442" y="1092"/>
                  </a:cxn>
                  <a:cxn ang="0">
                    <a:pos x="1447" y="1084"/>
                  </a:cxn>
                  <a:cxn ang="0">
                    <a:pos x="1455" y="1072"/>
                  </a:cxn>
                  <a:cxn ang="0">
                    <a:pos x="1467" y="1056"/>
                  </a:cxn>
                  <a:cxn ang="0">
                    <a:pos x="1482" y="1039"/>
                  </a:cxn>
                  <a:cxn ang="0">
                    <a:pos x="1498" y="1018"/>
                  </a:cxn>
                  <a:cxn ang="0">
                    <a:pos x="1517" y="996"/>
                  </a:cxn>
                  <a:cxn ang="0">
                    <a:pos x="1538" y="975"/>
                  </a:cxn>
                  <a:cxn ang="0">
                    <a:pos x="1561" y="955"/>
                  </a:cxn>
                  <a:cxn ang="0">
                    <a:pos x="1585" y="935"/>
                  </a:cxn>
                  <a:cxn ang="0">
                    <a:pos x="1610" y="919"/>
                  </a:cxn>
                  <a:cxn ang="0">
                    <a:pos x="1636" y="905"/>
                  </a:cxn>
                  <a:cxn ang="0">
                    <a:pos x="1663" y="895"/>
                  </a:cxn>
                  <a:cxn ang="0">
                    <a:pos x="1690" y="890"/>
                  </a:cxn>
                  <a:cxn ang="0">
                    <a:pos x="1716" y="891"/>
                  </a:cxn>
                  <a:cxn ang="0">
                    <a:pos x="1743" y="897"/>
                  </a:cxn>
                  <a:cxn ang="0">
                    <a:pos x="1738" y="215"/>
                  </a:cxn>
                  <a:cxn ang="0">
                    <a:pos x="1465" y="0"/>
                  </a:cxn>
                  <a:cxn ang="0">
                    <a:pos x="0" y="66"/>
                  </a:cxn>
                </a:cxnLst>
                <a:rect l="0" t="0" r="r" b="b"/>
                <a:pathLst>
                  <a:path w="1743" h="1095">
                    <a:moveTo>
                      <a:pt x="0" y="66"/>
                    </a:moveTo>
                    <a:lnTo>
                      <a:pt x="2" y="717"/>
                    </a:lnTo>
                    <a:lnTo>
                      <a:pt x="5" y="717"/>
                    </a:lnTo>
                    <a:lnTo>
                      <a:pt x="15" y="719"/>
                    </a:lnTo>
                    <a:lnTo>
                      <a:pt x="32" y="720"/>
                    </a:lnTo>
                    <a:lnTo>
                      <a:pt x="54" y="722"/>
                    </a:lnTo>
                    <a:lnTo>
                      <a:pt x="81" y="724"/>
                    </a:lnTo>
                    <a:lnTo>
                      <a:pt x="113" y="727"/>
                    </a:lnTo>
                    <a:lnTo>
                      <a:pt x="151" y="732"/>
                    </a:lnTo>
                    <a:lnTo>
                      <a:pt x="192" y="736"/>
                    </a:lnTo>
                    <a:lnTo>
                      <a:pt x="238" y="741"/>
                    </a:lnTo>
                    <a:lnTo>
                      <a:pt x="286" y="747"/>
                    </a:lnTo>
                    <a:lnTo>
                      <a:pt x="338" y="754"/>
                    </a:lnTo>
                    <a:lnTo>
                      <a:pt x="392" y="761"/>
                    </a:lnTo>
                    <a:lnTo>
                      <a:pt x="449" y="770"/>
                    </a:lnTo>
                    <a:lnTo>
                      <a:pt x="507" y="779"/>
                    </a:lnTo>
                    <a:lnTo>
                      <a:pt x="567" y="787"/>
                    </a:lnTo>
                    <a:lnTo>
                      <a:pt x="629" y="799"/>
                    </a:lnTo>
                    <a:lnTo>
                      <a:pt x="691" y="810"/>
                    </a:lnTo>
                    <a:lnTo>
                      <a:pt x="753" y="822"/>
                    </a:lnTo>
                    <a:lnTo>
                      <a:pt x="815" y="835"/>
                    </a:lnTo>
                    <a:lnTo>
                      <a:pt x="876" y="850"/>
                    </a:lnTo>
                    <a:lnTo>
                      <a:pt x="937" y="864"/>
                    </a:lnTo>
                    <a:lnTo>
                      <a:pt x="997" y="880"/>
                    </a:lnTo>
                    <a:lnTo>
                      <a:pt x="1055" y="897"/>
                    </a:lnTo>
                    <a:lnTo>
                      <a:pt x="1112" y="915"/>
                    </a:lnTo>
                    <a:lnTo>
                      <a:pt x="1165" y="934"/>
                    </a:lnTo>
                    <a:lnTo>
                      <a:pt x="1216" y="953"/>
                    </a:lnTo>
                    <a:lnTo>
                      <a:pt x="1263" y="974"/>
                    </a:lnTo>
                    <a:lnTo>
                      <a:pt x="1307" y="996"/>
                    </a:lnTo>
                    <a:lnTo>
                      <a:pt x="1347" y="1020"/>
                    </a:lnTo>
                    <a:lnTo>
                      <a:pt x="1383" y="1043"/>
                    </a:lnTo>
                    <a:lnTo>
                      <a:pt x="1414" y="1069"/>
                    </a:lnTo>
                    <a:lnTo>
                      <a:pt x="1440" y="1095"/>
                    </a:lnTo>
                    <a:lnTo>
                      <a:pt x="1442" y="1092"/>
                    </a:lnTo>
                    <a:lnTo>
                      <a:pt x="1447" y="1084"/>
                    </a:lnTo>
                    <a:lnTo>
                      <a:pt x="1455" y="1072"/>
                    </a:lnTo>
                    <a:lnTo>
                      <a:pt x="1467" y="1056"/>
                    </a:lnTo>
                    <a:lnTo>
                      <a:pt x="1482" y="1039"/>
                    </a:lnTo>
                    <a:lnTo>
                      <a:pt x="1498" y="1018"/>
                    </a:lnTo>
                    <a:lnTo>
                      <a:pt x="1517" y="996"/>
                    </a:lnTo>
                    <a:lnTo>
                      <a:pt x="1538" y="975"/>
                    </a:lnTo>
                    <a:lnTo>
                      <a:pt x="1561" y="955"/>
                    </a:lnTo>
                    <a:lnTo>
                      <a:pt x="1585" y="935"/>
                    </a:lnTo>
                    <a:lnTo>
                      <a:pt x="1610" y="919"/>
                    </a:lnTo>
                    <a:lnTo>
                      <a:pt x="1636" y="905"/>
                    </a:lnTo>
                    <a:lnTo>
                      <a:pt x="1663" y="895"/>
                    </a:lnTo>
                    <a:lnTo>
                      <a:pt x="1690" y="890"/>
                    </a:lnTo>
                    <a:lnTo>
                      <a:pt x="1716" y="891"/>
                    </a:lnTo>
                    <a:lnTo>
                      <a:pt x="1743" y="897"/>
                    </a:lnTo>
                    <a:lnTo>
                      <a:pt x="1738" y="215"/>
                    </a:lnTo>
                    <a:lnTo>
                      <a:pt x="1465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9A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9" name="Freeform 111"/>
              <p:cNvSpPr>
                <a:spLocks/>
              </p:cNvSpPr>
              <p:nvPr/>
            </p:nvSpPr>
            <p:spPr bwMode="auto">
              <a:xfrm>
                <a:off x="3745" y="1165"/>
                <a:ext cx="272" cy="1411"/>
              </a:xfrm>
              <a:custGeom>
                <a:avLst/>
                <a:gdLst/>
                <a:ahLst/>
                <a:cxnLst>
                  <a:cxn ang="0">
                    <a:pos x="23" y="379"/>
                  </a:cxn>
                  <a:cxn ang="0">
                    <a:pos x="0" y="1411"/>
                  </a:cxn>
                  <a:cxn ang="0">
                    <a:pos x="2" y="1409"/>
                  </a:cxn>
                  <a:cxn ang="0">
                    <a:pos x="7" y="1402"/>
                  </a:cxn>
                  <a:cxn ang="0">
                    <a:pos x="16" y="1392"/>
                  </a:cxn>
                  <a:cxn ang="0">
                    <a:pos x="29" y="1379"/>
                  </a:cxn>
                  <a:cxn ang="0">
                    <a:pos x="44" y="1363"/>
                  </a:cxn>
                  <a:cxn ang="0">
                    <a:pos x="61" y="1346"/>
                  </a:cxn>
                  <a:cxn ang="0">
                    <a:pos x="80" y="1329"/>
                  </a:cxn>
                  <a:cxn ang="0">
                    <a:pos x="101" y="1311"/>
                  </a:cxn>
                  <a:cxn ang="0">
                    <a:pos x="122" y="1293"/>
                  </a:cxn>
                  <a:cxn ang="0">
                    <a:pos x="144" y="1277"/>
                  </a:cxn>
                  <a:cxn ang="0">
                    <a:pos x="166" y="1263"/>
                  </a:cxn>
                  <a:cxn ang="0">
                    <a:pos x="189" y="1251"/>
                  </a:cxn>
                  <a:cxn ang="0">
                    <a:pos x="210" y="1242"/>
                  </a:cxn>
                  <a:cxn ang="0">
                    <a:pos x="231" y="1236"/>
                  </a:cxn>
                  <a:cxn ang="0">
                    <a:pos x="250" y="1236"/>
                  </a:cxn>
                  <a:cxn ang="0">
                    <a:pos x="267" y="1241"/>
                  </a:cxn>
                  <a:cxn ang="0">
                    <a:pos x="272" y="0"/>
                  </a:cxn>
                  <a:cxn ang="0">
                    <a:pos x="23" y="379"/>
                  </a:cxn>
                </a:cxnLst>
                <a:rect l="0" t="0" r="r" b="b"/>
                <a:pathLst>
                  <a:path w="272" h="1411">
                    <a:moveTo>
                      <a:pt x="23" y="379"/>
                    </a:moveTo>
                    <a:lnTo>
                      <a:pt x="0" y="1411"/>
                    </a:lnTo>
                    <a:lnTo>
                      <a:pt x="2" y="1409"/>
                    </a:lnTo>
                    <a:lnTo>
                      <a:pt x="7" y="1402"/>
                    </a:lnTo>
                    <a:lnTo>
                      <a:pt x="16" y="1392"/>
                    </a:lnTo>
                    <a:lnTo>
                      <a:pt x="29" y="1379"/>
                    </a:lnTo>
                    <a:lnTo>
                      <a:pt x="44" y="1363"/>
                    </a:lnTo>
                    <a:lnTo>
                      <a:pt x="61" y="1346"/>
                    </a:lnTo>
                    <a:lnTo>
                      <a:pt x="80" y="1329"/>
                    </a:lnTo>
                    <a:lnTo>
                      <a:pt x="101" y="1311"/>
                    </a:lnTo>
                    <a:lnTo>
                      <a:pt x="122" y="1293"/>
                    </a:lnTo>
                    <a:lnTo>
                      <a:pt x="144" y="1277"/>
                    </a:lnTo>
                    <a:lnTo>
                      <a:pt x="166" y="1263"/>
                    </a:lnTo>
                    <a:lnTo>
                      <a:pt x="189" y="1251"/>
                    </a:lnTo>
                    <a:lnTo>
                      <a:pt x="210" y="1242"/>
                    </a:lnTo>
                    <a:lnTo>
                      <a:pt x="231" y="1236"/>
                    </a:lnTo>
                    <a:lnTo>
                      <a:pt x="250" y="1236"/>
                    </a:lnTo>
                    <a:lnTo>
                      <a:pt x="267" y="1241"/>
                    </a:lnTo>
                    <a:lnTo>
                      <a:pt x="272" y="0"/>
                    </a:lnTo>
                    <a:lnTo>
                      <a:pt x="23" y="379"/>
                    </a:lnTo>
                    <a:close/>
                  </a:path>
                </a:pathLst>
              </a:custGeom>
              <a:solidFill>
                <a:srgbClr val="915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0" name="Freeform 112"/>
              <p:cNvSpPr>
                <a:spLocks/>
              </p:cNvSpPr>
              <p:nvPr/>
            </p:nvSpPr>
            <p:spPr bwMode="auto">
              <a:xfrm>
                <a:off x="3740" y="1569"/>
                <a:ext cx="24" cy="10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007"/>
                  </a:cxn>
                  <a:cxn ang="0">
                    <a:pos x="7" y="965"/>
                  </a:cxn>
                  <a:cxn ang="0">
                    <a:pos x="11" y="855"/>
                  </a:cxn>
                  <a:cxn ang="0">
                    <a:pos x="17" y="697"/>
                  </a:cxn>
                  <a:cxn ang="0">
                    <a:pos x="21" y="516"/>
                  </a:cxn>
                  <a:cxn ang="0">
                    <a:pos x="24" y="333"/>
                  </a:cxn>
                  <a:cxn ang="0">
                    <a:pos x="22" y="171"/>
                  </a:cxn>
                  <a:cxn ang="0">
                    <a:pos x="15" y="53"/>
                  </a:cxn>
                  <a:cxn ang="0">
                    <a:pos x="0" y="0"/>
                  </a:cxn>
                </a:cxnLst>
                <a:rect l="0" t="0" r="r" b="b"/>
                <a:pathLst>
                  <a:path w="24" h="1007">
                    <a:moveTo>
                      <a:pt x="0" y="0"/>
                    </a:moveTo>
                    <a:lnTo>
                      <a:pt x="5" y="1007"/>
                    </a:lnTo>
                    <a:lnTo>
                      <a:pt x="7" y="965"/>
                    </a:lnTo>
                    <a:lnTo>
                      <a:pt x="11" y="855"/>
                    </a:lnTo>
                    <a:lnTo>
                      <a:pt x="17" y="697"/>
                    </a:lnTo>
                    <a:lnTo>
                      <a:pt x="21" y="516"/>
                    </a:lnTo>
                    <a:lnTo>
                      <a:pt x="24" y="333"/>
                    </a:lnTo>
                    <a:lnTo>
                      <a:pt x="22" y="171"/>
                    </a:lnTo>
                    <a:lnTo>
                      <a:pt x="1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1" name="Freeform 113"/>
              <p:cNvSpPr>
                <a:spLocks/>
              </p:cNvSpPr>
              <p:nvPr/>
            </p:nvSpPr>
            <p:spPr bwMode="auto">
              <a:xfrm>
                <a:off x="4009" y="1251"/>
                <a:ext cx="22" cy="116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7" y="1168"/>
                  </a:cxn>
                  <a:cxn ang="0">
                    <a:pos x="15" y="1121"/>
                  </a:cxn>
                  <a:cxn ang="0">
                    <a:pos x="11" y="999"/>
                  </a:cxn>
                  <a:cxn ang="0">
                    <a:pos x="7" y="825"/>
                  </a:cxn>
                  <a:cxn ang="0">
                    <a:pos x="2" y="621"/>
                  </a:cxn>
                  <a:cxn ang="0">
                    <a:pos x="0" y="413"/>
                  </a:cxn>
                  <a:cxn ang="0">
                    <a:pos x="2" y="224"/>
                  </a:cxn>
                  <a:cxn ang="0">
                    <a:pos x="9" y="79"/>
                  </a:cxn>
                  <a:cxn ang="0">
                    <a:pos x="22" y="0"/>
                  </a:cxn>
                </a:cxnLst>
                <a:rect l="0" t="0" r="r" b="b"/>
                <a:pathLst>
                  <a:path w="22" h="1168">
                    <a:moveTo>
                      <a:pt x="22" y="0"/>
                    </a:moveTo>
                    <a:lnTo>
                      <a:pt x="17" y="1168"/>
                    </a:lnTo>
                    <a:lnTo>
                      <a:pt x="15" y="1121"/>
                    </a:lnTo>
                    <a:lnTo>
                      <a:pt x="11" y="999"/>
                    </a:lnTo>
                    <a:lnTo>
                      <a:pt x="7" y="825"/>
                    </a:lnTo>
                    <a:lnTo>
                      <a:pt x="2" y="621"/>
                    </a:lnTo>
                    <a:lnTo>
                      <a:pt x="0" y="413"/>
                    </a:lnTo>
                    <a:lnTo>
                      <a:pt x="2" y="224"/>
                    </a:lnTo>
                    <a:lnTo>
                      <a:pt x="9" y="7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2" name="Freeform 114"/>
              <p:cNvSpPr>
                <a:spLocks/>
              </p:cNvSpPr>
              <p:nvPr/>
            </p:nvSpPr>
            <p:spPr bwMode="auto">
              <a:xfrm>
                <a:off x="3249" y="1714"/>
                <a:ext cx="31" cy="653"/>
              </a:xfrm>
              <a:custGeom>
                <a:avLst/>
                <a:gdLst/>
                <a:ahLst/>
                <a:cxnLst>
                  <a:cxn ang="0">
                    <a:pos x="8" y="653"/>
                  </a:cxn>
                  <a:cxn ang="0">
                    <a:pos x="10" y="633"/>
                  </a:cxn>
                  <a:cxn ang="0">
                    <a:pos x="16" y="578"/>
                  </a:cxn>
                  <a:cxn ang="0">
                    <a:pos x="22" y="498"/>
                  </a:cxn>
                  <a:cxn ang="0">
                    <a:pos x="29" y="401"/>
                  </a:cxn>
                  <a:cxn ang="0">
                    <a:pos x="31" y="294"/>
                  </a:cxn>
                  <a:cxn ang="0">
                    <a:pos x="29" y="185"/>
                  </a:cxn>
                  <a:cxn ang="0">
                    <a:pos x="19" y="85"/>
                  </a:cxn>
                  <a:cxn ang="0">
                    <a:pos x="0" y="0"/>
                  </a:cxn>
                  <a:cxn ang="0">
                    <a:pos x="5" y="74"/>
                  </a:cxn>
                  <a:cxn ang="0">
                    <a:pos x="12" y="252"/>
                  </a:cxn>
                  <a:cxn ang="0">
                    <a:pos x="16" y="466"/>
                  </a:cxn>
                  <a:cxn ang="0">
                    <a:pos x="8" y="653"/>
                  </a:cxn>
                </a:cxnLst>
                <a:rect l="0" t="0" r="r" b="b"/>
                <a:pathLst>
                  <a:path w="31" h="653">
                    <a:moveTo>
                      <a:pt x="8" y="653"/>
                    </a:moveTo>
                    <a:lnTo>
                      <a:pt x="10" y="633"/>
                    </a:lnTo>
                    <a:lnTo>
                      <a:pt x="16" y="578"/>
                    </a:lnTo>
                    <a:lnTo>
                      <a:pt x="22" y="498"/>
                    </a:lnTo>
                    <a:lnTo>
                      <a:pt x="29" y="401"/>
                    </a:lnTo>
                    <a:lnTo>
                      <a:pt x="31" y="294"/>
                    </a:lnTo>
                    <a:lnTo>
                      <a:pt x="29" y="185"/>
                    </a:lnTo>
                    <a:lnTo>
                      <a:pt x="19" y="85"/>
                    </a:lnTo>
                    <a:lnTo>
                      <a:pt x="0" y="0"/>
                    </a:lnTo>
                    <a:lnTo>
                      <a:pt x="5" y="74"/>
                    </a:lnTo>
                    <a:lnTo>
                      <a:pt x="12" y="252"/>
                    </a:lnTo>
                    <a:lnTo>
                      <a:pt x="16" y="466"/>
                    </a:lnTo>
                    <a:lnTo>
                      <a:pt x="8" y="653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3" name="Freeform 115"/>
              <p:cNvSpPr>
                <a:spLocks/>
              </p:cNvSpPr>
              <p:nvPr/>
            </p:nvSpPr>
            <p:spPr bwMode="auto">
              <a:xfrm>
                <a:off x="3314" y="1630"/>
                <a:ext cx="142" cy="804"/>
              </a:xfrm>
              <a:custGeom>
                <a:avLst/>
                <a:gdLst/>
                <a:ahLst/>
                <a:cxnLst>
                  <a:cxn ang="0">
                    <a:pos x="0" y="557"/>
                  </a:cxn>
                  <a:cxn ang="0">
                    <a:pos x="41" y="0"/>
                  </a:cxn>
                  <a:cxn ang="0">
                    <a:pos x="41" y="30"/>
                  </a:cxn>
                  <a:cxn ang="0">
                    <a:pos x="43" y="110"/>
                  </a:cxn>
                  <a:cxn ang="0">
                    <a:pos x="47" y="224"/>
                  </a:cxn>
                  <a:cxn ang="0">
                    <a:pos x="55" y="360"/>
                  </a:cxn>
                  <a:cxn ang="0">
                    <a:pos x="67" y="500"/>
                  </a:cxn>
                  <a:cxn ang="0">
                    <a:pos x="85" y="630"/>
                  </a:cxn>
                  <a:cxn ang="0">
                    <a:pos x="110" y="737"/>
                  </a:cxn>
                  <a:cxn ang="0">
                    <a:pos x="142" y="804"/>
                  </a:cxn>
                  <a:cxn ang="0">
                    <a:pos x="136" y="792"/>
                  </a:cxn>
                  <a:cxn ang="0">
                    <a:pos x="123" y="761"/>
                  </a:cxn>
                  <a:cxn ang="0">
                    <a:pos x="104" y="711"/>
                  </a:cxn>
                  <a:cxn ang="0">
                    <a:pos x="83" y="645"/>
                  </a:cxn>
                  <a:cxn ang="0">
                    <a:pos x="63" y="562"/>
                  </a:cxn>
                  <a:cxn ang="0">
                    <a:pos x="47" y="467"/>
                  </a:cxn>
                  <a:cxn ang="0">
                    <a:pos x="39" y="359"/>
                  </a:cxn>
                  <a:cxn ang="0">
                    <a:pos x="40" y="242"/>
                  </a:cxn>
                  <a:cxn ang="0">
                    <a:pos x="0" y="557"/>
                  </a:cxn>
                </a:cxnLst>
                <a:rect l="0" t="0" r="r" b="b"/>
                <a:pathLst>
                  <a:path w="142" h="804">
                    <a:moveTo>
                      <a:pt x="0" y="557"/>
                    </a:moveTo>
                    <a:lnTo>
                      <a:pt x="41" y="0"/>
                    </a:lnTo>
                    <a:lnTo>
                      <a:pt x="41" y="30"/>
                    </a:lnTo>
                    <a:lnTo>
                      <a:pt x="43" y="110"/>
                    </a:lnTo>
                    <a:lnTo>
                      <a:pt x="47" y="224"/>
                    </a:lnTo>
                    <a:lnTo>
                      <a:pt x="55" y="360"/>
                    </a:lnTo>
                    <a:lnTo>
                      <a:pt x="67" y="500"/>
                    </a:lnTo>
                    <a:lnTo>
                      <a:pt x="85" y="630"/>
                    </a:lnTo>
                    <a:lnTo>
                      <a:pt x="110" y="737"/>
                    </a:lnTo>
                    <a:lnTo>
                      <a:pt x="142" y="804"/>
                    </a:lnTo>
                    <a:lnTo>
                      <a:pt x="136" y="792"/>
                    </a:lnTo>
                    <a:lnTo>
                      <a:pt x="123" y="761"/>
                    </a:lnTo>
                    <a:lnTo>
                      <a:pt x="104" y="711"/>
                    </a:lnTo>
                    <a:lnTo>
                      <a:pt x="83" y="645"/>
                    </a:lnTo>
                    <a:lnTo>
                      <a:pt x="63" y="562"/>
                    </a:lnTo>
                    <a:lnTo>
                      <a:pt x="47" y="467"/>
                    </a:lnTo>
                    <a:lnTo>
                      <a:pt x="39" y="359"/>
                    </a:lnTo>
                    <a:lnTo>
                      <a:pt x="40" y="242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4" name="Freeform 116"/>
              <p:cNvSpPr>
                <a:spLocks/>
              </p:cNvSpPr>
              <p:nvPr/>
            </p:nvSpPr>
            <p:spPr bwMode="auto">
              <a:xfrm>
                <a:off x="3483" y="1699"/>
                <a:ext cx="103" cy="623"/>
              </a:xfrm>
              <a:custGeom>
                <a:avLst/>
                <a:gdLst/>
                <a:ahLst/>
                <a:cxnLst>
                  <a:cxn ang="0">
                    <a:pos x="0" y="623"/>
                  </a:cxn>
                  <a:cxn ang="0">
                    <a:pos x="3" y="577"/>
                  </a:cxn>
                  <a:cxn ang="0">
                    <a:pos x="10" y="461"/>
                  </a:cxn>
                  <a:cxn ang="0">
                    <a:pos x="22" y="311"/>
                  </a:cxn>
                  <a:cxn ang="0">
                    <a:pos x="36" y="161"/>
                  </a:cxn>
                  <a:cxn ang="0">
                    <a:pos x="53" y="45"/>
                  </a:cxn>
                  <a:cxn ang="0">
                    <a:pos x="70" y="0"/>
                  </a:cxn>
                  <a:cxn ang="0">
                    <a:pos x="87" y="58"/>
                  </a:cxn>
                  <a:cxn ang="0">
                    <a:pos x="103" y="254"/>
                  </a:cxn>
                  <a:cxn ang="0">
                    <a:pos x="102" y="230"/>
                  </a:cxn>
                  <a:cxn ang="0">
                    <a:pos x="96" y="173"/>
                  </a:cxn>
                  <a:cxn ang="0">
                    <a:pos x="88" y="111"/>
                  </a:cxn>
                  <a:cxn ang="0">
                    <a:pos x="78" y="69"/>
                  </a:cxn>
                  <a:cxn ang="0">
                    <a:pos x="64" y="73"/>
                  </a:cxn>
                  <a:cxn ang="0">
                    <a:pos x="46" y="149"/>
                  </a:cxn>
                  <a:cxn ang="0">
                    <a:pos x="24" y="324"/>
                  </a:cxn>
                  <a:cxn ang="0">
                    <a:pos x="0" y="623"/>
                  </a:cxn>
                </a:cxnLst>
                <a:rect l="0" t="0" r="r" b="b"/>
                <a:pathLst>
                  <a:path w="103" h="623">
                    <a:moveTo>
                      <a:pt x="0" y="623"/>
                    </a:moveTo>
                    <a:lnTo>
                      <a:pt x="3" y="577"/>
                    </a:lnTo>
                    <a:lnTo>
                      <a:pt x="10" y="461"/>
                    </a:lnTo>
                    <a:lnTo>
                      <a:pt x="22" y="311"/>
                    </a:lnTo>
                    <a:lnTo>
                      <a:pt x="36" y="161"/>
                    </a:lnTo>
                    <a:lnTo>
                      <a:pt x="53" y="45"/>
                    </a:lnTo>
                    <a:lnTo>
                      <a:pt x="70" y="0"/>
                    </a:lnTo>
                    <a:lnTo>
                      <a:pt x="87" y="58"/>
                    </a:lnTo>
                    <a:lnTo>
                      <a:pt x="103" y="254"/>
                    </a:lnTo>
                    <a:lnTo>
                      <a:pt x="102" y="230"/>
                    </a:lnTo>
                    <a:lnTo>
                      <a:pt x="96" y="173"/>
                    </a:lnTo>
                    <a:lnTo>
                      <a:pt x="88" y="111"/>
                    </a:lnTo>
                    <a:lnTo>
                      <a:pt x="78" y="69"/>
                    </a:lnTo>
                    <a:lnTo>
                      <a:pt x="64" y="73"/>
                    </a:lnTo>
                    <a:lnTo>
                      <a:pt x="46" y="149"/>
                    </a:lnTo>
                    <a:lnTo>
                      <a:pt x="24" y="324"/>
                    </a:lnTo>
                    <a:lnTo>
                      <a:pt x="0" y="623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5" name="Freeform 117"/>
              <p:cNvSpPr>
                <a:spLocks/>
              </p:cNvSpPr>
              <p:nvPr/>
            </p:nvSpPr>
            <p:spPr bwMode="auto">
              <a:xfrm>
                <a:off x="3608" y="1612"/>
                <a:ext cx="32" cy="863"/>
              </a:xfrm>
              <a:custGeom>
                <a:avLst/>
                <a:gdLst/>
                <a:ahLst/>
                <a:cxnLst>
                  <a:cxn ang="0">
                    <a:pos x="1" y="863"/>
                  </a:cxn>
                  <a:cxn ang="0">
                    <a:pos x="4" y="835"/>
                  </a:cxn>
                  <a:cxn ang="0">
                    <a:pos x="11" y="759"/>
                  </a:cxn>
                  <a:cxn ang="0">
                    <a:pos x="20" y="649"/>
                  </a:cxn>
                  <a:cxn ang="0">
                    <a:pos x="28" y="516"/>
                  </a:cxn>
                  <a:cxn ang="0">
                    <a:pos x="32" y="373"/>
                  </a:cxn>
                  <a:cxn ang="0">
                    <a:pos x="31" y="230"/>
                  </a:cxn>
                  <a:cxn ang="0">
                    <a:pos x="21" y="102"/>
                  </a:cxn>
                  <a:cxn ang="0">
                    <a:pos x="0" y="0"/>
                  </a:cxn>
                  <a:cxn ang="0">
                    <a:pos x="4" y="89"/>
                  </a:cxn>
                  <a:cxn ang="0">
                    <a:pos x="11" y="310"/>
                  </a:cxn>
                  <a:cxn ang="0">
                    <a:pos x="12" y="592"/>
                  </a:cxn>
                  <a:cxn ang="0">
                    <a:pos x="1" y="863"/>
                  </a:cxn>
                </a:cxnLst>
                <a:rect l="0" t="0" r="r" b="b"/>
                <a:pathLst>
                  <a:path w="32" h="863">
                    <a:moveTo>
                      <a:pt x="1" y="863"/>
                    </a:moveTo>
                    <a:lnTo>
                      <a:pt x="4" y="835"/>
                    </a:lnTo>
                    <a:lnTo>
                      <a:pt x="11" y="759"/>
                    </a:lnTo>
                    <a:lnTo>
                      <a:pt x="20" y="649"/>
                    </a:lnTo>
                    <a:lnTo>
                      <a:pt x="28" y="516"/>
                    </a:lnTo>
                    <a:lnTo>
                      <a:pt x="32" y="373"/>
                    </a:lnTo>
                    <a:lnTo>
                      <a:pt x="31" y="230"/>
                    </a:lnTo>
                    <a:lnTo>
                      <a:pt x="21" y="102"/>
                    </a:lnTo>
                    <a:lnTo>
                      <a:pt x="0" y="0"/>
                    </a:lnTo>
                    <a:lnTo>
                      <a:pt x="4" y="89"/>
                    </a:lnTo>
                    <a:lnTo>
                      <a:pt x="11" y="310"/>
                    </a:lnTo>
                    <a:lnTo>
                      <a:pt x="12" y="592"/>
                    </a:lnTo>
                    <a:lnTo>
                      <a:pt x="1" y="863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6" name="Freeform 118"/>
              <p:cNvSpPr>
                <a:spLocks/>
              </p:cNvSpPr>
              <p:nvPr/>
            </p:nvSpPr>
            <p:spPr bwMode="auto">
              <a:xfrm>
                <a:off x="2807" y="1663"/>
                <a:ext cx="29" cy="607"/>
              </a:xfrm>
              <a:custGeom>
                <a:avLst/>
                <a:gdLst/>
                <a:ahLst/>
                <a:cxnLst>
                  <a:cxn ang="0">
                    <a:pos x="0" y="607"/>
                  </a:cxn>
                  <a:cxn ang="0">
                    <a:pos x="2" y="588"/>
                  </a:cxn>
                  <a:cxn ang="0">
                    <a:pos x="9" y="538"/>
                  </a:cxn>
                  <a:cxn ang="0">
                    <a:pos x="18" y="464"/>
                  </a:cxn>
                  <a:cxn ang="0">
                    <a:pos x="24" y="373"/>
                  </a:cxn>
                  <a:cxn ang="0">
                    <a:pos x="29" y="273"/>
                  </a:cxn>
                  <a:cxn ang="0">
                    <a:pos x="29" y="173"/>
                  </a:cxn>
                  <a:cxn ang="0">
                    <a:pos x="20" y="79"/>
                  </a:cxn>
                  <a:cxn ang="0">
                    <a:pos x="2" y="0"/>
                  </a:cxn>
                  <a:cxn ang="0">
                    <a:pos x="6" y="69"/>
                  </a:cxn>
                  <a:cxn ang="0">
                    <a:pos x="11" y="234"/>
                  </a:cxn>
                  <a:cxn ang="0">
                    <a:pos x="11" y="434"/>
                  </a:cxn>
                  <a:cxn ang="0">
                    <a:pos x="0" y="607"/>
                  </a:cxn>
                </a:cxnLst>
                <a:rect l="0" t="0" r="r" b="b"/>
                <a:pathLst>
                  <a:path w="29" h="607">
                    <a:moveTo>
                      <a:pt x="0" y="607"/>
                    </a:moveTo>
                    <a:lnTo>
                      <a:pt x="2" y="588"/>
                    </a:lnTo>
                    <a:lnTo>
                      <a:pt x="9" y="538"/>
                    </a:lnTo>
                    <a:lnTo>
                      <a:pt x="18" y="464"/>
                    </a:lnTo>
                    <a:lnTo>
                      <a:pt x="24" y="373"/>
                    </a:lnTo>
                    <a:lnTo>
                      <a:pt x="29" y="273"/>
                    </a:lnTo>
                    <a:lnTo>
                      <a:pt x="29" y="173"/>
                    </a:lnTo>
                    <a:lnTo>
                      <a:pt x="20" y="79"/>
                    </a:lnTo>
                    <a:lnTo>
                      <a:pt x="2" y="0"/>
                    </a:lnTo>
                    <a:lnTo>
                      <a:pt x="6" y="69"/>
                    </a:lnTo>
                    <a:lnTo>
                      <a:pt x="11" y="234"/>
                    </a:lnTo>
                    <a:lnTo>
                      <a:pt x="11" y="434"/>
                    </a:lnTo>
                    <a:lnTo>
                      <a:pt x="0" y="607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7" name="Freeform 119"/>
              <p:cNvSpPr>
                <a:spLocks/>
              </p:cNvSpPr>
              <p:nvPr/>
            </p:nvSpPr>
            <p:spPr bwMode="auto">
              <a:xfrm>
                <a:off x="2866" y="1585"/>
                <a:ext cx="159" cy="740"/>
              </a:xfrm>
              <a:custGeom>
                <a:avLst/>
                <a:gdLst/>
                <a:ahLst/>
                <a:cxnLst>
                  <a:cxn ang="0">
                    <a:pos x="0" y="518"/>
                  </a:cxn>
                  <a:cxn ang="0">
                    <a:pos x="50" y="0"/>
                  </a:cxn>
                  <a:cxn ang="0">
                    <a:pos x="51" y="22"/>
                  </a:cxn>
                  <a:cxn ang="0">
                    <a:pos x="53" y="81"/>
                  </a:cxn>
                  <a:cxn ang="0">
                    <a:pos x="59" y="168"/>
                  </a:cxn>
                  <a:cxn ang="0">
                    <a:pos x="68" y="275"/>
                  </a:cxn>
                  <a:cxn ang="0">
                    <a:pos x="81" y="395"/>
                  </a:cxn>
                  <a:cxn ang="0">
                    <a:pos x="101" y="517"/>
                  </a:cxn>
                  <a:cxn ang="0">
                    <a:pos x="127" y="635"/>
                  </a:cxn>
                  <a:cxn ang="0">
                    <a:pos x="159" y="740"/>
                  </a:cxn>
                  <a:cxn ang="0">
                    <a:pos x="153" y="730"/>
                  </a:cxn>
                  <a:cxn ang="0">
                    <a:pos x="138" y="702"/>
                  </a:cxn>
                  <a:cxn ang="0">
                    <a:pos x="117" y="656"/>
                  </a:cxn>
                  <a:cxn ang="0">
                    <a:pos x="93" y="595"/>
                  </a:cxn>
                  <a:cxn ang="0">
                    <a:pos x="70" y="520"/>
                  </a:cxn>
                  <a:cxn ang="0">
                    <a:pos x="52" y="432"/>
                  </a:cxn>
                  <a:cxn ang="0">
                    <a:pos x="42" y="333"/>
                  </a:cxn>
                  <a:cxn ang="0">
                    <a:pos x="44" y="224"/>
                  </a:cxn>
                  <a:cxn ang="0">
                    <a:pos x="0" y="518"/>
                  </a:cxn>
                </a:cxnLst>
                <a:rect l="0" t="0" r="r" b="b"/>
                <a:pathLst>
                  <a:path w="159" h="740">
                    <a:moveTo>
                      <a:pt x="0" y="518"/>
                    </a:moveTo>
                    <a:lnTo>
                      <a:pt x="50" y="0"/>
                    </a:lnTo>
                    <a:lnTo>
                      <a:pt x="51" y="22"/>
                    </a:lnTo>
                    <a:lnTo>
                      <a:pt x="53" y="81"/>
                    </a:lnTo>
                    <a:lnTo>
                      <a:pt x="59" y="168"/>
                    </a:lnTo>
                    <a:lnTo>
                      <a:pt x="68" y="275"/>
                    </a:lnTo>
                    <a:lnTo>
                      <a:pt x="81" y="395"/>
                    </a:lnTo>
                    <a:lnTo>
                      <a:pt x="101" y="517"/>
                    </a:lnTo>
                    <a:lnTo>
                      <a:pt x="127" y="635"/>
                    </a:lnTo>
                    <a:lnTo>
                      <a:pt x="159" y="740"/>
                    </a:lnTo>
                    <a:lnTo>
                      <a:pt x="153" y="730"/>
                    </a:lnTo>
                    <a:lnTo>
                      <a:pt x="138" y="702"/>
                    </a:lnTo>
                    <a:lnTo>
                      <a:pt x="117" y="656"/>
                    </a:lnTo>
                    <a:lnTo>
                      <a:pt x="93" y="595"/>
                    </a:lnTo>
                    <a:lnTo>
                      <a:pt x="70" y="520"/>
                    </a:lnTo>
                    <a:lnTo>
                      <a:pt x="52" y="432"/>
                    </a:lnTo>
                    <a:lnTo>
                      <a:pt x="42" y="333"/>
                    </a:lnTo>
                    <a:lnTo>
                      <a:pt x="44" y="224"/>
                    </a:lnTo>
                    <a:lnTo>
                      <a:pt x="0" y="518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8" name="Freeform 120"/>
              <p:cNvSpPr>
                <a:spLocks/>
              </p:cNvSpPr>
              <p:nvPr/>
            </p:nvSpPr>
            <p:spPr bwMode="auto">
              <a:xfrm>
                <a:off x="2957" y="1633"/>
                <a:ext cx="122" cy="631"/>
              </a:xfrm>
              <a:custGeom>
                <a:avLst/>
                <a:gdLst/>
                <a:ahLst/>
                <a:cxnLst>
                  <a:cxn ang="0">
                    <a:pos x="0" y="631"/>
                  </a:cxn>
                  <a:cxn ang="0">
                    <a:pos x="3" y="584"/>
                  </a:cxn>
                  <a:cxn ang="0">
                    <a:pos x="11" y="468"/>
                  </a:cxn>
                  <a:cxn ang="0">
                    <a:pos x="24" y="317"/>
                  </a:cxn>
                  <a:cxn ang="0">
                    <a:pos x="40" y="165"/>
                  </a:cxn>
                  <a:cxn ang="0">
                    <a:pos x="59" y="48"/>
                  </a:cxn>
                  <a:cxn ang="0">
                    <a:pos x="80" y="0"/>
                  </a:cxn>
                  <a:cxn ang="0">
                    <a:pos x="101" y="56"/>
                  </a:cxn>
                  <a:cxn ang="0">
                    <a:pos x="122" y="249"/>
                  </a:cxn>
                  <a:cxn ang="0">
                    <a:pos x="120" y="225"/>
                  </a:cxn>
                  <a:cxn ang="0">
                    <a:pos x="114" y="169"/>
                  </a:cxn>
                  <a:cxn ang="0">
                    <a:pos x="104" y="108"/>
                  </a:cxn>
                  <a:cxn ang="0">
                    <a:pos x="90" y="68"/>
                  </a:cxn>
                  <a:cxn ang="0">
                    <a:pos x="73" y="74"/>
                  </a:cxn>
                  <a:cxn ang="0">
                    <a:pos x="52" y="153"/>
                  </a:cxn>
                  <a:cxn ang="0">
                    <a:pos x="28" y="329"/>
                  </a:cxn>
                  <a:cxn ang="0">
                    <a:pos x="0" y="631"/>
                  </a:cxn>
                </a:cxnLst>
                <a:rect l="0" t="0" r="r" b="b"/>
                <a:pathLst>
                  <a:path w="122" h="631">
                    <a:moveTo>
                      <a:pt x="0" y="631"/>
                    </a:moveTo>
                    <a:lnTo>
                      <a:pt x="3" y="584"/>
                    </a:lnTo>
                    <a:lnTo>
                      <a:pt x="11" y="468"/>
                    </a:lnTo>
                    <a:lnTo>
                      <a:pt x="24" y="317"/>
                    </a:lnTo>
                    <a:lnTo>
                      <a:pt x="40" y="165"/>
                    </a:lnTo>
                    <a:lnTo>
                      <a:pt x="59" y="48"/>
                    </a:lnTo>
                    <a:lnTo>
                      <a:pt x="80" y="0"/>
                    </a:lnTo>
                    <a:lnTo>
                      <a:pt x="101" y="56"/>
                    </a:lnTo>
                    <a:lnTo>
                      <a:pt x="122" y="249"/>
                    </a:lnTo>
                    <a:lnTo>
                      <a:pt x="120" y="225"/>
                    </a:lnTo>
                    <a:lnTo>
                      <a:pt x="114" y="169"/>
                    </a:lnTo>
                    <a:lnTo>
                      <a:pt x="104" y="108"/>
                    </a:lnTo>
                    <a:lnTo>
                      <a:pt x="90" y="68"/>
                    </a:lnTo>
                    <a:lnTo>
                      <a:pt x="73" y="74"/>
                    </a:lnTo>
                    <a:lnTo>
                      <a:pt x="52" y="153"/>
                    </a:lnTo>
                    <a:lnTo>
                      <a:pt x="28" y="329"/>
                    </a:lnTo>
                    <a:lnTo>
                      <a:pt x="0" y="631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09" name="Freeform 121"/>
              <p:cNvSpPr>
                <a:spLocks/>
              </p:cNvSpPr>
              <p:nvPr/>
            </p:nvSpPr>
            <p:spPr bwMode="auto">
              <a:xfrm>
                <a:off x="3157" y="1568"/>
                <a:ext cx="39" cy="808"/>
              </a:xfrm>
              <a:custGeom>
                <a:avLst/>
                <a:gdLst/>
                <a:ahLst/>
                <a:cxnLst>
                  <a:cxn ang="0">
                    <a:pos x="0" y="808"/>
                  </a:cxn>
                  <a:cxn ang="0">
                    <a:pos x="3" y="782"/>
                  </a:cxn>
                  <a:cxn ang="0">
                    <a:pos x="11" y="711"/>
                  </a:cxn>
                  <a:cxn ang="0">
                    <a:pos x="22" y="608"/>
                  </a:cxn>
                  <a:cxn ang="0">
                    <a:pos x="32" y="483"/>
                  </a:cxn>
                  <a:cxn ang="0">
                    <a:pos x="39" y="349"/>
                  </a:cxn>
                  <a:cxn ang="0">
                    <a:pos x="39" y="215"/>
                  </a:cxn>
                  <a:cxn ang="0">
                    <a:pos x="31" y="95"/>
                  </a:cxn>
                  <a:cxn ang="0">
                    <a:pos x="11" y="0"/>
                  </a:cxn>
                  <a:cxn ang="0">
                    <a:pos x="14" y="83"/>
                  </a:cxn>
                  <a:cxn ang="0">
                    <a:pos x="18" y="291"/>
                  </a:cxn>
                  <a:cxn ang="0">
                    <a:pos x="16" y="554"/>
                  </a:cxn>
                  <a:cxn ang="0">
                    <a:pos x="0" y="808"/>
                  </a:cxn>
                </a:cxnLst>
                <a:rect l="0" t="0" r="r" b="b"/>
                <a:pathLst>
                  <a:path w="39" h="808">
                    <a:moveTo>
                      <a:pt x="0" y="808"/>
                    </a:moveTo>
                    <a:lnTo>
                      <a:pt x="3" y="782"/>
                    </a:lnTo>
                    <a:lnTo>
                      <a:pt x="11" y="711"/>
                    </a:lnTo>
                    <a:lnTo>
                      <a:pt x="22" y="608"/>
                    </a:lnTo>
                    <a:lnTo>
                      <a:pt x="32" y="483"/>
                    </a:lnTo>
                    <a:lnTo>
                      <a:pt x="39" y="349"/>
                    </a:lnTo>
                    <a:lnTo>
                      <a:pt x="39" y="215"/>
                    </a:lnTo>
                    <a:lnTo>
                      <a:pt x="31" y="95"/>
                    </a:lnTo>
                    <a:lnTo>
                      <a:pt x="11" y="0"/>
                    </a:lnTo>
                    <a:lnTo>
                      <a:pt x="14" y="83"/>
                    </a:lnTo>
                    <a:lnTo>
                      <a:pt x="18" y="291"/>
                    </a:lnTo>
                    <a:lnTo>
                      <a:pt x="16" y="554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0" name="Freeform 122"/>
              <p:cNvSpPr>
                <a:spLocks/>
              </p:cNvSpPr>
              <p:nvPr/>
            </p:nvSpPr>
            <p:spPr bwMode="auto">
              <a:xfrm>
                <a:off x="2359" y="1621"/>
                <a:ext cx="36" cy="562"/>
              </a:xfrm>
              <a:custGeom>
                <a:avLst/>
                <a:gdLst/>
                <a:ahLst/>
                <a:cxnLst>
                  <a:cxn ang="0">
                    <a:pos x="0" y="562"/>
                  </a:cxn>
                  <a:cxn ang="0">
                    <a:pos x="4" y="546"/>
                  </a:cxn>
                  <a:cxn ang="0">
                    <a:pos x="10" y="498"/>
                  </a:cxn>
                  <a:cxn ang="0">
                    <a:pos x="20" y="429"/>
                  </a:cxn>
                  <a:cxn ang="0">
                    <a:pos x="29" y="345"/>
                  </a:cxn>
                  <a:cxn ang="0">
                    <a:pos x="35" y="252"/>
                  </a:cxn>
                  <a:cxn ang="0">
                    <a:pos x="36" y="160"/>
                  </a:cxn>
                  <a:cxn ang="0">
                    <a:pos x="28" y="73"/>
                  </a:cxn>
                  <a:cxn ang="0">
                    <a:pos x="11" y="0"/>
                  </a:cxn>
                  <a:cxn ang="0">
                    <a:pos x="14" y="63"/>
                  </a:cxn>
                  <a:cxn ang="0">
                    <a:pos x="17" y="216"/>
                  </a:cxn>
                  <a:cxn ang="0">
                    <a:pos x="15" y="401"/>
                  </a:cxn>
                  <a:cxn ang="0">
                    <a:pos x="0" y="562"/>
                  </a:cxn>
                </a:cxnLst>
                <a:rect l="0" t="0" r="r" b="b"/>
                <a:pathLst>
                  <a:path w="36" h="562">
                    <a:moveTo>
                      <a:pt x="0" y="562"/>
                    </a:moveTo>
                    <a:lnTo>
                      <a:pt x="4" y="546"/>
                    </a:lnTo>
                    <a:lnTo>
                      <a:pt x="10" y="498"/>
                    </a:lnTo>
                    <a:lnTo>
                      <a:pt x="20" y="429"/>
                    </a:lnTo>
                    <a:lnTo>
                      <a:pt x="29" y="345"/>
                    </a:lnTo>
                    <a:lnTo>
                      <a:pt x="35" y="252"/>
                    </a:lnTo>
                    <a:lnTo>
                      <a:pt x="36" y="160"/>
                    </a:lnTo>
                    <a:lnTo>
                      <a:pt x="28" y="73"/>
                    </a:lnTo>
                    <a:lnTo>
                      <a:pt x="11" y="0"/>
                    </a:lnTo>
                    <a:lnTo>
                      <a:pt x="14" y="63"/>
                    </a:lnTo>
                    <a:lnTo>
                      <a:pt x="17" y="216"/>
                    </a:lnTo>
                    <a:lnTo>
                      <a:pt x="15" y="401"/>
                    </a:lnTo>
                    <a:lnTo>
                      <a:pt x="0" y="562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1" name="Freeform 123"/>
              <p:cNvSpPr>
                <a:spLocks/>
              </p:cNvSpPr>
              <p:nvPr/>
            </p:nvSpPr>
            <p:spPr bwMode="auto">
              <a:xfrm>
                <a:off x="2422" y="1550"/>
                <a:ext cx="142" cy="686"/>
              </a:xfrm>
              <a:custGeom>
                <a:avLst/>
                <a:gdLst/>
                <a:ahLst/>
                <a:cxnLst>
                  <a:cxn ang="0">
                    <a:pos x="0" y="479"/>
                  </a:cxn>
                  <a:cxn ang="0">
                    <a:pos x="56" y="0"/>
                  </a:cxn>
                  <a:cxn ang="0">
                    <a:pos x="56" y="25"/>
                  </a:cxn>
                  <a:cxn ang="0">
                    <a:pos x="56" y="93"/>
                  </a:cxn>
                  <a:cxn ang="0">
                    <a:pos x="58" y="190"/>
                  </a:cxn>
                  <a:cxn ang="0">
                    <a:pos x="64" y="306"/>
                  </a:cxn>
                  <a:cxn ang="0">
                    <a:pos x="74" y="425"/>
                  </a:cxn>
                  <a:cxn ang="0">
                    <a:pos x="90" y="537"/>
                  </a:cxn>
                  <a:cxn ang="0">
                    <a:pos x="112" y="628"/>
                  </a:cxn>
                  <a:cxn ang="0">
                    <a:pos x="142" y="686"/>
                  </a:cxn>
                  <a:cxn ang="0">
                    <a:pos x="136" y="677"/>
                  </a:cxn>
                  <a:cxn ang="0">
                    <a:pos x="123" y="650"/>
                  </a:cxn>
                  <a:cxn ang="0">
                    <a:pos x="105" y="608"/>
                  </a:cxn>
                  <a:cxn ang="0">
                    <a:pos x="84" y="551"/>
                  </a:cxn>
                  <a:cxn ang="0">
                    <a:pos x="65" y="481"/>
                  </a:cxn>
                  <a:cxn ang="0">
                    <a:pos x="51" y="400"/>
                  </a:cxn>
                  <a:cxn ang="0">
                    <a:pos x="44" y="308"/>
                  </a:cxn>
                  <a:cxn ang="0">
                    <a:pos x="48" y="207"/>
                  </a:cxn>
                  <a:cxn ang="0">
                    <a:pos x="0" y="479"/>
                  </a:cxn>
                </a:cxnLst>
                <a:rect l="0" t="0" r="r" b="b"/>
                <a:pathLst>
                  <a:path w="142" h="686">
                    <a:moveTo>
                      <a:pt x="0" y="479"/>
                    </a:moveTo>
                    <a:lnTo>
                      <a:pt x="56" y="0"/>
                    </a:lnTo>
                    <a:lnTo>
                      <a:pt x="56" y="25"/>
                    </a:lnTo>
                    <a:lnTo>
                      <a:pt x="56" y="93"/>
                    </a:lnTo>
                    <a:lnTo>
                      <a:pt x="58" y="190"/>
                    </a:lnTo>
                    <a:lnTo>
                      <a:pt x="64" y="306"/>
                    </a:lnTo>
                    <a:lnTo>
                      <a:pt x="74" y="425"/>
                    </a:lnTo>
                    <a:lnTo>
                      <a:pt x="90" y="537"/>
                    </a:lnTo>
                    <a:lnTo>
                      <a:pt x="112" y="628"/>
                    </a:lnTo>
                    <a:lnTo>
                      <a:pt x="142" y="686"/>
                    </a:lnTo>
                    <a:lnTo>
                      <a:pt x="136" y="677"/>
                    </a:lnTo>
                    <a:lnTo>
                      <a:pt x="123" y="650"/>
                    </a:lnTo>
                    <a:lnTo>
                      <a:pt x="105" y="608"/>
                    </a:lnTo>
                    <a:lnTo>
                      <a:pt x="84" y="551"/>
                    </a:lnTo>
                    <a:lnTo>
                      <a:pt x="65" y="481"/>
                    </a:lnTo>
                    <a:lnTo>
                      <a:pt x="51" y="400"/>
                    </a:lnTo>
                    <a:lnTo>
                      <a:pt x="44" y="308"/>
                    </a:lnTo>
                    <a:lnTo>
                      <a:pt x="48" y="207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2" name="Freeform 124"/>
              <p:cNvSpPr>
                <a:spLocks/>
              </p:cNvSpPr>
              <p:nvPr/>
            </p:nvSpPr>
            <p:spPr bwMode="auto">
              <a:xfrm>
                <a:off x="2587" y="1608"/>
                <a:ext cx="115" cy="542"/>
              </a:xfrm>
              <a:custGeom>
                <a:avLst/>
                <a:gdLst/>
                <a:ahLst/>
                <a:cxnLst>
                  <a:cxn ang="0">
                    <a:pos x="0" y="542"/>
                  </a:cxn>
                  <a:cxn ang="0">
                    <a:pos x="5" y="502"/>
                  </a:cxn>
                  <a:cxn ang="0">
                    <a:pos x="16" y="401"/>
                  </a:cxn>
                  <a:cxn ang="0">
                    <a:pos x="31" y="271"/>
                  </a:cxn>
                  <a:cxn ang="0">
                    <a:pos x="50" y="140"/>
                  </a:cxn>
                  <a:cxn ang="0">
                    <a:pos x="70" y="40"/>
                  </a:cxn>
                  <a:cxn ang="0">
                    <a:pos x="88" y="0"/>
                  </a:cxn>
                  <a:cxn ang="0">
                    <a:pos x="103" y="50"/>
                  </a:cxn>
                  <a:cxn ang="0">
                    <a:pos x="115" y="221"/>
                  </a:cxn>
                  <a:cxn ang="0">
                    <a:pos x="113" y="200"/>
                  </a:cxn>
                  <a:cxn ang="0">
                    <a:pos x="110" y="151"/>
                  </a:cxn>
                  <a:cxn ang="0">
                    <a:pos x="105" y="96"/>
                  </a:cxn>
                  <a:cxn ang="0">
                    <a:pos x="95" y="60"/>
                  </a:cxn>
                  <a:cxn ang="0">
                    <a:pos x="80" y="63"/>
                  </a:cxn>
                  <a:cxn ang="0">
                    <a:pos x="60" y="130"/>
                  </a:cxn>
                  <a:cxn ang="0">
                    <a:pos x="33" y="282"/>
                  </a:cxn>
                  <a:cxn ang="0">
                    <a:pos x="0" y="542"/>
                  </a:cxn>
                </a:cxnLst>
                <a:rect l="0" t="0" r="r" b="b"/>
                <a:pathLst>
                  <a:path w="115" h="542">
                    <a:moveTo>
                      <a:pt x="0" y="542"/>
                    </a:moveTo>
                    <a:lnTo>
                      <a:pt x="5" y="502"/>
                    </a:lnTo>
                    <a:lnTo>
                      <a:pt x="16" y="401"/>
                    </a:lnTo>
                    <a:lnTo>
                      <a:pt x="31" y="271"/>
                    </a:lnTo>
                    <a:lnTo>
                      <a:pt x="50" y="140"/>
                    </a:lnTo>
                    <a:lnTo>
                      <a:pt x="70" y="40"/>
                    </a:lnTo>
                    <a:lnTo>
                      <a:pt x="88" y="0"/>
                    </a:lnTo>
                    <a:lnTo>
                      <a:pt x="103" y="50"/>
                    </a:lnTo>
                    <a:lnTo>
                      <a:pt x="115" y="221"/>
                    </a:lnTo>
                    <a:lnTo>
                      <a:pt x="113" y="200"/>
                    </a:lnTo>
                    <a:lnTo>
                      <a:pt x="110" y="151"/>
                    </a:lnTo>
                    <a:lnTo>
                      <a:pt x="105" y="96"/>
                    </a:lnTo>
                    <a:lnTo>
                      <a:pt x="95" y="60"/>
                    </a:lnTo>
                    <a:lnTo>
                      <a:pt x="80" y="63"/>
                    </a:lnTo>
                    <a:lnTo>
                      <a:pt x="60" y="130"/>
                    </a:lnTo>
                    <a:lnTo>
                      <a:pt x="33" y="282"/>
                    </a:lnTo>
                    <a:lnTo>
                      <a:pt x="0" y="542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3" name="Freeform 125"/>
              <p:cNvSpPr>
                <a:spLocks/>
              </p:cNvSpPr>
              <p:nvPr/>
            </p:nvSpPr>
            <p:spPr bwMode="auto">
              <a:xfrm>
                <a:off x="2710" y="1533"/>
                <a:ext cx="48" cy="752"/>
              </a:xfrm>
              <a:custGeom>
                <a:avLst/>
                <a:gdLst/>
                <a:ahLst/>
                <a:cxnLst>
                  <a:cxn ang="0">
                    <a:pos x="0" y="752"/>
                  </a:cxn>
                  <a:cxn ang="0">
                    <a:pos x="4" y="727"/>
                  </a:cxn>
                  <a:cxn ang="0">
                    <a:pos x="14" y="662"/>
                  </a:cxn>
                  <a:cxn ang="0">
                    <a:pos x="25" y="566"/>
                  </a:cxn>
                  <a:cxn ang="0">
                    <a:pos x="37" y="449"/>
                  </a:cxn>
                  <a:cxn ang="0">
                    <a:pos x="45" y="324"/>
                  </a:cxn>
                  <a:cxn ang="0">
                    <a:pos x="48" y="200"/>
                  </a:cxn>
                  <a:cxn ang="0">
                    <a:pos x="41" y="89"/>
                  </a:cxn>
                  <a:cxn ang="0">
                    <a:pos x="23" y="0"/>
                  </a:cxn>
                  <a:cxn ang="0">
                    <a:pos x="23" y="21"/>
                  </a:cxn>
                  <a:cxn ang="0">
                    <a:pos x="25" y="78"/>
                  </a:cxn>
                  <a:cxn ang="0">
                    <a:pos x="25" y="164"/>
                  </a:cxn>
                  <a:cxn ang="0">
                    <a:pos x="25" y="270"/>
                  </a:cxn>
                  <a:cxn ang="0">
                    <a:pos x="24" y="390"/>
                  </a:cxn>
                  <a:cxn ang="0">
                    <a:pos x="19" y="516"/>
                  </a:cxn>
                  <a:cxn ang="0">
                    <a:pos x="11" y="639"/>
                  </a:cxn>
                  <a:cxn ang="0">
                    <a:pos x="0" y="752"/>
                  </a:cxn>
                </a:cxnLst>
                <a:rect l="0" t="0" r="r" b="b"/>
                <a:pathLst>
                  <a:path w="48" h="752">
                    <a:moveTo>
                      <a:pt x="0" y="752"/>
                    </a:moveTo>
                    <a:lnTo>
                      <a:pt x="4" y="727"/>
                    </a:lnTo>
                    <a:lnTo>
                      <a:pt x="14" y="662"/>
                    </a:lnTo>
                    <a:lnTo>
                      <a:pt x="25" y="566"/>
                    </a:lnTo>
                    <a:lnTo>
                      <a:pt x="37" y="449"/>
                    </a:lnTo>
                    <a:lnTo>
                      <a:pt x="45" y="324"/>
                    </a:lnTo>
                    <a:lnTo>
                      <a:pt x="48" y="200"/>
                    </a:lnTo>
                    <a:lnTo>
                      <a:pt x="41" y="89"/>
                    </a:lnTo>
                    <a:lnTo>
                      <a:pt x="23" y="0"/>
                    </a:lnTo>
                    <a:lnTo>
                      <a:pt x="23" y="21"/>
                    </a:lnTo>
                    <a:lnTo>
                      <a:pt x="25" y="78"/>
                    </a:lnTo>
                    <a:lnTo>
                      <a:pt x="25" y="164"/>
                    </a:lnTo>
                    <a:lnTo>
                      <a:pt x="25" y="270"/>
                    </a:lnTo>
                    <a:lnTo>
                      <a:pt x="24" y="390"/>
                    </a:lnTo>
                    <a:lnTo>
                      <a:pt x="19" y="516"/>
                    </a:lnTo>
                    <a:lnTo>
                      <a:pt x="11" y="639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A070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4" name="Freeform 126"/>
              <p:cNvSpPr>
                <a:spLocks/>
              </p:cNvSpPr>
              <p:nvPr/>
            </p:nvSpPr>
            <p:spPr bwMode="auto">
              <a:xfrm>
                <a:off x="3128" y="901"/>
                <a:ext cx="487" cy="434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83" y="1"/>
                  </a:cxn>
                  <a:cxn ang="0">
                    <a:pos x="286" y="3"/>
                  </a:cxn>
                  <a:cxn ang="0">
                    <a:pos x="291" y="8"/>
                  </a:cxn>
                  <a:cxn ang="0">
                    <a:pos x="297" y="12"/>
                  </a:cxn>
                  <a:cxn ang="0">
                    <a:pos x="305" y="19"/>
                  </a:cxn>
                  <a:cxn ang="0">
                    <a:pos x="315" y="24"/>
                  </a:cxn>
                  <a:cxn ang="0">
                    <a:pos x="326" y="32"/>
                  </a:cxn>
                  <a:cxn ang="0">
                    <a:pos x="338" y="39"/>
                  </a:cxn>
                  <a:cxn ang="0">
                    <a:pos x="351" y="45"/>
                  </a:cxn>
                  <a:cxn ang="0">
                    <a:pos x="366" y="51"/>
                  </a:cxn>
                  <a:cxn ang="0">
                    <a:pos x="381" y="56"/>
                  </a:cxn>
                  <a:cxn ang="0">
                    <a:pos x="398" y="61"/>
                  </a:cxn>
                  <a:cxn ang="0">
                    <a:pos x="415" y="64"/>
                  </a:cxn>
                  <a:cxn ang="0">
                    <a:pos x="433" y="65"/>
                  </a:cxn>
                  <a:cxn ang="0">
                    <a:pos x="452" y="64"/>
                  </a:cxn>
                  <a:cxn ang="0">
                    <a:pos x="471" y="62"/>
                  </a:cxn>
                  <a:cxn ang="0">
                    <a:pos x="472" y="63"/>
                  </a:cxn>
                  <a:cxn ang="0">
                    <a:pos x="475" y="64"/>
                  </a:cxn>
                  <a:cxn ang="0">
                    <a:pos x="477" y="69"/>
                  </a:cxn>
                  <a:cxn ang="0">
                    <a:pos x="480" y="74"/>
                  </a:cxn>
                  <a:cxn ang="0">
                    <a:pos x="483" y="82"/>
                  </a:cxn>
                  <a:cxn ang="0">
                    <a:pos x="486" y="93"/>
                  </a:cxn>
                  <a:cxn ang="0">
                    <a:pos x="487" y="106"/>
                  </a:cxn>
                  <a:cxn ang="0">
                    <a:pos x="487" y="124"/>
                  </a:cxn>
                  <a:cxn ang="0">
                    <a:pos x="483" y="145"/>
                  </a:cxn>
                  <a:cxn ang="0">
                    <a:pos x="479" y="171"/>
                  </a:cxn>
                  <a:cxn ang="0">
                    <a:pos x="470" y="201"/>
                  </a:cxn>
                  <a:cxn ang="0">
                    <a:pos x="458" y="237"/>
                  </a:cxn>
                  <a:cxn ang="0">
                    <a:pos x="441" y="277"/>
                  </a:cxn>
                  <a:cxn ang="0">
                    <a:pos x="420" y="322"/>
                  </a:cxn>
                  <a:cxn ang="0">
                    <a:pos x="393" y="374"/>
                  </a:cxn>
                  <a:cxn ang="0">
                    <a:pos x="361" y="432"/>
                  </a:cxn>
                  <a:cxn ang="0">
                    <a:pos x="0" y="434"/>
                  </a:cxn>
                  <a:cxn ang="0">
                    <a:pos x="0" y="424"/>
                  </a:cxn>
                  <a:cxn ang="0">
                    <a:pos x="2" y="399"/>
                  </a:cxn>
                  <a:cxn ang="0">
                    <a:pos x="6" y="360"/>
                  </a:cxn>
                  <a:cxn ang="0">
                    <a:pos x="12" y="312"/>
                  </a:cxn>
                  <a:cxn ang="0">
                    <a:pos x="22" y="259"/>
                  </a:cxn>
                  <a:cxn ang="0">
                    <a:pos x="37" y="203"/>
                  </a:cxn>
                  <a:cxn ang="0">
                    <a:pos x="57" y="151"/>
                  </a:cxn>
                  <a:cxn ang="0">
                    <a:pos x="83" y="104"/>
                  </a:cxn>
                  <a:cxn ang="0">
                    <a:pos x="87" y="103"/>
                  </a:cxn>
                  <a:cxn ang="0">
                    <a:pos x="96" y="99"/>
                  </a:cxn>
                  <a:cxn ang="0">
                    <a:pos x="108" y="93"/>
                  </a:cxn>
                  <a:cxn ang="0">
                    <a:pos x="123" y="84"/>
                  </a:cxn>
                  <a:cxn ang="0">
                    <a:pos x="138" y="74"/>
                  </a:cxn>
                  <a:cxn ang="0">
                    <a:pos x="152" y="62"/>
                  </a:cxn>
                  <a:cxn ang="0">
                    <a:pos x="165" y="49"/>
                  </a:cxn>
                  <a:cxn ang="0">
                    <a:pos x="172" y="34"/>
                  </a:cxn>
                  <a:cxn ang="0">
                    <a:pos x="181" y="21"/>
                  </a:cxn>
                  <a:cxn ang="0">
                    <a:pos x="196" y="12"/>
                  </a:cxn>
                  <a:cxn ang="0">
                    <a:pos x="213" y="5"/>
                  </a:cxn>
                  <a:cxn ang="0">
                    <a:pos x="232" y="2"/>
                  </a:cxn>
                  <a:cxn ang="0">
                    <a:pos x="251" y="0"/>
                  </a:cxn>
                  <a:cxn ang="0">
                    <a:pos x="267" y="0"/>
                  </a:cxn>
                  <a:cxn ang="0">
                    <a:pos x="278" y="0"/>
                  </a:cxn>
                  <a:cxn ang="0">
                    <a:pos x="282" y="0"/>
                  </a:cxn>
                </a:cxnLst>
                <a:rect l="0" t="0" r="r" b="b"/>
                <a:pathLst>
                  <a:path w="487" h="434">
                    <a:moveTo>
                      <a:pt x="282" y="0"/>
                    </a:moveTo>
                    <a:lnTo>
                      <a:pt x="283" y="1"/>
                    </a:lnTo>
                    <a:lnTo>
                      <a:pt x="286" y="3"/>
                    </a:lnTo>
                    <a:lnTo>
                      <a:pt x="291" y="8"/>
                    </a:lnTo>
                    <a:lnTo>
                      <a:pt x="297" y="12"/>
                    </a:lnTo>
                    <a:lnTo>
                      <a:pt x="305" y="19"/>
                    </a:lnTo>
                    <a:lnTo>
                      <a:pt x="315" y="24"/>
                    </a:lnTo>
                    <a:lnTo>
                      <a:pt x="326" y="32"/>
                    </a:lnTo>
                    <a:lnTo>
                      <a:pt x="338" y="39"/>
                    </a:lnTo>
                    <a:lnTo>
                      <a:pt x="351" y="45"/>
                    </a:lnTo>
                    <a:lnTo>
                      <a:pt x="366" y="51"/>
                    </a:lnTo>
                    <a:lnTo>
                      <a:pt x="381" y="56"/>
                    </a:lnTo>
                    <a:lnTo>
                      <a:pt x="398" y="61"/>
                    </a:lnTo>
                    <a:lnTo>
                      <a:pt x="415" y="64"/>
                    </a:lnTo>
                    <a:lnTo>
                      <a:pt x="433" y="65"/>
                    </a:lnTo>
                    <a:lnTo>
                      <a:pt x="452" y="64"/>
                    </a:lnTo>
                    <a:lnTo>
                      <a:pt x="471" y="62"/>
                    </a:lnTo>
                    <a:lnTo>
                      <a:pt x="472" y="63"/>
                    </a:lnTo>
                    <a:lnTo>
                      <a:pt x="475" y="64"/>
                    </a:lnTo>
                    <a:lnTo>
                      <a:pt x="477" y="69"/>
                    </a:lnTo>
                    <a:lnTo>
                      <a:pt x="480" y="74"/>
                    </a:lnTo>
                    <a:lnTo>
                      <a:pt x="483" y="82"/>
                    </a:lnTo>
                    <a:lnTo>
                      <a:pt x="486" y="93"/>
                    </a:lnTo>
                    <a:lnTo>
                      <a:pt x="487" y="106"/>
                    </a:lnTo>
                    <a:lnTo>
                      <a:pt x="487" y="124"/>
                    </a:lnTo>
                    <a:lnTo>
                      <a:pt x="483" y="145"/>
                    </a:lnTo>
                    <a:lnTo>
                      <a:pt x="479" y="171"/>
                    </a:lnTo>
                    <a:lnTo>
                      <a:pt x="470" y="201"/>
                    </a:lnTo>
                    <a:lnTo>
                      <a:pt x="458" y="237"/>
                    </a:lnTo>
                    <a:lnTo>
                      <a:pt x="441" y="277"/>
                    </a:lnTo>
                    <a:lnTo>
                      <a:pt x="420" y="322"/>
                    </a:lnTo>
                    <a:lnTo>
                      <a:pt x="393" y="374"/>
                    </a:lnTo>
                    <a:lnTo>
                      <a:pt x="361" y="432"/>
                    </a:lnTo>
                    <a:lnTo>
                      <a:pt x="0" y="434"/>
                    </a:lnTo>
                    <a:lnTo>
                      <a:pt x="0" y="424"/>
                    </a:lnTo>
                    <a:lnTo>
                      <a:pt x="2" y="399"/>
                    </a:lnTo>
                    <a:lnTo>
                      <a:pt x="6" y="360"/>
                    </a:lnTo>
                    <a:lnTo>
                      <a:pt x="12" y="312"/>
                    </a:lnTo>
                    <a:lnTo>
                      <a:pt x="22" y="259"/>
                    </a:lnTo>
                    <a:lnTo>
                      <a:pt x="37" y="203"/>
                    </a:lnTo>
                    <a:lnTo>
                      <a:pt x="57" y="151"/>
                    </a:lnTo>
                    <a:lnTo>
                      <a:pt x="83" y="104"/>
                    </a:lnTo>
                    <a:lnTo>
                      <a:pt x="87" y="103"/>
                    </a:lnTo>
                    <a:lnTo>
                      <a:pt x="96" y="99"/>
                    </a:lnTo>
                    <a:lnTo>
                      <a:pt x="108" y="93"/>
                    </a:lnTo>
                    <a:lnTo>
                      <a:pt x="123" y="84"/>
                    </a:lnTo>
                    <a:lnTo>
                      <a:pt x="138" y="74"/>
                    </a:lnTo>
                    <a:lnTo>
                      <a:pt x="152" y="62"/>
                    </a:lnTo>
                    <a:lnTo>
                      <a:pt x="165" y="49"/>
                    </a:lnTo>
                    <a:lnTo>
                      <a:pt x="172" y="34"/>
                    </a:lnTo>
                    <a:lnTo>
                      <a:pt x="181" y="21"/>
                    </a:lnTo>
                    <a:lnTo>
                      <a:pt x="196" y="12"/>
                    </a:lnTo>
                    <a:lnTo>
                      <a:pt x="213" y="5"/>
                    </a:lnTo>
                    <a:lnTo>
                      <a:pt x="232" y="2"/>
                    </a:lnTo>
                    <a:lnTo>
                      <a:pt x="251" y="0"/>
                    </a:lnTo>
                    <a:lnTo>
                      <a:pt x="267" y="0"/>
                    </a:lnTo>
                    <a:lnTo>
                      <a:pt x="278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7F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5" name="Freeform 127"/>
              <p:cNvSpPr>
                <a:spLocks/>
              </p:cNvSpPr>
              <p:nvPr/>
            </p:nvSpPr>
            <p:spPr bwMode="auto">
              <a:xfrm>
                <a:off x="3255" y="696"/>
                <a:ext cx="212" cy="255"/>
              </a:xfrm>
              <a:custGeom>
                <a:avLst/>
                <a:gdLst/>
                <a:ahLst/>
                <a:cxnLst>
                  <a:cxn ang="0">
                    <a:pos x="22" y="218"/>
                  </a:cxn>
                  <a:cxn ang="0">
                    <a:pos x="16" y="195"/>
                  </a:cxn>
                  <a:cxn ang="0">
                    <a:pos x="13" y="174"/>
                  </a:cxn>
                  <a:cxn ang="0">
                    <a:pos x="11" y="158"/>
                  </a:cxn>
                  <a:cxn ang="0">
                    <a:pos x="11" y="151"/>
                  </a:cxn>
                  <a:cxn ang="0">
                    <a:pos x="3" y="138"/>
                  </a:cxn>
                  <a:cxn ang="0">
                    <a:pos x="3" y="121"/>
                  </a:cxn>
                  <a:cxn ang="0">
                    <a:pos x="6" y="107"/>
                  </a:cxn>
                  <a:cxn ang="0">
                    <a:pos x="9" y="101"/>
                  </a:cxn>
                  <a:cxn ang="0">
                    <a:pos x="0" y="73"/>
                  </a:cxn>
                  <a:cxn ang="0">
                    <a:pos x="3" y="50"/>
                  </a:cxn>
                  <a:cxn ang="0">
                    <a:pos x="13" y="32"/>
                  </a:cxn>
                  <a:cxn ang="0">
                    <a:pos x="30" y="19"/>
                  </a:cxn>
                  <a:cxn ang="0">
                    <a:pos x="48" y="10"/>
                  </a:cxn>
                  <a:cxn ang="0">
                    <a:pos x="64" y="5"/>
                  </a:cxn>
                  <a:cxn ang="0">
                    <a:pos x="76" y="1"/>
                  </a:cxn>
                  <a:cxn ang="0">
                    <a:pos x="81" y="0"/>
                  </a:cxn>
                  <a:cxn ang="0">
                    <a:pos x="124" y="4"/>
                  </a:cxn>
                  <a:cxn ang="0">
                    <a:pos x="155" y="14"/>
                  </a:cxn>
                  <a:cxn ang="0">
                    <a:pos x="175" y="28"/>
                  </a:cxn>
                  <a:cxn ang="0">
                    <a:pos x="188" y="45"/>
                  </a:cxn>
                  <a:cxn ang="0">
                    <a:pos x="193" y="61"/>
                  </a:cxn>
                  <a:cxn ang="0">
                    <a:pos x="194" y="77"/>
                  </a:cxn>
                  <a:cxn ang="0">
                    <a:pos x="194" y="87"/>
                  </a:cxn>
                  <a:cxn ang="0">
                    <a:pos x="193" y="91"/>
                  </a:cxn>
                  <a:cxn ang="0">
                    <a:pos x="202" y="96"/>
                  </a:cxn>
                  <a:cxn ang="0">
                    <a:pos x="206" y="103"/>
                  </a:cxn>
                  <a:cxn ang="0">
                    <a:pos x="209" y="110"/>
                  </a:cxn>
                  <a:cxn ang="0">
                    <a:pos x="210" y="114"/>
                  </a:cxn>
                  <a:cxn ang="0">
                    <a:pos x="212" y="127"/>
                  </a:cxn>
                  <a:cxn ang="0">
                    <a:pos x="210" y="138"/>
                  </a:cxn>
                  <a:cxn ang="0">
                    <a:pos x="204" y="147"/>
                  </a:cxn>
                  <a:cxn ang="0">
                    <a:pos x="196" y="155"/>
                  </a:cxn>
                  <a:cxn ang="0">
                    <a:pos x="189" y="159"/>
                  </a:cxn>
                  <a:cxn ang="0">
                    <a:pos x="181" y="164"/>
                  </a:cxn>
                  <a:cxn ang="0">
                    <a:pos x="175" y="165"/>
                  </a:cxn>
                  <a:cxn ang="0">
                    <a:pos x="173" y="166"/>
                  </a:cxn>
                  <a:cxn ang="0">
                    <a:pos x="172" y="168"/>
                  </a:cxn>
                  <a:cxn ang="0">
                    <a:pos x="171" y="173"/>
                  </a:cxn>
                  <a:cxn ang="0">
                    <a:pos x="168" y="180"/>
                  </a:cxn>
                  <a:cxn ang="0">
                    <a:pos x="162" y="190"/>
                  </a:cxn>
                  <a:cxn ang="0">
                    <a:pos x="154" y="201"/>
                  </a:cxn>
                  <a:cxn ang="0">
                    <a:pos x="143" y="213"/>
                  </a:cxn>
                  <a:cxn ang="0">
                    <a:pos x="131" y="223"/>
                  </a:cxn>
                  <a:cxn ang="0">
                    <a:pos x="114" y="233"/>
                  </a:cxn>
                  <a:cxn ang="0">
                    <a:pos x="111" y="235"/>
                  </a:cxn>
                  <a:cxn ang="0">
                    <a:pos x="101" y="239"/>
                  </a:cxn>
                  <a:cxn ang="0">
                    <a:pos x="88" y="246"/>
                  </a:cxn>
                  <a:cxn ang="0">
                    <a:pos x="72" y="251"/>
                  </a:cxn>
                  <a:cxn ang="0">
                    <a:pos x="55" y="255"/>
                  </a:cxn>
                  <a:cxn ang="0">
                    <a:pos x="41" y="254"/>
                  </a:cxn>
                  <a:cxn ang="0">
                    <a:pos x="31" y="248"/>
                  </a:cxn>
                  <a:cxn ang="0">
                    <a:pos x="25" y="234"/>
                  </a:cxn>
                  <a:cxn ang="0">
                    <a:pos x="22" y="218"/>
                  </a:cxn>
                </a:cxnLst>
                <a:rect l="0" t="0" r="r" b="b"/>
                <a:pathLst>
                  <a:path w="212" h="255">
                    <a:moveTo>
                      <a:pt x="22" y="218"/>
                    </a:moveTo>
                    <a:lnTo>
                      <a:pt x="16" y="195"/>
                    </a:lnTo>
                    <a:lnTo>
                      <a:pt x="13" y="174"/>
                    </a:lnTo>
                    <a:lnTo>
                      <a:pt x="11" y="158"/>
                    </a:lnTo>
                    <a:lnTo>
                      <a:pt x="11" y="151"/>
                    </a:lnTo>
                    <a:lnTo>
                      <a:pt x="3" y="138"/>
                    </a:lnTo>
                    <a:lnTo>
                      <a:pt x="3" y="121"/>
                    </a:lnTo>
                    <a:lnTo>
                      <a:pt x="6" y="107"/>
                    </a:lnTo>
                    <a:lnTo>
                      <a:pt x="9" y="101"/>
                    </a:lnTo>
                    <a:lnTo>
                      <a:pt x="0" y="73"/>
                    </a:lnTo>
                    <a:lnTo>
                      <a:pt x="3" y="50"/>
                    </a:lnTo>
                    <a:lnTo>
                      <a:pt x="13" y="32"/>
                    </a:lnTo>
                    <a:lnTo>
                      <a:pt x="30" y="19"/>
                    </a:lnTo>
                    <a:lnTo>
                      <a:pt x="48" y="10"/>
                    </a:lnTo>
                    <a:lnTo>
                      <a:pt x="64" y="5"/>
                    </a:lnTo>
                    <a:lnTo>
                      <a:pt x="76" y="1"/>
                    </a:lnTo>
                    <a:lnTo>
                      <a:pt x="81" y="0"/>
                    </a:lnTo>
                    <a:lnTo>
                      <a:pt x="124" y="4"/>
                    </a:lnTo>
                    <a:lnTo>
                      <a:pt x="155" y="14"/>
                    </a:lnTo>
                    <a:lnTo>
                      <a:pt x="175" y="28"/>
                    </a:lnTo>
                    <a:lnTo>
                      <a:pt x="188" y="45"/>
                    </a:lnTo>
                    <a:lnTo>
                      <a:pt x="193" y="61"/>
                    </a:lnTo>
                    <a:lnTo>
                      <a:pt x="194" y="77"/>
                    </a:lnTo>
                    <a:lnTo>
                      <a:pt x="194" y="87"/>
                    </a:lnTo>
                    <a:lnTo>
                      <a:pt x="193" y="91"/>
                    </a:lnTo>
                    <a:lnTo>
                      <a:pt x="202" y="96"/>
                    </a:lnTo>
                    <a:lnTo>
                      <a:pt x="206" y="103"/>
                    </a:lnTo>
                    <a:lnTo>
                      <a:pt x="209" y="110"/>
                    </a:lnTo>
                    <a:lnTo>
                      <a:pt x="210" y="114"/>
                    </a:lnTo>
                    <a:lnTo>
                      <a:pt x="212" y="127"/>
                    </a:lnTo>
                    <a:lnTo>
                      <a:pt x="210" y="138"/>
                    </a:lnTo>
                    <a:lnTo>
                      <a:pt x="204" y="147"/>
                    </a:lnTo>
                    <a:lnTo>
                      <a:pt x="196" y="155"/>
                    </a:lnTo>
                    <a:lnTo>
                      <a:pt x="189" y="159"/>
                    </a:lnTo>
                    <a:lnTo>
                      <a:pt x="181" y="164"/>
                    </a:lnTo>
                    <a:lnTo>
                      <a:pt x="175" y="165"/>
                    </a:lnTo>
                    <a:lnTo>
                      <a:pt x="173" y="166"/>
                    </a:lnTo>
                    <a:lnTo>
                      <a:pt x="172" y="168"/>
                    </a:lnTo>
                    <a:lnTo>
                      <a:pt x="171" y="173"/>
                    </a:lnTo>
                    <a:lnTo>
                      <a:pt x="168" y="180"/>
                    </a:lnTo>
                    <a:lnTo>
                      <a:pt x="162" y="190"/>
                    </a:lnTo>
                    <a:lnTo>
                      <a:pt x="154" y="201"/>
                    </a:lnTo>
                    <a:lnTo>
                      <a:pt x="143" y="213"/>
                    </a:lnTo>
                    <a:lnTo>
                      <a:pt x="131" y="223"/>
                    </a:lnTo>
                    <a:lnTo>
                      <a:pt x="114" y="233"/>
                    </a:lnTo>
                    <a:lnTo>
                      <a:pt x="111" y="235"/>
                    </a:lnTo>
                    <a:lnTo>
                      <a:pt x="101" y="239"/>
                    </a:lnTo>
                    <a:lnTo>
                      <a:pt x="88" y="246"/>
                    </a:lnTo>
                    <a:lnTo>
                      <a:pt x="72" y="251"/>
                    </a:lnTo>
                    <a:lnTo>
                      <a:pt x="55" y="255"/>
                    </a:lnTo>
                    <a:lnTo>
                      <a:pt x="41" y="254"/>
                    </a:lnTo>
                    <a:lnTo>
                      <a:pt x="31" y="248"/>
                    </a:lnTo>
                    <a:lnTo>
                      <a:pt x="25" y="234"/>
                    </a:lnTo>
                    <a:lnTo>
                      <a:pt x="22" y="218"/>
                    </a:lnTo>
                    <a:close/>
                  </a:path>
                </a:pathLst>
              </a:custGeom>
              <a:solidFill>
                <a:srgbClr val="FFCC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6" name="Freeform 128"/>
              <p:cNvSpPr>
                <a:spLocks/>
              </p:cNvSpPr>
              <p:nvPr/>
            </p:nvSpPr>
            <p:spPr bwMode="auto">
              <a:xfrm>
                <a:off x="3256" y="658"/>
                <a:ext cx="202" cy="154"/>
              </a:xfrm>
              <a:custGeom>
                <a:avLst/>
                <a:gdLst/>
                <a:ahLst/>
                <a:cxnLst>
                  <a:cxn ang="0">
                    <a:pos x="169" y="154"/>
                  </a:cxn>
                  <a:cxn ang="0">
                    <a:pos x="174" y="138"/>
                  </a:cxn>
                  <a:cxn ang="0">
                    <a:pos x="183" y="129"/>
                  </a:cxn>
                  <a:cxn ang="0">
                    <a:pos x="192" y="127"/>
                  </a:cxn>
                  <a:cxn ang="0">
                    <a:pos x="197" y="126"/>
                  </a:cxn>
                  <a:cxn ang="0">
                    <a:pos x="202" y="89"/>
                  </a:cxn>
                  <a:cxn ang="0">
                    <a:pos x="199" y="62"/>
                  </a:cxn>
                  <a:cxn ang="0">
                    <a:pos x="194" y="44"/>
                  </a:cxn>
                  <a:cxn ang="0">
                    <a:pos x="191" y="37"/>
                  </a:cxn>
                  <a:cxn ang="0">
                    <a:pos x="163" y="16"/>
                  </a:cxn>
                  <a:cxn ang="0">
                    <a:pos x="135" y="5"/>
                  </a:cxn>
                  <a:cxn ang="0">
                    <a:pos x="109" y="0"/>
                  </a:cxn>
                  <a:cxn ang="0">
                    <a:pos x="84" y="3"/>
                  </a:cxn>
                  <a:cxn ang="0">
                    <a:pos x="62" y="8"/>
                  </a:cxn>
                  <a:cxn ang="0">
                    <a:pos x="45" y="14"/>
                  </a:cxn>
                  <a:cxn ang="0">
                    <a:pos x="35" y="19"/>
                  </a:cxn>
                  <a:cxn ang="0">
                    <a:pos x="31" y="22"/>
                  </a:cxn>
                  <a:cxn ang="0">
                    <a:pos x="13" y="39"/>
                  </a:cxn>
                  <a:cxn ang="0">
                    <a:pos x="4" y="66"/>
                  </a:cxn>
                  <a:cxn ang="0">
                    <a:pos x="0" y="89"/>
                  </a:cxn>
                  <a:cxn ang="0">
                    <a:pos x="0" y="100"/>
                  </a:cxn>
                  <a:cxn ang="0">
                    <a:pos x="3" y="87"/>
                  </a:cxn>
                  <a:cxn ang="0">
                    <a:pos x="12" y="74"/>
                  </a:cxn>
                  <a:cxn ang="0">
                    <a:pos x="22" y="63"/>
                  </a:cxn>
                  <a:cxn ang="0">
                    <a:pos x="27" y="58"/>
                  </a:cxn>
                  <a:cxn ang="0">
                    <a:pos x="29" y="60"/>
                  </a:cxn>
                  <a:cxn ang="0">
                    <a:pos x="34" y="65"/>
                  </a:cxn>
                  <a:cxn ang="0">
                    <a:pos x="44" y="70"/>
                  </a:cxn>
                  <a:cxn ang="0">
                    <a:pos x="58" y="77"/>
                  </a:cxn>
                  <a:cxn ang="0">
                    <a:pos x="75" y="83"/>
                  </a:cxn>
                  <a:cxn ang="0">
                    <a:pos x="95" y="86"/>
                  </a:cxn>
                  <a:cxn ang="0">
                    <a:pos x="120" y="86"/>
                  </a:cxn>
                  <a:cxn ang="0">
                    <a:pos x="147" y="82"/>
                  </a:cxn>
                  <a:cxn ang="0">
                    <a:pos x="131" y="73"/>
                  </a:cxn>
                  <a:cxn ang="0">
                    <a:pos x="133" y="72"/>
                  </a:cxn>
                  <a:cxn ang="0">
                    <a:pos x="138" y="70"/>
                  </a:cxn>
                  <a:cxn ang="0">
                    <a:pos x="144" y="69"/>
                  </a:cxn>
                  <a:cxn ang="0">
                    <a:pos x="152" y="67"/>
                  </a:cxn>
                  <a:cxn ang="0">
                    <a:pos x="160" y="68"/>
                  </a:cxn>
                  <a:cxn ang="0">
                    <a:pos x="167" y="69"/>
                  </a:cxn>
                  <a:cxn ang="0">
                    <a:pos x="171" y="75"/>
                  </a:cxn>
                  <a:cxn ang="0">
                    <a:pos x="172" y="83"/>
                  </a:cxn>
                  <a:cxn ang="0">
                    <a:pos x="169" y="154"/>
                  </a:cxn>
                </a:cxnLst>
                <a:rect l="0" t="0" r="r" b="b"/>
                <a:pathLst>
                  <a:path w="202" h="154">
                    <a:moveTo>
                      <a:pt x="169" y="154"/>
                    </a:moveTo>
                    <a:lnTo>
                      <a:pt x="174" y="138"/>
                    </a:lnTo>
                    <a:lnTo>
                      <a:pt x="183" y="129"/>
                    </a:lnTo>
                    <a:lnTo>
                      <a:pt x="192" y="127"/>
                    </a:lnTo>
                    <a:lnTo>
                      <a:pt x="197" y="126"/>
                    </a:lnTo>
                    <a:lnTo>
                      <a:pt x="202" y="89"/>
                    </a:lnTo>
                    <a:lnTo>
                      <a:pt x="199" y="62"/>
                    </a:lnTo>
                    <a:lnTo>
                      <a:pt x="194" y="44"/>
                    </a:lnTo>
                    <a:lnTo>
                      <a:pt x="191" y="37"/>
                    </a:lnTo>
                    <a:lnTo>
                      <a:pt x="163" y="16"/>
                    </a:lnTo>
                    <a:lnTo>
                      <a:pt x="135" y="5"/>
                    </a:lnTo>
                    <a:lnTo>
                      <a:pt x="109" y="0"/>
                    </a:lnTo>
                    <a:lnTo>
                      <a:pt x="84" y="3"/>
                    </a:lnTo>
                    <a:lnTo>
                      <a:pt x="62" y="8"/>
                    </a:lnTo>
                    <a:lnTo>
                      <a:pt x="45" y="14"/>
                    </a:lnTo>
                    <a:lnTo>
                      <a:pt x="35" y="19"/>
                    </a:lnTo>
                    <a:lnTo>
                      <a:pt x="31" y="22"/>
                    </a:lnTo>
                    <a:lnTo>
                      <a:pt x="13" y="39"/>
                    </a:lnTo>
                    <a:lnTo>
                      <a:pt x="4" y="66"/>
                    </a:lnTo>
                    <a:lnTo>
                      <a:pt x="0" y="89"/>
                    </a:lnTo>
                    <a:lnTo>
                      <a:pt x="0" y="100"/>
                    </a:lnTo>
                    <a:lnTo>
                      <a:pt x="3" y="87"/>
                    </a:lnTo>
                    <a:lnTo>
                      <a:pt x="12" y="74"/>
                    </a:lnTo>
                    <a:lnTo>
                      <a:pt x="22" y="63"/>
                    </a:lnTo>
                    <a:lnTo>
                      <a:pt x="27" y="58"/>
                    </a:lnTo>
                    <a:lnTo>
                      <a:pt x="29" y="60"/>
                    </a:lnTo>
                    <a:lnTo>
                      <a:pt x="34" y="65"/>
                    </a:lnTo>
                    <a:lnTo>
                      <a:pt x="44" y="70"/>
                    </a:lnTo>
                    <a:lnTo>
                      <a:pt x="58" y="77"/>
                    </a:lnTo>
                    <a:lnTo>
                      <a:pt x="75" y="83"/>
                    </a:lnTo>
                    <a:lnTo>
                      <a:pt x="95" y="86"/>
                    </a:lnTo>
                    <a:lnTo>
                      <a:pt x="120" y="86"/>
                    </a:lnTo>
                    <a:lnTo>
                      <a:pt x="147" y="82"/>
                    </a:lnTo>
                    <a:lnTo>
                      <a:pt x="131" y="73"/>
                    </a:lnTo>
                    <a:lnTo>
                      <a:pt x="133" y="72"/>
                    </a:lnTo>
                    <a:lnTo>
                      <a:pt x="138" y="70"/>
                    </a:lnTo>
                    <a:lnTo>
                      <a:pt x="144" y="69"/>
                    </a:lnTo>
                    <a:lnTo>
                      <a:pt x="152" y="67"/>
                    </a:lnTo>
                    <a:lnTo>
                      <a:pt x="160" y="68"/>
                    </a:lnTo>
                    <a:lnTo>
                      <a:pt x="167" y="69"/>
                    </a:lnTo>
                    <a:lnTo>
                      <a:pt x="171" y="75"/>
                    </a:lnTo>
                    <a:lnTo>
                      <a:pt x="172" y="83"/>
                    </a:lnTo>
                    <a:lnTo>
                      <a:pt x="169" y="15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7" name="Freeform 129"/>
              <p:cNvSpPr>
                <a:spLocks/>
              </p:cNvSpPr>
              <p:nvPr/>
            </p:nvSpPr>
            <p:spPr bwMode="auto">
              <a:xfrm>
                <a:off x="3283" y="707"/>
                <a:ext cx="127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6" y="7"/>
                  </a:cxn>
                  <a:cxn ang="0">
                    <a:pos x="14" y="14"/>
                  </a:cxn>
                  <a:cxn ang="0">
                    <a:pos x="27" y="21"/>
                  </a:cxn>
                  <a:cxn ang="0">
                    <a:pos x="44" y="28"/>
                  </a:cxn>
                  <a:cxn ang="0">
                    <a:pos x="66" y="33"/>
                  </a:cxn>
                  <a:cxn ang="0">
                    <a:pos x="94" y="35"/>
                  </a:cxn>
                  <a:cxn ang="0">
                    <a:pos x="127" y="31"/>
                  </a:cxn>
                  <a:cxn ang="0">
                    <a:pos x="123" y="33"/>
                  </a:cxn>
                  <a:cxn ang="0">
                    <a:pos x="111" y="36"/>
                  </a:cxn>
                  <a:cxn ang="0">
                    <a:pos x="94" y="38"/>
                  </a:cxn>
                  <a:cxn ang="0">
                    <a:pos x="74" y="39"/>
                  </a:cxn>
                  <a:cxn ang="0">
                    <a:pos x="52" y="38"/>
                  </a:cxn>
                  <a:cxn ang="0">
                    <a:pos x="31" y="31"/>
                  </a:cxn>
                  <a:cxn ang="0">
                    <a:pos x="13" y="20"/>
                  </a:cxn>
                  <a:cxn ang="0">
                    <a:pos x="0" y="0"/>
                  </a:cxn>
                </a:cxnLst>
                <a:rect l="0" t="0" r="r" b="b"/>
                <a:pathLst>
                  <a:path w="127" h="39">
                    <a:moveTo>
                      <a:pt x="0" y="0"/>
                    </a:moveTo>
                    <a:lnTo>
                      <a:pt x="1" y="3"/>
                    </a:lnTo>
                    <a:lnTo>
                      <a:pt x="6" y="7"/>
                    </a:lnTo>
                    <a:lnTo>
                      <a:pt x="14" y="14"/>
                    </a:lnTo>
                    <a:lnTo>
                      <a:pt x="27" y="21"/>
                    </a:lnTo>
                    <a:lnTo>
                      <a:pt x="44" y="28"/>
                    </a:lnTo>
                    <a:lnTo>
                      <a:pt x="66" y="33"/>
                    </a:lnTo>
                    <a:lnTo>
                      <a:pt x="94" y="35"/>
                    </a:lnTo>
                    <a:lnTo>
                      <a:pt x="127" y="31"/>
                    </a:lnTo>
                    <a:lnTo>
                      <a:pt x="123" y="33"/>
                    </a:lnTo>
                    <a:lnTo>
                      <a:pt x="111" y="36"/>
                    </a:lnTo>
                    <a:lnTo>
                      <a:pt x="94" y="38"/>
                    </a:lnTo>
                    <a:lnTo>
                      <a:pt x="74" y="39"/>
                    </a:lnTo>
                    <a:lnTo>
                      <a:pt x="52" y="38"/>
                    </a:lnTo>
                    <a:lnTo>
                      <a:pt x="31" y="31"/>
                    </a:lnTo>
                    <a:lnTo>
                      <a:pt x="1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8" name="Freeform 130"/>
              <p:cNvSpPr>
                <a:spLocks/>
              </p:cNvSpPr>
              <p:nvPr/>
            </p:nvSpPr>
            <p:spPr bwMode="auto">
              <a:xfrm>
                <a:off x="3396" y="725"/>
                <a:ext cx="34" cy="7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6"/>
                  </a:cxn>
                  <a:cxn ang="0">
                    <a:pos x="8" y="2"/>
                  </a:cxn>
                  <a:cxn ang="0">
                    <a:pos x="15" y="0"/>
                  </a:cxn>
                  <a:cxn ang="0">
                    <a:pos x="24" y="0"/>
                  </a:cxn>
                  <a:cxn ang="0">
                    <a:pos x="31" y="5"/>
                  </a:cxn>
                  <a:cxn ang="0">
                    <a:pos x="34" y="17"/>
                  </a:cxn>
                  <a:cxn ang="0">
                    <a:pos x="34" y="38"/>
                  </a:cxn>
                  <a:cxn ang="0">
                    <a:pos x="28" y="70"/>
                  </a:cxn>
                  <a:cxn ang="0">
                    <a:pos x="29" y="67"/>
                  </a:cxn>
                  <a:cxn ang="0">
                    <a:pos x="31" y="57"/>
                  </a:cxn>
                  <a:cxn ang="0">
                    <a:pos x="32" y="45"/>
                  </a:cxn>
                  <a:cxn ang="0">
                    <a:pos x="33" y="30"/>
                  </a:cxn>
                  <a:cxn ang="0">
                    <a:pos x="32" y="18"/>
                  </a:cxn>
                  <a:cxn ang="0">
                    <a:pos x="27" y="8"/>
                  </a:cxn>
                  <a:cxn ang="0">
                    <a:pos x="17" y="3"/>
                  </a:cxn>
                  <a:cxn ang="0">
                    <a:pos x="0" y="7"/>
                  </a:cxn>
                </a:cxnLst>
                <a:rect l="0" t="0" r="r" b="b"/>
                <a:pathLst>
                  <a:path w="34" h="70">
                    <a:moveTo>
                      <a:pt x="0" y="7"/>
                    </a:moveTo>
                    <a:lnTo>
                      <a:pt x="2" y="6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1" y="5"/>
                    </a:lnTo>
                    <a:lnTo>
                      <a:pt x="34" y="17"/>
                    </a:lnTo>
                    <a:lnTo>
                      <a:pt x="34" y="38"/>
                    </a:lnTo>
                    <a:lnTo>
                      <a:pt x="28" y="70"/>
                    </a:lnTo>
                    <a:lnTo>
                      <a:pt x="29" y="67"/>
                    </a:lnTo>
                    <a:lnTo>
                      <a:pt x="31" y="57"/>
                    </a:lnTo>
                    <a:lnTo>
                      <a:pt x="32" y="45"/>
                    </a:lnTo>
                    <a:lnTo>
                      <a:pt x="33" y="30"/>
                    </a:lnTo>
                    <a:lnTo>
                      <a:pt x="32" y="18"/>
                    </a:lnTo>
                    <a:lnTo>
                      <a:pt x="27" y="8"/>
                    </a:lnTo>
                    <a:lnTo>
                      <a:pt x="17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9" name="Freeform 131"/>
              <p:cNvSpPr>
                <a:spLocks/>
              </p:cNvSpPr>
              <p:nvPr/>
            </p:nvSpPr>
            <p:spPr bwMode="auto">
              <a:xfrm>
                <a:off x="3425" y="787"/>
                <a:ext cx="25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0"/>
                  </a:cxn>
                  <a:cxn ang="0">
                    <a:pos x="6" y="12"/>
                  </a:cxn>
                  <a:cxn ang="0">
                    <a:pos x="14" y="4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3" y="0"/>
                  </a:cxn>
                  <a:cxn ang="0">
                    <a:pos x="4" y="7"/>
                  </a:cxn>
                  <a:cxn ang="0">
                    <a:pos x="0" y="25"/>
                  </a:cxn>
                </a:cxnLst>
                <a:rect l="0" t="0" r="r" b="b"/>
                <a:pathLst>
                  <a:path w="25" h="25">
                    <a:moveTo>
                      <a:pt x="0" y="25"/>
                    </a:moveTo>
                    <a:lnTo>
                      <a:pt x="1" y="20"/>
                    </a:lnTo>
                    <a:lnTo>
                      <a:pt x="6" y="12"/>
                    </a:lnTo>
                    <a:lnTo>
                      <a:pt x="14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4" y="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0" name="Freeform 132"/>
              <p:cNvSpPr>
                <a:spLocks/>
              </p:cNvSpPr>
              <p:nvPr/>
            </p:nvSpPr>
            <p:spPr bwMode="auto">
              <a:xfrm>
                <a:off x="3296" y="657"/>
                <a:ext cx="168" cy="13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15"/>
                  </a:cxn>
                  <a:cxn ang="0">
                    <a:pos x="18" y="10"/>
                  </a:cxn>
                  <a:cxn ang="0">
                    <a:pos x="35" y="5"/>
                  </a:cxn>
                  <a:cxn ang="0">
                    <a:pos x="59" y="1"/>
                  </a:cxn>
                  <a:cxn ang="0">
                    <a:pos x="83" y="1"/>
                  </a:cxn>
                  <a:cxn ang="0">
                    <a:pos x="109" y="7"/>
                  </a:cxn>
                  <a:cxn ang="0">
                    <a:pos x="133" y="20"/>
                  </a:cxn>
                  <a:cxn ang="0">
                    <a:pos x="153" y="44"/>
                  </a:cxn>
                  <a:cxn ang="0">
                    <a:pos x="155" y="50"/>
                  </a:cxn>
                  <a:cxn ang="0">
                    <a:pos x="160" y="69"/>
                  </a:cxn>
                  <a:cxn ang="0">
                    <a:pos x="162" y="97"/>
                  </a:cxn>
                  <a:cxn ang="0">
                    <a:pos x="159" y="132"/>
                  </a:cxn>
                  <a:cxn ang="0">
                    <a:pos x="161" y="124"/>
                  </a:cxn>
                  <a:cxn ang="0">
                    <a:pos x="167" y="101"/>
                  </a:cxn>
                  <a:cxn ang="0">
                    <a:pos x="168" y="73"/>
                  </a:cxn>
                  <a:cxn ang="0">
                    <a:pos x="160" y="39"/>
                  </a:cxn>
                  <a:cxn ang="0">
                    <a:pos x="158" y="36"/>
                  </a:cxn>
                  <a:cxn ang="0">
                    <a:pos x="152" y="29"/>
                  </a:cxn>
                  <a:cxn ang="0">
                    <a:pos x="142" y="20"/>
                  </a:cxn>
                  <a:cxn ang="0">
                    <a:pos x="127" y="10"/>
                  </a:cxn>
                  <a:cxn ang="0">
                    <a:pos x="105" y="4"/>
                  </a:cxn>
                  <a:cxn ang="0">
                    <a:pos x="78" y="0"/>
                  </a:cxn>
                  <a:cxn ang="0">
                    <a:pos x="42" y="5"/>
                  </a:cxn>
                  <a:cxn ang="0">
                    <a:pos x="0" y="17"/>
                  </a:cxn>
                </a:cxnLst>
                <a:rect l="0" t="0" r="r" b="b"/>
                <a:pathLst>
                  <a:path w="168" h="132">
                    <a:moveTo>
                      <a:pt x="0" y="17"/>
                    </a:moveTo>
                    <a:lnTo>
                      <a:pt x="4" y="15"/>
                    </a:lnTo>
                    <a:lnTo>
                      <a:pt x="18" y="10"/>
                    </a:lnTo>
                    <a:lnTo>
                      <a:pt x="35" y="5"/>
                    </a:lnTo>
                    <a:lnTo>
                      <a:pt x="59" y="1"/>
                    </a:lnTo>
                    <a:lnTo>
                      <a:pt x="83" y="1"/>
                    </a:lnTo>
                    <a:lnTo>
                      <a:pt x="109" y="7"/>
                    </a:lnTo>
                    <a:lnTo>
                      <a:pt x="133" y="20"/>
                    </a:lnTo>
                    <a:lnTo>
                      <a:pt x="153" y="44"/>
                    </a:lnTo>
                    <a:lnTo>
                      <a:pt x="155" y="50"/>
                    </a:lnTo>
                    <a:lnTo>
                      <a:pt x="160" y="69"/>
                    </a:lnTo>
                    <a:lnTo>
                      <a:pt x="162" y="97"/>
                    </a:lnTo>
                    <a:lnTo>
                      <a:pt x="159" y="132"/>
                    </a:lnTo>
                    <a:lnTo>
                      <a:pt x="161" y="124"/>
                    </a:lnTo>
                    <a:lnTo>
                      <a:pt x="167" y="101"/>
                    </a:lnTo>
                    <a:lnTo>
                      <a:pt x="168" y="73"/>
                    </a:lnTo>
                    <a:lnTo>
                      <a:pt x="160" y="39"/>
                    </a:lnTo>
                    <a:lnTo>
                      <a:pt x="158" y="36"/>
                    </a:lnTo>
                    <a:lnTo>
                      <a:pt x="152" y="29"/>
                    </a:lnTo>
                    <a:lnTo>
                      <a:pt x="142" y="20"/>
                    </a:lnTo>
                    <a:lnTo>
                      <a:pt x="127" y="10"/>
                    </a:lnTo>
                    <a:lnTo>
                      <a:pt x="105" y="4"/>
                    </a:lnTo>
                    <a:lnTo>
                      <a:pt x="78" y="0"/>
                    </a:lnTo>
                    <a:lnTo>
                      <a:pt x="42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1" name="Freeform 133"/>
              <p:cNvSpPr>
                <a:spLocks/>
              </p:cNvSpPr>
              <p:nvPr/>
            </p:nvSpPr>
            <p:spPr bwMode="auto">
              <a:xfrm>
                <a:off x="3254" y="721"/>
                <a:ext cx="15" cy="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7"/>
                  </a:cxn>
                  <a:cxn ang="0">
                    <a:pos x="6" y="24"/>
                  </a:cxn>
                  <a:cxn ang="0">
                    <a:pos x="3" y="45"/>
                  </a:cxn>
                  <a:cxn ang="0">
                    <a:pos x="4" y="63"/>
                  </a:cxn>
                  <a:cxn ang="0">
                    <a:pos x="2" y="59"/>
                  </a:cxn>
                  <a:cxn ang="0">
                    <a:pos x="0" y="45"/>
                  </a:cxn>
                  <a:cxn ang="0">
                    <a:pos x="2" y="25"/>
                  </a:cxn>
                  <a:cxn ang="0">
                    <a:pos x="15" y="0"/>
                  </a:cxn>
                </a:cxnLst>
                <a:rect l="0" t="0" r="r" b="b"/>
                <a:pathLst>
                  <a:path w="15" h="63">
                    <a:moveTo>
                      <a:pt x="15" y="0"/>
                    </a:moveTo>
                    <a:lnTo>
                      <a:pt x="12" y="7"/>
                    </a:lnTo>
                    <a:lnTo>
                      <a:pt x="6" y="24"/>
                    </a:lnTo>
                    <a:lnTo>
                      <a:pt x="3" y="45"/>
                    </a:lnTo>
                    <a:lnTo>
                      <a:pt x="4" y="63"/>
                    </a:lnTo>
                    <a:lnTo>
                      <a:pt x="2" y="59"/>
                    </a:lnTo>
                    <a:lnTo>
                      <a:pt x="0" y="45"/>
                    </a:lnTo>
                    <a:lnTo>
                      <a:pt x="2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2" name="Freeform 134"/>
              <p:cNvSpPr>
                <a:spLocks/>
              </p:cNvSpPr>
              <p:nvPr/>
            </p:nvSpPr>
            <p:spPr bwMode="auto">
              <a:xfrm>
                <a:off x="3250" y="682"/>
                <a:ext cx="29" cy="115"/>
              </a:xfrm>
              <a:custGeom>
                <a:avLst/>
                <a:gdLst/>
                <a:ahLst/>
                <a:cxnLst>
                  <a:cxn ang="0">
                    <a:pos x="14" y="115"/>
                  </a:cxn>
                  <a:cxn ang="0">
                    <a:pos x="13" y="112"/>
                  </a:cxn>
                  <a:cxn ang="0">
                    <a:pos x="8" y="101"/>
                  </a:cxn>
                  <a:cxn ang="0">
                    <a:pos x="4" y="87"/>
                  </a:cxn>
                  <a:cxn ang="0">
                    <a:pos x="0" y="68"/>
                  </a:cxn>
                  <a:cxn ang="0">
                    <a:pos x="0" y="49"/>
                  </a:cxn>
                  <a:cxn ang="0">
                    <a:pos x="4" y="30"/>
                  </a:cxn>
                  <a:cxn ang="0">
                    <a:pos x="13" y="13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17" y="12"/>
                  </a:cxn>
                  <a:cxn ang="0">
                    <a:pos x="11" y="22"/>
                  </a:cxn>
                  <a:cxn ang="0">
                    <a:pos x="6" y="38"/>
                  </a:cxn>
                  <a:cxn ang="0">
                    <a:pos x="5" y="58"/>
                  </a:cxn>
                  <a:cxn ang="0">
                    <a:pos x="6" y="83"/>
                  </a:cxn>
                  <a:cxn ang="0">
                    <a:pos x="14" y="115"/>
                  </a:cxn>
                </a:cxnLst>
                <a:rect l="0" t="0" r="r" b="b"/>
                <a:pathLst>
                  <a:path w="29" h="115">
                    <a:moveTo>
                      <a:pt x="14" y="115"/>
                    </a:moveTo>
                    <a:lnTo>
                      <a:pt x="13" y="112"/>
                    </a:lnTo>
                    <a:lnTo>
                      <a:pt x="8" y="101"/>
                    </a:lnTo>
                    <a:lnTo>
                      <a:pt x="4" y="87"/>
                    </a:lnTo>
                    <a:lnTo>
                      <a:pt x="0" y="68"/>
                    </a:lnTo>
                    <a:lnTo>
                      <a:pt x="0" y="49"/>
                    </a:lnTo>
                    <a:lnTo>
                      <a:pt x="4" y="30"/>
                    </a:lnTo>
                    <a:lnTo>
                      <a:pt x="13" y="13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3" y="4"/>
                    </a:lnTo>
                    <a:lnTo>
                      <a:pt x="17" y="12"/>
                    </a:lnTo>
                    <a:lnTo>
                      <a:pt x="11" y="22"/>
                    </a:lnTo>
                    <a:lnTo>
                      <a:pt x="6" y="38"/>
                    </a:lnTo>
                    <a:lnTo>
                      <a:pt x="5" y="58"/>
                    </a:lnTo>
                    <a:lnTo>
                      <a:pt x="6" y="83"/>
                    </a:lnTo>
                    <a:lnTo>
                      <a:pt x="14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3" name="Freeform 135"/>
              <p:cNvSpPr>
                <a:spLocks/>
              </p:cNvSpPr>
              <p:nvPr/>
            </p:nvSpPr>
            <p:spPr bwMode="auto">
              <a:xfrm>
                <a:off x="3379" y="859"/>
                <a:ext cx="49" cy="7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1"/>
                  </a:cxn>
                  <a:cxn ang="0">
                    <a:pos x="49" y="5"/>
                  </a:cxn>
                  <a:cxn ang="0">
                    <a:pos x="49" y="12"/>
                  </a:cxn>
                  <a:cxn ang="0">
                    <a:pos x="47" y="20"/>
                  </a:cxn>
                  <a:cxn ang="0">
                    <a:pos x="41" y="31"/>
                  </a:cxn>
                  <a:cxn ang="0">
                    <a:pos x="34" y="43"/>
                  </a:cxn>
                  <a:cxn ang="0">
                    <a:pos x="19" y="56"/>
                  </a:cxn>
                  <a:cxn ang="0">
                    <a:pos x="0" y="71"/>
                  </a:cxn>
                  <a:cxn ang="0">
                    <a:pos x="2" y="68"/>
                  </a:cxn>
                  <a:cxn ang="0">
                    <a:pos x="8" y="64"/>
                  </a:cxn>
                  <a:cxn ang="0">
                    <a:pos x="16" y="56"/>
                  </a:cxn>
                  <a:cxn ang="0">
                    <a:pos x="25" y="47"/>
                  </a:cxn>
                  <a:cxn ang="0">
                    <a:pos x="34" y="36"/>
                  </a:cxn>
                  <a:cxn ang="0">
                    <a:pos x="41" y="24"/>
                  </a:cxn>
                  <a:cxn ang="0">
                    <a:pos x="47" y="12"/>
                  </a:cxn>
                  <a:cxn ang="0">
                    <a:pos x="48" y="0"/>
                  </a:cxn>
                </a:cxnLst>
                <a:rect l="0" t="0" r="r" b="b"/>
                <a:pathLst>
                  <a:path w="49" h="71">
                    <a:moveTo>
                      <a:pt x="48" y="0"/>
                    </a:moveTo>
                    <a:lnTo>
                      <a:pt x="48" y="1"/>
                    </a:lnTo>
                    <a:lnTo>
                      <a:pt x="49" y="5"/>
                    </a:lnTo>
                    <a:lnTo>
                      <a:pt x="49" y="12"/>
                    </a:lnTo>
                    <a:lnTo>
                      <a:pt x="47" y="20"/>
                    </a:lnTo>
                    <a:lnTo>
                      <a:pt x="41" y="31"/>
                    </a:lnTo>
                    <a:lnTo>
                      <a:pt x="34" y="43"/>
                    </a:lnTo>
                    <a:lnTo>
                      <a:pt x="19" y="56"/>
                    </a:lnTo>
                    <a:lnTo>
                      <a:pt x="0" y="71"/>
                    </a:lnTo>
                    <a:lnTo>
                      <a:pt x="2" y="68"/>
                    </a:lnTo>
                    <a:lnTo>
                      <a:pt x="8" y="64"/>
                    </a:lnTo>
                    <a:lnTo>
                      <a:pt x="16" y="56"/>
                    </a:lnTo>
                    <a:lnTo>
                      <a:pt x="25" y="47"/>
                    </a:lnTo>
                    <a:lnTo>
                      <a:pt x="34" y="36"/>
                    </a:lnTo>
                    <a:lnTo>
                      <a:pt x="41" y="24"/>
                    </a:lnTo>
                    <a:lnTo>
                      <a:pt x="47" y="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4" name="Freeform 136"/>
              <p:cNvSpPr>
                <a:spLocks/>
              </p:cNvSpPr>
              <p:nvPr/>
            </p:nvSpPr>
            <p:spPr bwMode="auto">
              <a:xfrm>
                <a:off x="3431" y="816"/>
                <a:ext cx="9" cy="2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"/>
                  </a:cxn>
                  <a:cxn ang="0">
                    <a:pos x="9" y="7"/>
                  </a:cxn>
                  <a:cxn ang="0">
                    <a:pos x="9" y="15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5" y="19"/>
                  </a:cxn>
                  <a:cxn ang="0">
                    <a:pos x="6" y="11"/>
                  </a:cxn>
                  <a:cxn ang="0">
                    <a:pos x="4" y="0"/>
                  </a:cxn>
                </a:cxnLst>
                <a:rect l="0" t="0" r="r" b="b"/>
                <a:pathLst>
                  <a:path w="9" h="27">
                    <a:moveTo>
                      <a:pt x="4" y="0"/>
                    </a:moveTo>
                    <a:lnTo>
                      <a:pt x="6" y="1"/>
                    </a:lnTo>
                    <a:lnTo>
                      <a:pt x="9" y="7"/>
                    </a:lnTo>
                    <a:lnTo>
                      <a:pt x="9" y="15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5" y="19"/>
                    </a:lnTo>
                    <a:lnTo>
                      <a:pt x="6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5" name="Freeform 137"/>
              <p:cNvSpPr>
                <a:spLocks/>
              </p:cNvSpPr>
              <p:nvPr/>
            </p:nvSpPr>
            <p:spPr bwMode="auto">
              <a:xfrm>
                <a:off x="3289" y="886"/>
                <a:ext cx="59" cy="7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58" y="6"/>
                  </a:cxn>
                  <a:cxn ang="0">
                    <a:pos x="54" y="7"/>
                  </a:cxn>
                  <a:cxn ang="0">
                    <a:pos x="47" y="7"/>
                  </a:cxn>
                  <a:cxn ang="0">
                    <a:pos x="38" y="7"/>
                  </a:cxn>
                  <a:cxn ang="0">
                    <a:pos x="29" y="7"/>
                  </a:cxn>
                  <a:cxn ang="0">
                    <a:pos x="19" y="6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"/>
                  </a:cxn>
                  <a:cxn ang="0">
                    <a:pos x="18" y="3"/>
                  </a:cxn>
                  <a:cxn ang="0">
                    <a:pos x="28" y="5"/>
                  </a:cxn>
                  <a:cxn ang="0">
                    <a:pos x="39" y="6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59" y="6"/>
                  </a:cxn>
                </a:cxnLst>
                <a:rect l="0" t="0" r="r" b="b"/>
                <a:pathLst>
                  <a:path w="59" h="7">
                    <a:moveTo>
                      <a:pt x="59" y="6"/>
                    </a:moveTo>
                    <a:lnTo>
                      <a:pt x="58" y="6"/>
                    </a:lnTo>
                    <a:lnTo>
                      <a:pt x="54" y="7"/>
                    </a:lnTo>
                    <a:lnTo>
                      <a:pt x="47" y="7"/>
                    </a:lnTo>
                    <a:lnTo>
                      <a:pt x="38" y="7"/>
                    </a:lnTo>
                    <a:lnTo>
                      <a:pt x="29" y="7"/>
                    </a:lnTo>
                    <a:lnTo>
                      <a:pt x="19" y="6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1"/>
                    </a:lnTo>
                    <a:lnTo>
                      <a:pt x="18" y="3"/>
                    </a:lnTo>
                    <a:lnTo>
                      <a:pt x="28" y="5"/>
                    </a:lnTo>
                    <a:lnTo>
                      <a:pt x="39" y="6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6" name="Freeform 138"/>
              <p:cNvSpPr>
                <a:spLocks/>
              </p:cNvSpPr>
              <p:nvPr/>
            </p:nvSpPr>
            <p:spPr bwMode="auto">
              <a:xfrm>
                <a:off x="3301" y="903"/>
                <a:ext cx="1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7" y="3"/>
                  </a:cxn>
                  <a:cxn ang="0">
                    <a:pos x="13" y="4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4" y="9"/>
                  </a:cxn>
                  <a:cxn ang="0">
                    <a:pos x="7" y="9"/>
                  </a:cxn>
                  <a:cxn ang="0">
                    <a:pos x="0" y="0"/>
                  </a:cxn>
                </a:cxnLst>
                <a:rect l="0" t="0" r="r" b="b"/>
                <a:pathLst>
                  <a:path w="19" h="9">
                    <a:moveTo>
                      <a:pt x="0" y="0"/>
                    </a:moveTo>
                    <a:lnTo>
                      <a:pt x="3" y="1"/>
                    </a:lnTo>
                    <a:lnTo>
                      <a:pt x="7" y="3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4" y="9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7" name="Freeform 139"/>
              <p:cNvSpPr>
                <a:spLocks/>
              </p:cNvSpPr>
              <p:nvPr/>
            </p:nvSpPr>
            <p:spPr bwMode="auto">
              <a:xfrm>
                <a:off x="3384" y="820"/>
                <a:ext cx="35" cy="5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2"/>
                  </a:cxn>
                  <a:cxn ang="0">
                    <a:pos x="35" y="9"/>
                  </a:cxn>
                  <a:cxn ang="0">
                    <a:pos x="33" y="16"/>
                  </a:cxn>
                  <a:cxn ang="0">
                    <a:pos x="31" y="26"/>
                  </a:cxn>
                  <a:cxn ang="0">
                    <a:pos x="26" y="36"/>
                  </a:cxn>
                  <a:cxn ang="0">
                    <a:pos x="21" y="45"/>
                  </a:cxn>
                  <a:cxn ang="0">
                    <a:pos x="12" y="52"/>
                  </a:cxn>
                  <a:cxn ang="0">
                    <a:pos x="0" y="54"/>
                  </a:cxn>
                  <a:cxn ang="0">
                    <a:pos x="1" y="53"/>
                  </a:cxn>
                  <a:cxn ang="0">
                    <a:pos x="5" y="51"/>
                  </a:cxn>
                  <a:cxn ang="0">
                    <a:pos x="11" y="45"/>
                  </a:cxn>
                  <a:cxn ang="0">
                    <a:pos x="17" y="40"/>
                  </a:cxn>
                  <a:cxn ang="0">
                    <a:pos x="23" y="32"/>
                  </a:cxn>
                  <a:cxn ang="0">
                    <a:pos x="30" y="22"/>
                  </a:cxn>
                  <a:cxn ang="0">
                    <a:pos x="33" y="12"/>
                  </a:cxn>
                  <a:cxn ang="0">
                    <a:pos x="35" y="0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lnTo>
                      <a:pt x="35" y="2"/>
                    </a:lnTo>
                    <a:lnTo>
                      <a:pt x="35" y="9"/>
                    </a:lnTo>
                    <a:lnTo>
                      <a:pt x="33" y="16"/>
                    </a:lnTo>
                    <a:lnTo>
                      <a:pt x="31" y="26"/>
                    </a:lnTo>
                    <a:lnTo>
                      <a:pt x="26" y="36"/>
                    </a:lnTo>
                    <a:lnTo>
                      <a:pt x="21" y="45"/>
                    </a:lnTo>
                    <a:lnTo>
                      <a:pt x="12" y="52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5" y="51"/>
                    </a:lnTo>
                    <a:lnTo>
                      <a:pt x="11" y="45"/>
                    </a:lnTo>
                    <a:lnTo>
                      <a:pt x="17" y="40"/>
                    </a:lnTo>
                    <a:lnTo>
                      <a:pt x="23" y="32"/>
                    </a:lnTo>
                    <a:lnTo>
                      <a:pt x="30" y="22"/>
                    </a:lnTo>
                    <a:lnTo>
                      <a:pt x="33" y="1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8" name="Freeform 140"/>
              <p:cNvSpPr>
                <a:spLocks/>
              </p:cNvSpPr>
              <p:nvPr/>
            </p:nvSpPr>
            <p:spPr bwMode="auto">
              <a:xfrm>
                <a:off x="3297" y="886"/>
                <a:ext cx="20" cy="6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18" y="5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0" y="6"/>
                  </a:cxn>
                </a:cxnLst>
                <a:rect l="0" t="0" r="r" b="b"/>
                <a:pathLst>
                  <a:path w="20" h="6">
                    <a:moveTo>
                      <a:pt x="20" y="6"/>
                    </a:moveTo>
                    <a:lnTo>
                      <a:pt x="18" y="5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9" name="Freeform 141"/>
              <p:cNvSpPr>
                <a:spLocks/>
              </p:cNvSpPr>
              <p:nvPr/>
            </p:nvSpPr>
            <p:spPr bwMode="auto">
              <a:xfrm>
                <a:off x="3456" y="794"/>
                <a:ext cx="12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10" y="13"/>
                  </a:cxn>
                  <a:cxn ang="0">
                    <a:pos x="12" y="29"/>
                  </a:cxn>
                  <a:cxn ang="0">
                    <a:pos x="1" y="51"/>
                  </a:cxn>
                  <a:cxn ang="0">
                    <a:pos x="3" y="46"/>
                  </a:cxn>
                  <a:cxn ang="0">
                    <a:pos x="8" y="33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12" h="51">
                    <a:moveTo>
                      <a:pt x="0" y="0"/>
                    </a:moveTo>
                    <a:lnTo>
                      <a:pt x="3" y="3"/>
                    </a:lnTo>
                    <a:lnTo>
                      <a:pt x="10" y="13"/>
                    </a:lnTo>
                    <a:lnTo>
                      <a:pt x="12" y="29"/>
                    </a:lnTo>
                    <a:lnTo>
                      <a:pt x="1" y="51"/>
                    </a:lnTo>
                    <a:lnTo>
                      <a:pt x="3" y="46"/>
                    </a:lnTo>
                    <a:lnTo>
                      <a:pt x="8" y="33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0" name="Freeform 142"/>
              <p:cNvSpPr>
                <a:spLocks/>
              </p:cNvSpPr>
              <p:nvPr/>
            </p:nvSpPr>
            <p:spPr bwMode="auto">
              <a:xfrm>
                <a:off x="3326" y="842"/>
                <a:ext cx="18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3" y="25"/>
                  </a:cxn>
                  <a:cxn ang="0">
                    <a:pos x="11" y="21"/>
                  </a:cxn>
                  <a:cxn ang="0">
                    <a:pos x="17" y="12"/>
                  </a:cxn>
                  <a:cxn ang="0">
                    <a:pos x="13" y="0"/>
                  </a:cxn>
                  <a:cxn ang="0">
                    <a:pos x="15" y="3"/>
                  </a:cxn>
                  <a:cxn ang="0">
                    <a:pos x="18" y="12"/>
                  </a:cxn>
                  <a:cxn ang="0">
                    <a:pos x="14" y="21"/>
                  </a:cxn>
                  <a:cxn ang="0">
                    <a:pos x="0" y="27"/>
                  </a:cxn>
                </a:cxnLst>
                <a:rect l="0" t="0" r="r" b="b"/>
                <a:pathLst>
                  <a:path w="18" h="27">
                    <a:moveTo>
                      <a:pt x="0" y="27"/>
                    </a:moveTo>
                    <a:lnTo>
                      <a:pt x="3" y="25"/>
                    </a:lnTo>
                    <a:lnTo>
                      <a:pt x="11" y="21"/>
                    </a:lnTo>
                    <a:lnTo>
                      <a:pt x="17" y="12"/>
                    </a:lnTo>
                    <a:lnTo>
                      <a:pt x="13" y="0"/>
                    </a:lnTo>
                    <a:lnTo>
                      <a:pt x="15" y="3"/>
                    </a:lnTo>
                    <a:lnTo>
                      <a:pt x="18" y="12"/>
                    </a:lnTo>
                    <a:lnTo>
                      <a:pt x="14" y="2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1" name="Freeform 143"/>
              <p:cNvSpPr>
                <a:spLocks/>
              </p:cNvSpPr>
              <p:nvPr/>
            </p:nvSpPr>
            <p:spPr bwMode="auto">
              <a:xfrm>
                <a:off x="3271" y="797"/>
                <a:ext cx="28" cy="18"/>
              </a:xfrm>
              <a:custGeom>
                <a:avLst/>
                <a:gdLst/>
                <a:ahLst/>
                <a:cxnLst>
                  <a:cxn ang="0">
                    <a:pos x="28" y="18"/>
                  </a:cxn>
                  <a:cxn ang="0">
                    <a:pos x="25" y="15"/>
                  </a:cxn>
                  <a:cxn ang="0">
                    <a:pos x="18" y="9"/>
                  </a:cxn>
                  <a:cxn ang="0">
                    <a:pos x="9" y="5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0" y="0"/>
                  </a:cxn>
                  <a:cxn ang="0">
                    <a:pos x="19" y="4"/>
                  </a:cxn>
                  <a:cxn ang="0">
                    <a:pos x="28" y="18"/>
                  </a:cxn>
                </a:cxnLst>
                <a:rect l="0" t="0" r="r" b="b"/>
                <a:pathLst>
                  <a:path w="28" h="18">
                    <a:moveTo>
                      <a:pt x="28" y="18"/>
                    </a:moveTo>
                    <a:lnTo>
                      <a:pt x="25" y="15"/>
                    </a:lnTo>
                    <a:lnTo>
                      <a:pt x="18" y="9"/>
                    </a:lnTo>
                    <a:lnTo>
                      <a:pt x="9" y="5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2" name="Freeform 144"/>
              <p:cNvSpPr>
                <a:spLocks/>
              </p:cNvSpPr>
              <p:nvPr/>
            </p:nvSpPr>
            <p:spPr bwMode="auto">
              <a:xfrm>
                <a:off x="3278" y="803"/>
                <a:ext cx="9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1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6"/>
                  </a:cxn>
                  <a:cxn ang="0">
                    <a:pos x="8" y="8"/>
                  </a:cxn>
                  <a:cxn ang="0">
                    <a:pos x="6" y="9"/>
                  </a:cxn>
                  <a:cxn ang="0">
                    <a:pos x="5" y="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lnTo>
                      <a:pt x="3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6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3" name="Freeform 145"/>
              <p:cNvSpPr>
                <a:spLocks/>
              </p:cNvSpPr>
              <p:nvPr/>
            </p:nvSpPr>
            <p:spPr bwMode="auto">
              <a:xfrm>
                <a:off x="3345" y="803"/>
                <a:ext cx="30" cy="11"/>
              </a:xfrm>
              <a:custGeom>
                <a:avLst/>
                <a:gdLst/>
                <a:ahLst/>
                <a:cxnLst>
                  <a:cxn ang="0">
                    <a:pos x="30" y="11"/>
                  </a:cxn>
                  <a:cxn ang="0">
                    <a:pos x="26" y="10"/>
                  </a:cxn>
                  <a:cxn ang="0">
                    <a:pos x="19" y="7"/>
                  </a:cxn>
                  <a:cxn ang="0">
                    <a:pos x="9" y="4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6" y="1"/>
                  </a:cxn>
                  <a:cxn ang="0">
                    <a:pos x="30" y="11"/>
                  </a:cxn>
                </a:cxnLst>
                <a:rect l="0" t="0" r="r" b="b"/>
                <a:pathLst>
                  <a:path w="30" h="11">
                    <a:moveTo>
                      <a:pt x="30" y="11"/>
                    </a:moveTo>
                    <a:lnTo>
                      <a:pt x="26" y="10"/>
                    </a:lnTo>
                    <a:lnTo>
                      <a:pt x="19" y="7"/>
                    </a:lnTo>
                    <a:lnTo>
                      <a:pt x="9" y="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6" y="1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4" name="Freeform 146"/>
              <p:cNvSpPr>
                <a:spLocks/>
              </p:cNvSpPr>
              <p:nvPr/>
            </p:nvSpPr>
            <p:spPr bwMode="auto">
              <a:xfrm>
                <a:off x="3353" y="809"/>
                <a:ext cx="8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7" y="7"/>
                  </a:cxn>
                  <a:cxn ang="0">
                    <a:pos x="5" y="8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5" name="Freeform 147"/>
              <p:cNvSpPr>
                <a:spLocks/>
              </p:cNvSpPr>
              <p:nvPr/>
            </p:nvSpPr>
            <p:spPr bwMode="auto">
              <a:xfrm>
                <a:off x="3285" y="853"/>
                <a:ext cx="45" cy="21"/>
              </a:xfrm>
              <a:custGeom>
                <a:avLst/>
                <a:gdLst/>
                <a:ahLst/>
                <a:cxnLst>
                  <a:cxn ang="0">
                    <a:pos x="45" y="16"/>
                  </a:cxn>
                  <a:cxn ang="0">
                    <a:pos x="45" y="13"/>
                  </a:cxn>
                  <a:cxn ang="0">
                    <a:pos x="43" y="10"/>
                  </a:cxn>
                  <a:cxn ang="0">
                    <a:pos x="39" y="8"/>
                  </a:cxn>
                  <a:cxn ang="0">
                    <a:pos x="32" y="8"/>
                  </a:cxn>
                  <a:cxn ang="0">
                    <a:pos x="30" y="10"/>
                  </a:cxn>
                  <a:cxn ang="0">
                    <a:pos x="23" y="12"/>
                  </a:cxn>
                  <a:cxn ang="0">
                    <a:pos x="12" y="1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5" y="10"/>
                  </a:cxn>
                  <a:cxn ang="0">
                    <a:pos x="10" y="14"/>
                  </a:cxn>
                  <a:cxn ang="0">
                    <a:pos x="15" y="19"/>
                  </a:cxn>
                  <a:cxn ang="0">
                    <a:pos x="23" y="21"/>
                  </a:cxn>
                  <a:cxn ang="0">
                    <a:pos x="33" y="20"/>
                  </a:cxn>
                  <a:cxn ang="0">
                    <a:pos x="45" y="16"/>
                  </a:cxn>
                </a:cxnLst>
                <a:rect l="0" t="0" r="r" b="b"/>
                <a:pathLst>
                  <a:path w="45" h="21">
                    <a:moveTo>
                      <a:pt x="45" y="16"/>
                    </a:moveTo>
                    <a:lnTo>
                      <a:pt x="45" y="13"/>
                    </a:lnTo>
                    <a:lnTo>
                      <a:pt x="43" y="10"/>
                    </a:lnTo>
                    <a:lnTo>
                      <a:pt x="39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3" y="12"/>
                    </a:lnTo>
                    <a:lnTo>
                      <a:pt x="12" y="1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5" y="10"/>
                    </a:lnTo>
                    <a:lnTo>
                      <a:pt x="10" y="14"/>
                    </a:lnTo>
                    <a:lnTo>
                      <a:pt x="15" y="19"/>
                    </a:lnTo>
                    <a:lnTo>
                      <a:pt x="23" y="21"/>
                    </a:lnTo>
                    <a:lnTo>
                      <a:pt x="33" y="20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6" name="Freeform 148"/>
              <p:cNvSpPr>
                <a:spLocks/>
              </p:cNvSpPr>
              <p:nvPr/>
            </p:nvSpPr>
            <p:spPr bwMode="auto">
              <a:xfrm>
                <a:off x="3267" y="771"/>
                <a:ext cx="29" cy="25"/>
              </a:xfrm>
              <a:custGeom>
                <a:avLst/>
                <a:gdLst/>
                <a:ahLst/>
                <a:cxnLst>
                  <a:cxn ang="0">
                    <a:pos x="27" y="25"/>
                  </a:cxn>
                  <a:cxn ang="0">
                    <a:pos x="22" y="22"/>
                  </a:cxn>
                  <a:cxn ang="0">
                    <a:pos x="13" y="16"/>
                  </a:cxn>
                  <a:cxn ang="0">
                    <a:pos x="4" y="13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6" y="2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6" y="9"/>
                  </a:cxn>
                  <a:cxn ang="0">
                    <a:pos x="29" y="16"/>
                  </a:cxn>
                  <a:cxn ang="0">
                    <a:pos x="27" y="25"/>
                  </a:cxn>
                </a:cxnLst>
                <a:rect l="0" t="0" r="r" b="b"/>
                <a:pathLst>
                  <a:path w="29" h="25">
                    <a:moveTo>
                      <a:pt x="27" y="25"/>
                    </a:moveTo>
                    <a:lnTo>
                      <a:pt x="22" y="22"/>
                    </a:lnTo>
                    <a:lnTo>
                      <a:pt x="13" y="16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6" y="2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6" y="9"/>
                    </a:lnTo>
                    <a:lnTo>
                      <a:pt x="29" y="16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7" name="Freeform 149"/>
              <p:cNvSpPr>
                <a:spLocks/>
              </p:cNvSpPr>
              <p:nvPr/>
            </p:nvSpPr>
            <p:spPr bwMode="auto">
              <a:xfrm>
                <a:off x="3289" y="812"/>
                <a:ext cx="14" cy="3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2"/>
                  </a:cxn>
                  <a:cxn ang="0">
                    <a:pos x="9" y="7"/>
                  </a:cxn>
                  <a:cxn ang="0">
                    <a:pos x="6" y="13"/>
                  </a:cxn>
                  <a:cxn ang="0">
                    <a:pos x="5" y="21"/>
                  </a:cxn>
                  <a:cxn ang="0">
                    <a:pos x="6" y="22"/>
                  </a:cxn>
                  <a:cxn ang="0">
                    <a:pos x="6" y="27"/>
                  </a:cxn>
                  <a:cxn ang="0">
                    <a:pos x="5" y="31"/>
                  </a:cxn>
                  <a:cxn ang="0">
                    <a:pos x="0" y="35"/>
                  </a:cxn>
                  <a:cxn ang="0">
                    <a:pos x="1" y="35"/>
                  </a:cxn>
                  <a:cxn ang="0">
                    <a:pos x="5" y="34"/>
                  </a:cxn>
                  <a:cxn ang="0">
                    <a:pos x="6" y="30"/>
                  </a:cxn>
                  <a:cxn ang="0">
                    <a:pos x="5" y="21"/>
                  </a:cxn>
                  <a:cxn ang="0">
                    <a:pos x="5" y="19"/>
                  </a:cxn>
                  <a:cxn ang="0">
                    <a:pos x="6" y="13"/>
                  </a:cxn>
                  <a:cxn ang="0">
                    <a:pos x="9" y="7"/>
                  </a:cxn>
                  <a:cxn ang="0">
                    <a:pos x="14" y="0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2" y="2"/>
                    </a:lnTo>
                    <a:lnTo>
                      <a:pt x="9" y="7"/>
                    </a:lnTo>
                    <a:lnTo>
                      <a:pt x="6" y="13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5" y="34"/>
                    </a:lnTo>
                    <a:lnTo>
                      <a:pt x="6" y="30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6" y="13"/>
                    </a:lnTo>
                    <a:lnTo>
                      <a:pt x="9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8" name="Freeform 150"/>
              <p:cNvSpPr>
                <a:spLocks/>
              </p:cNvSpPr>
              <p:nvPr/>
            </p:nvSpPr>
            <p:spPr bwMode="auto">
              <a:xfrm>
                <a:off x="3277" y="922"/>
                <a:ext cx="94" cy="35"/>
              </a:xfrm>
              <a:custGeom>
                <a:avLst/>
                <a:gdLst/>
                <a:ahLst/>
                <a:cxnLst>
                  <a:cxn ang="0">
                    <a:pos x="94" y="12"/>
                  </a:cxn>
                  <a:cxn ang="0">
                    <a:pos x="90" y="13"/>
                  </a:cxn>
                  <a:cxn ang="0">
                    <a:pos x="79" y="18"/>
                  </a:cxn>
                  <a:cxn ang="0">
                    <a:pos x="63" y="22"/>
                  </a:cxn>
                  <a:cxn ang="0">
                    <a:pos x="44" y="25"/>
                  </a:cxn>
                  <a:cxn ang="0">
                    <a:pos x="28" y="28"/>
                  </a:cxn>
                  <a:cxn ang="0">
                    <a:pos x="12" y="24"/>
                  </a:cxn>
                  <a:cxn ang="0">
                    <a:pos x="3" y="15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10"/>
                  </a:cxn>
                  <a:cxn ang="0">
                    <a:pos x="1" y="19"/>
                  </a:cxn>
                  <a:cxn ang="0">
                    <a:pos x="6" y="28"/>
                  </a:cxn>
                  <a:cxn ang="0">
                    <a:pos x="16" y="34"/>
                  </a:cxn>
                  <a:cxn ang="0">
                    <a:pos x="32" y="35"/>
                  </a:cxn>
                  <a:cxn ang="0">
                    <a:pos x="58" y="29"/>
                  </a:cxn>
                  <a:cxn ang="0">
                    <a:pos x="94" y="12"/>
                  </a:cxn>
                </a:cxnLst>
                <a:rect l="0" t="0" r="r" b="b"/>
                <a:pathLst>
                  <a:path w="94" h="35">
                    <a:moveTo>
                      <a:pt x="94" y="12"/>
                    </a:moveTo>
                    <a:lnTo>
                      <a:pt x="90" y="13"/>
                    </a:lnTo>
                    <a:lnTo>
                      <a:pt x="79" y="18"/>
                    </a:lnTo>
                    <a:lnTo>
                      <a:pt x="63" y="22"/>
                    </a:lnTo>
                    <a:lnTo>
                      <a:pt x="44" y="25"/>
                    </a:lnTo>
                    <a:lnTo>
                      <a:pt x="28" y="28"/>
                    </a:lnTo>
                    <a:lnTo>
                      <a:pt x="12" y="24"/>
                    </a:lnTo>
                    <a:lnTo>
                      <a:pt x="3" y="15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28"/>
                    </a:lnTo>
                    <a:lnTo>
                      <a:pt x="16" y="34"/>
                    </a:lnTo>
                    <a:lnTo>
                      <a:pt x="32" y="35"/>
                    </a:lnTo>
                    <a:lnTo>
                      <a:pt x="58" y="29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9" name="Freeform 151"/>
              <p:cNvSpPr>
                <a:spLocks/>
              </p:cNvSpPr>
              <p:nvPr/>
            </p:nvSpPr>
            <p:spPr bwMode="auto">
              <a:xfrm>
                <a:off x="3253" y="801"/>
                <a:ext cx="21" cy="115"/>
              </a:xfrm>
              <a:custGeom>
                <a:avLst/>
                <a:gdLst/>
                <a:ahLst/>
                <a:cxnLst>
                  <a:cxn ang="0">
                    <a:pos x="21" y="115"/>
                  </a:cxn>
                  <a:cxn ang="0">
                    <a:pos x="18" y="110"/>
                  </a:cxn>
                  <a:cxn ang="0">
                    <a:pos x="15" y="96"/>
                  </a:cxn>
                  <a:cxn ang="0">
                    <a:pos x="12" y="79"/>
                  </a:cxn>
                  <a:cxn ang="0">
                    <a:pos x="14" y="60"/>
                  </a:cxn>
                  <a:cxn ang="0">
                    <a:pos x="11" y="56"/>
                  </a:cxn>
                  <a:cxn ang="0">
                    <a:pos x="5" y="46"/>
                  </a:cxn>
                  <a:cxn ang="0">
                    <a:pos x="2" y="29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1" y="21"/>
                  </a:cxn>
                  <a:cxn ang="0">
                    <a:pos x="0" y="42"/>
                  </a:cxn>
                  <a:cxn ang="0">
                    <a:pos x="8" y="64"/>
                  </a:cxn>
                  <a:cxn ang="0">
                    <a:pos x="8" y="69"/>
                  </a:cxn>
                  <a:cxn ang="0">
                    <a:pos x="8" y="81"/>
                  </a:cxn>
                  <a:cxn ang="0">
                    <a:pos x="12" y="98"/>
                  </a:cxn>
                  <a:cxn ang="0">
                    <a:pos x="21" y="115"/>
                  </a:cxn>
                </a:cxnLst>
                <a:rect l="0" t="0" r="r" b="b"/>
                <a:pathLst>
                  <a:path w="21" h="115">
                    <a:moveTo>
                      <a:pt x="21" y="115"/>
                    </a:moveTo>
                    <a:lnTo>
                      <a:pt x="18" y="110"/>
                    </a:lnTo>
                    <a:lnTo>
                      <a:pt x="15" y="96"/>
                    </a:lnTo>
                    <a:lnTo>
                      <a:pt x="12" y="79"/>
                    </a:lnTo>
                    <a:lnTo>
                      <a:pt x="14" y="60"/>
                    </a:lnTo>
                    <a:lnTo>
                      <a:pt x="11" y="56"/>
                    </a:lnTo>
                    <a:lnTo>
                      <a:pt x="5" y="46"/>
                    </a:lnTo>
                    <a:lnTo>
                      <a:pt x="2" y="29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1" y="21"/>
                    </a:lnTo>
                    <a:lnTo>
                      <a:pt x="0" y="42"/>
                    </a:lnTo>
                    <a:lnTo>
                      <a:pt x="8" y="64"/>
                    </a:lnTo>
                    <a:lnTo>
                      <a:pt x="8" y="69"/>
                    </a:lnTo>
                    <a:lnTo>
                      <a:pt x="8" y="81"/>
                    </a:lnTo>
                    <a:lnTo>
                      <a:pt x="12" y="98"/>
                    </a:lnTo>
                    <a:lnTo>
                      <a:pt x="21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0" name="Freeform 152"/>
              <p:cNvSpPr>
                <a:spLocks/>
              </p:cNvSpPr>
              <p:nvPr/>
            </p:nvSpPr>
            <p:spPr bwMode="auto">
              <a:xfrm>
                <a:off x="3427" y="849"/>
                <a:ext cx="29" cy="1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3"/>
                  </a:cxn>
                  <a:cxn ang="0">
                    <a:pos x="6" y="16"/>
                  </a:cxn>
                  <a:cxn ang="0">
                    <a:pos x="14" y="14"/>
                  </a:cxn>
                  <a:cxn ang="0">
                    <a:pos x="29" y="0"/>
                  </a:cxn>
                  <a:cxn ang="0">
                    <a:pos x="26" y="3"/>
                  </a:cxn>
                  <a:cxn ang="0">
                    <a:pos x="17" y="8"/>
                  </a:cxn>
                  <a:cxn ang="0">
                    <a:pos x="8" y="12"/>
                  </a:cxn>
                  <a:cxn ang="0">
                    <a:pos x="0" y="10"/>
                  </a:cxn>
                </a:cxnLst>
                <a:rect l="0" t="0" r="r" b="b"/>
                <a:pathLst>
                  <a:path w="29" h="16">
                    <a:moveTo>
                      <a:pt x="0" y="10"/>
                    </a:moveTo>
                    <a:lnTo>
                      <a:pt x="1" y="13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17" y="8"/>
                    </a:lnTo>
                    <a:lnTo>
                      <a:pt x="8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1" name="Freeform 153"/>
              <p:cNvSpPr>
                <a:spLocks/>
              </p:cNvSpPr>
              <p:nvPr/>
            </p:nvSpPr>
            <p:spPr bwMode="auto">
              <a:xfrm>
                <a:off x="3335" y="779"/>
                <a:ext cx="64" cy="37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4" y="17"/>
                  </a:cxn>
                  <a:cxn ang="0">
                    <a:pos x="11" y="16"/>
                  </a:cxn>
                  <a:cxn ang="0">
                    <a:pos x="21" y="16"/>
                  </a:cxn>
                  <a:cxn ang="0">
                    <a:pos x="31" y="17"/>
                  </a:cxn>
                  <a:cxn ang="0">
                    <a:pos x="42" y="18"/>
                  </a:cxn>
                  <a:cxn ang="0">
                    <a:pos x="52" y="23"/>
                  </a:cxn>
                  <a:cxn ang="0">
                    <a:pos x="60" y="28"/>
                  </a:cxn>
                  <a:cxn ang="0">
                    <a:pos x="63" y="37"/>
                  </a:cxn>
                  <a:cxn ang="0">
                    <a:pos x="63" y="35"/>
                  </a:cxn>
                  <a:cxn ang="0">
                    <a:pos x="64" y="30"/>
                  </a:cxn>
                  <a:cxn ang="0">
                    <a:pos x="63" y="22"/>
                  </a:cxn>
                  <a:cxn ang="0">
                    <a:pos x="60" y="14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5" y="0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7"/>
                  </a:cxn>
                </a:cxnLst>
                <a:rect l="0" t="0" r="r" b="b"/>
                <a:pathLst>
                  <a:path w="64" h="37">
                    <a:moveTo>
                      <a:pt x="2" y="17"/>
                    </a:moveTo>
                    <a:lnTo>
                      <a:pt x="4" y="17"/>
                    </a:lnTo>
                    <a:lnTo>
                      <a:pt x="11" y="16"/>
                    </a:lnTo>
                    <a:lnTo>
                      <a:pt x="21" y="16"/>
                    </a:lnTo>
                    <a:lnTo>
                      <a:pt x="31" y="17"/>
                    </a:lnTo>
                    <a:lnTo>
                      <a:pt x="42" y="18"/>
                    </a:lnTo>
                    <a:lnTo>
                      <a:pt x="52" y="23"/>
                    </a:lnTo>
                    <a:lnTo>
                      <a:pt x="60" y="28"/>
                    </a:lnTo>
                    <a:lnTo>
                      <a:pt x="63" y="37"/>
                    </a:lnTo>
                    <a:lnTo>
                      <a:pt x="63" y="35"/>
                    </a:lnTo>
                    <a:lnTo>
                      <a:pt x="64" y="30"/>
                    </a:lnTo>
                    <a:lnTo>
                      <a:pt x="63" y="22"/>
                    </a:lnTo>
                    <a:lnTo>
                      <a:pt x="60" y="14"/>
                    </a:lnTo>
                    <a:lnTo>
                      <a:pt x="53" y="6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2" name="Freeform 154"/>
              <p:cNvSpPr>
                <a:spLocks/>
              </p:cNvSpPr>
              <p:nvPr/>
            </p:nvSpPr>
            <p:spPr bwMode="auto">
              <a:xfrm>
                <a:off x="3153" y="966"/>
                <a:ext cx="122" cy="149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16" y="1"/>
                  </a:cxn>
                  <a:cxn ang="0">
                    <a:pos x="102" y="7"/>
                  </a:cxn>
                  <a:cxn ang="0">
                    <a:pos x="82" y="16"/>
                  </a:cxn>
                  <a:cxn ang="0">
                    <a:pos x="58" y="29"/>
                  </a:cxn>
                  <a:cxn ang="0">
                    <a:pos x="35" y="49"/>
                  </a:cxn>
                  <a:cxn ang="0">
                    <a:pos x="16" y="75"/>
                  </a:cxn>
                  <a:cxn ang="0">
                    <a:pos x="3" y="108"/>
                  </a:cxn>
                  <a:cxn ang="0">
                    <a:pos x="0" y="149"/>
                  </a:cxn>
                  <a:cxn ang="0">
                    <a:pos x="1" y="145"/>
                  </a:cxn>
                  <a:cxn ang="0">
                    <a:pos x="5" y="134"/>
                  </a:cxn>
                  <a:cxn ang="0">
                    <a:pos x="13" y="116"/>
                  </a:cxn>
                  <a:cxn ang="0">
                    <a:pos x="24" y="94"/>
                  </a:cxn>
                  <a:cxn ang="0">
                    <a:pos x="41" y="70"/>
                  </a:cxn>
                  <a:cxn ang="0">
                    <a:pos x="62" y="45"/>
                  </a:cxn>
                  <a:cxn ang="0">
                    <a:pos x="88" y="21"/>
                  </a:cxn>
                  <a:cxn ang="0">
                    <a:pos x="122" y="0"/>
                  </a:cxn>
                </a:cxnLst>
                <a:rect l="0" t="0" r="r" b="b"/>
                <a:pathLst>
                  <a:path w="122" h="149">
                    <a:moveTo>
                      <a:pt x="122" y="0"/>
                    </a:moveTo>
                    <a:lnTo>
                      <a:pt x="116" y="1"/>
                    </a:lnTo>
                    <a:lnTo>
                      <a:pt x="102" y="7"/>
                    </a:lnTo>
                    <a:lnTo>
                      <a:pt x="82" y="16"/>
                    </a:lnTo>
                    <a:lnTo>
                      <a:pt x="58" y="29"/>
                    </a:lnTo>
                    <a:lnTo>
                      <a:pt x="35" y="49"/>
                    </a:lnTo>
                    <a:lnTo>
                      <a:pt x="16" y="75"/>
                    </a:lnTo>
                    <a:lnTo>
                      <a:pt x="3" y="108"/>
                    </a:lnTo>
                    <a:lnTo>
                      <a:pt x="0" y="149"/>
                    </a:lnTo>
                    <a:lnTo>
                      <a:pt x="1" y="145"/>
                    </a:lnTo>
                    <a:lnTo>
                      <a:pt x="5" y="134"/>
                    </a:lnTo>
                    <a:lnTo>
                      <a:pt x="13" y="116"/>
                    </a:lnTo>
                    <a:lnTo>
                      <a:pt x="24" y="94"/>
                    </a:lnTo>
                    <a:lnTo>
                      <a:pt x="41" y="70"/>
                    </a:lnTo>
                    <a:lnTo>
                      <a:pt x="62" y="45"/>
                    </a:lnTo>
                    <a:lnTo>
                      <a:pt x="88" y="2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3" name="Freeform 155"/>
              <p:cNvSpPr>
                <a:spLocks/>
              </p:cNvSpPr>
              <p:nvPr/>
            </p:nvSpPr>
            <p:spPr bwMode="auto">
              <a:xfrm>
                <a:off x="3437" y="893"/>
                <a:ext cx="166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10" y="14"/>
                  </a:cxn>
                  <a:cxn ang="0">
                    <a:pos x="23" y="28"/>
                  </a:cxn>
                  <a:cxn ang="0">
                    <a:pos x="41" y="43"/>
                  </a:cxn>
                  <a:cxn ang="0">
                    <a:pos x="63" y="58"/>
                  </a:cxn>
                  <a:cxn ang="0">
                    <a:pos x="92" y="68"/>
                  </a:cxn>
                  <a:cxn ang="0">
                    <a:pos x="127" y="71"/>
                  </a:cxn>
                  <a:cxn ang="0">
                    <a:pos x="166" y="67"/>
                  </a:cxn>
                  <a:cxn ang="0">
                    <a:pos x="160" y="66"/>
                  </a:cxn>
                  <a:cxn ang="0">
                    <a:pos x="143" y="63"/>
                  </a:cxn>
                  <a:cxn ang="0">
                    <a:pos x="120" y="59"/>
                  </a:cxn>
                  <a:cxn ang="0">
                    <a:pos x="93" y="52"/>
                  </a:cxn>
                  <a:cxn ang="0">
                    <a:pos x="64" y="43"/>
                  </a:cxn>
                  <a:cxn ang="0">
                    <a:pos x="37" y="32"/>
                  </a:cxn>
                  <a:cxn ang="0">
                    <a:pos x="14" y="18"/>
                  </a:cxn>
                  <a:cxn ang="0">
                    <a:pos x="0" y="0"/>
                  </a:cxn>
                </a:cxnLst>
                <a:rect l="0" t="0" r="r" b="b"/>
                <a:pathLst>
                  <a:path w="166" h="71">
                    <a:moveTo>
                      <a:pt x="0" y="0"/>
                    </a:moveTo>
                    <a:lnTo>
                      <a:pt x="2" y="4"/>
                    </a:lnTo>
                    <a:lnTo>
                      <a:pt x="10" y="14"/>
                    </a:lnTo>
                    <a:lnTo>
                      <a:pt x="23" y="28"/>
                    </a:lnTo>
                    <a:lnTo>
                      <a:pt x="41" y="43"/>
                    </a:lnTo>
                    <a:lnTo>
                      <a:pt x="63" y="58"/>
                    </a:lnTo>
                    <a:lnTo>
                      <a:pt x="92" y="68"/>
                    </a:lnTo>
                    <a:lnTo>
                      <a:pt x="127" y="71"/>
                    </a:lnTo>
                    <a:lnTo>
                      <a:pt x="166" y="67"/>
                    </a:lnTo>
                    <a:lnTo>
                      <a:pt x="160" y="66"/>
                    </a:lnTo>
                    <a:lnTo>
                      <a:pt x="143" y="63"/>
                    </a:lnTo>
                    <a:lnTo>
                      <a:pt x="120" y="59"/>
                    </a:lnTo>
                    <a:lnTo>
                      <a:pt x="93" y="52"/>
                    </a:lnTo>
                    <a:lnTo>
                      <a:pt x="64" y="43"/>
                    </a:lnTo>
                    <a:lnTo>
                      <a:pt x="37" y="32"/>
                    </a:lnTo>
                    <a:lnTo>
                      <a:pt x="1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4" name="Freeform 156"/>
              <p:cNvSpPr>
                <a:spLocks/>
              </p:cNvSpPr>
              <p:nvPr/>
            </p:nvSpPr>
            <p:spPr bwMode="auto">
              <a:xfrm>
                <a:off x="3303" y="929"/>
                <a:ext cx="131" cy="81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28" y="4"/>
                  </a:cxn>
                  <a:cxn ang="0">
                    <a:pos x="124" y="16"/>
                  </a:cxn>
                  <a:cxn ang="0">
                    <a:pos x="115" y="32"/>
                  </a:cxn>
                  <a:cxn ang="0">
                    <a:pos x="102" y="47"/>
                  </a:cxn>
                  <a:cxn ang="0">
                    <a:pos x="84" y="62"/>
                  </a:cxn>
                  <a:cxn ang="0">
                    <a:pos x="61" y="70"/>
                  </a:cxn>
                  <a:cxn ang="0">
                    <a:pos x="33" y="70"/>
                  </a:cxn>
                  <a:cxn ang="0">
                    <a:pos x="0" y="57"/>
                  </a:cxn>
                  <a:cxn ang="0">
                    <a:pos x="4" y="61"/>
                  </a:cxn>
                  <a:cxn ang="0">
                    <a:pos x="15" y="68"/>
                  </a:cxn>
                  <a:cxn ang="0">
                    <a:pos x="32" y="76"/>
                  </a:cxn>
                  <a:cxn ang="0">
                    <a:pos x="53" y="81"/>
                  </a:cxn>
                  <a:cxn ang="0">
                    <a:pos x="74" y="80"/>
                  </a:cxn>
                  <a:cxn ang="0">
                    <a:pos x="96" y="67"/>
                  </a:cxn>
                  <a:cxn ang="0">
                    <a:pos x="115" y="42"/>
                  </a:cxn>
                  <a:cxn ang="0">
                    <a:pos x="131" y="0"/>
                  </a:cxn>
                </a:cxnLst>
                <a:rect l="0" t="0" r="r" b="b"/>
                <a:pathLst>
                  <a:path w="131" h="81">
                    <a:moveTo>
                      <a:pt x="131" y="0"/>
                    </a:moveTo>
                    <a:lnTo>
                      <a:pt x="128" y="4"/>
                    </a:lnTo>
                    <a:lnTo>
                      <a:pt x="124" y="16"/>
                    </a:lnTo>
                    <a:lnTo>
                      <a:pt x="115" y="32"/>
                    </a:lnTo>
                    <a:lnTo>
                      <a:pt x="102" y="47"/>
                    </a:lnTo>
                    <a:lnTo>
                      <a:pt x="84" y="62"/>
                    </a:lnTo>
                    <a:lnTo>
                      <a:pt x="61" y="70"/>
                    </a:lnTo>
                    <a:lnTo>
                      <a:pt x="33" y="70"/>
                    </a:lnTo>
                    <a:lnTo>
                      <a:pt x="0" y="57"/>
                    </a:lnTo>
                    <a:lnTo>
                      <a:pt x="4" y="61"/>
                    </a:lnTo>
                    <a:lnTo>
                      <a:pt x="15" y="68"/>
                    </a:lnTo>
                    <a:lnTo>
                      <a:pt x="32" y="76"/>
                    </a:lnTo>
                    <a:lnTo>
                      <a:pt x="53" y="81"/>
                    </a:lnTo>
                    <a:lnTo>
                      <a:pt x="74" y="80"/>
                    </a:lnTo>
                    <a:lnTo>
                      <a:pt x="96" y="67"/>
                    </a:lnTo>
                    <a:lnTo>
                      <a:pt x="115" y="42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5" name="Freeform 157"/>
              <p:cNvSpPr>
                <a:spLocks/>
              </p:cNvSpPr>
              <p:nvPr/>
            </p:nvSpPr>
            <p:spPr bwMode="auto">
              <a:xfrm>
                <a:off x="2777" y="1181"/>
                <a:ext cx="542" cy="360"/>
              </a:xfrm>
              <a:custGeom>
                <a:avLst/>
                <a:gdLst/>
                <a:ahLst/>
                <a:cxnLst>
                  <a:cxn ang="0">
                    <a:pos x="4" y="239"/>
                  </a:cxn>
                  <a:cxn ang="0">
                    <a:pos x="4" y="231"/>
                  </a:cxn>
                  <a:cxn ang="0">
                    <a:pos x="8" y="211"/>
                  </a:cxn>
                  <a:cxn ang="0">
                    <a:pos x="14" y="182"/>
                  </a:cxn>
                  <a:cxn ang="0">
                    <a:pos x="26" y="148"/>
                  </a:cxn>
                  <a:cxn ang="0">
                    <a:pos x="44" y="112"/>
                  </a:cxn>
                  <a:cxn ang="0">
                    <a:pos x="72" y="80"/>
                  </a:cxn>
                  <a:cxn ang="0">
                    <a:pos x="110" y="53"/>
                  </a:cxn>
                  <a:cxn ang="0">
                    <a:pos x="160" y="37"/>
                  </a:cxn>
                  <a:cxn ang="0">
                    <a:pos x="347" y="0"/>
                  </a:cxn>
                  <a:cxn ang="0">
                    <a:pos x="349" y="0"/>
                  </a:cxn>
                  <a:cxn ang="0">
                    <a:pos x="357" y="2"/>
                  </a:cxn>
                  <a:cxn ang="0">
                    <a:pos x="368" y="4"/>
                  </a:cxn>
                  <a:cxn ang="0">
                    <a:pos x="382" y="9"/>
                  </a:cxn>
                  <a:cxn ang="0">
                    <a:pos x="400" y="14"/>
                  </a:cxn>
                  <a:cxn ang="0">
                    <a:pos x="418" y="22"/>
                  </a:cxn>
                  <a:cxn ang="0">
                    <a:pos x="438" y="32"/>
                  </a:cxn>
                  <a:cxn ang="0">
                    <a:pos x="458" y="43"/>
                  </a:cxn>
                  <a:cxn ang="0">
                    <a:pos x="478" y="57"/>
                  </a:cxn>
                  <a:cxn ang="0">
                    <a:pos x="496" y="72"/>
                  </a:cxn>
                  <a:cxn ang="0">
                    <a:pos x="512" y="91"/>
                  </a:cxn>
                  <a:cxn ang="0">
                    <a:pos x="526" y="111"/>
                  </a:cxn>
                  <a:cxn ang="0">
                    <a:pos x="536" y="135"/>
                  </a:cxn>
                  <a:cxn ang="0">
                    <a:pos x="542" y="162"/>
                  </a:cxn>
                  <a:cxn ang="0">
                    <a:pos x="542" y="191"/>
                  </a:cxn>
                  <a:cxn ang="0">
                    <a:pos x="538" y="224"/>
                  </a:cxn>
                  <a:cxn ang="0">
                    <a:pos x="508" y="352"/>
                  </a:cxn>
                  <a:cxn ang="0">
                    <a:pos x="72" y="360"/>
                  </a:cxn>
                  <a:cxn ang="0">
                    <a:pos x="68" y="359"/>
                  </a:cxn>
                  <a:cxn ang="0">
                    <a:pos x="58" y="356"/>
                  </a:cxn>
                  <a:cxn ang="0">
                    <a:pos x="44" y="350"/>
                  </a:cxn>
                  <a:cxn ang="0">
                    <a:pos x="29" y="339"/>
                  </a:cxn>
                  <a:cxn ang="0">
                    <a:pos x="14" y="324"/>
                  </a:cxn>
                  <a:cxn ang="0">
                    <a:pos x="4" y="303"/>
                  </a:cxn>
                  <a:cxn ang="0">
                    <a:pos x="0" y="274"/>
                  </a:cxn>
                  <a:cxn ang="0">
                    <a:pos x="4" y="239"/>
                  </a:cxn>
                </a:cxnLst>
                <a:rect l="0" t="0" r="r" b="b"/>
                <a:pathLst>
                  <a:path w="542" h="360">
                    <a:moveTo>
                      <a:pt x="4" y="239"/>
                    </a:moveTo>
                    <a:lnTo>
                      <a:pt x="4" y="231"/>
                    </a:lnTo>
                    <a:lnTo>
                      <a:pt x="8" y="211"/>
                    </a:lnTo>
                    <a:lnTo>
                      <a:pt x="14" y="182"/>
                    </a:lnTo>
                    <a:lnTo>
                      <a:pt x="26" y="148"/>
                    </a:lnTo>
                    <a:lnTo>
                      <a:pt x="44" y="112"/>
                    </a:lnTo>
                    <a:lnTo>
                      <a:pt x="72" y="80"/>
                    </a:lnTo>
                    <a:lnTo>
                      <a:pt x="110" y="53"/>
                    </a:lnTo>
                    <a:lnTo>
                      <a:pt x="160" y="37"/>
                    </a:lnTo>
                    <a:lnTo>
                      <a:pt x="347" y="0"/>
                    </a:lnTo>
                    <a:lnTo>
                      <a:pt x="349" y="0"/>
                    </a:lnTo>
                    <a:lnTo>
                      <a:pt x="357" y="2"/>
                    </a:lnTo>
                    <a:lnTo>
                      <a:pt x="368" y="4"/>
                    </a:lnTo>
                    <a:lnTo>
                      <a:pt x="382" y="9"/>
                    </a:lnTo>
                    <a:lnTo>
                      <a:pt x="400" y="14"/>
                    </a:lnTo>
                    <a:lnTo>
                      <a:pt x="418" y="22"/>
                    </a:lnTo>
                    <a:lnTo>
                      <a:pt x="438" y="32"/>
                    </a:lnTo>
                    <a:lnTo>
                      <a:pt x="458" y="43"/>
                    </a:lnTo>
                    <a:lnTo>
                      <a:pt x="478" y="57"/>
                    </a:lnTo>
                    <a:lnTo>
                      <a:pt x="496" y="72"/>
                    </a:lnTo>
                    <a:lnTo>
                      <a:pt x="512" y="91"/>
                    </a:lnTo>
                    <a:lnTo>
                      <a:pt x="526" y="111"/>
                    </a:lnTo>
                    <a:lnTo>
                      <a:pt x="536" y="135"/>
                    </a:lnTo>
                    <a:lnTo>
                      <a:pt x="542" y="162"/>
                    </a:lnTo>
                    <a:lnTo>
                      <a:pt x="542" y="191"/>
                    </a:lnTo>
                    <a:lnTo>
                      <a:pt x="538" y="224"/>
                    </a:lnTo>
                    <a:lnTo>
                      <a:pt x="508" y="352"/>
                    </a:lnTo>
                    <a:lnTo>
                      <a:pt x="72" y="360"/>
                    </a:lnTo>
                    <a:lnTo>
                      <a:pt x="68" y="359"/>
                    </a:lnTo>
                    <a:lnTo>
                      <a:pt x="58" y="356"/>
                    </a:lnTo>
                    <a:lnTo>
                      <a:pt x="44" y="350"/>
                    </a:lnTo>
                    <a:lnTo>
                      <a:pt x="29" y="339"/>
                    </a:lnTo>
                    <a:lnTo>
                      <a:pt x="14" y="324"/>
                    </a:lnTo>
                    <a:lnTo>
                      <a:pt x="4" y="303"/>
                    </a:lnTo>
                    <a:lnTo>
                      <a:pt x="0" y="274"/>
                    </a:lnTo>
                    <a:lnTo>
                      <a:pt x="4" y="239"/>
                    </a:lnTo>
                    <a:close/>
                  </a:path>
                </a:pathLst>
              </a:custGeom>
              <a:solidFill>
                <a:srgbClr val="FFCC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6" name="Freeform 158"/>
              <p:cNvSpPr>
                <a:spLocks/>
              </p:cNvSpPr>
              <p:nvPr/>
            </p:nvSpPr>
            <p:spPr bwMode="auto">
              <a:xfrm>
                <a:off x="3190" y="1205"/>
                <a:ext cx="119" cy="319"/>
              </a:xfrm>
              <a:custGeom>
                <a:avLst/>
                <a:gdLst/>
                <a:ahLst/>
                <a:cxnLst>
                  <a:cxn ang="0">
                    <a:pos x="71" y="319"/>
                  </a:cxn>
                  <a:cxn ang="0">
                    <a:pos x="73" y="316"/>
                  </a:cxn>
                  <a:cxn ang="0">
                    <a:pos x="77" y="306"/>
                  </a:cxn>
                  <a:cxn ang="0">
                    <a:pos x="84" y="290"/>
                  </a:cxn>
                  <a:cxn ang="0">
                    <a:pos x="91" y="269"/>
                  </a:cxn>
                  <a:cxn ang="0">
                    <a:pos x="99" y="246"/>
                  </a:cxn>
                  <a:cxn ang="0">
                    <a:pos x="106" y="219"/>
                  </a:cxn>
                  <a:cxn ang="0">
                    <a:pos x="113" y="190"/>
                  </a:cxn>
                  <a:cxn ang="0">
                    <a:pos x="118" y="160"/>
                  </a:cxn>
                  <a:cxn ang="0">
                    <a:pos x="119" y="132"/>
                  </a:cxn>
                  <a:cxn ang="0">
                    <a:pos x="118" y="103"/>
                  </a:cxn>
                  <a:cxn ang="0">
                    <a:pos x="114" y="76"/>
                  </a:cxn>
                  <a:cxn ang="0">
                    <a:pos x="104" y="51"/>
                  </a:cxn>
                  <a:cxn ang="0">
                    <a:pos x="88" y="31"/>
                  </a:cxn>
                  <a:cxn ang="0">
                    <a:pos x="66" y="16"/>
                  </a:cxn>
                  <a:cxn ang="0">
                    <a:pos x="37" y="5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24" y="1"/>
                  </a:cxn>
                  <a:cxn ang="0">
                    <a:pos x="45" y="9"/>
                  </a:cxn>
                  <a:cxn ang="0">
                    <a:pos x="67" y="28"/>
                  </a:cxn>
                  <a:cxn ang="0">
                    <a:pos x="86" y="65"/>
                  </a:cxn>
                  <a:cxn ang="0">
                    <a:pos x="96" y="121"/>
                  </a:cxn>
                  <a:cxn ang="0">
                    <a:pos x="93" y="205"/>
                  </a:cxn>
                  <a:cxn ang="0">
                    <a:pos x="71" y="319"/>
                  </a:cxn>
                </a:cxnLst>
                <a:rect l="0" t="0" r="r" b="b"/>
                <a:pathLst>
                  <a:path w="119" h="319">
                    <a:moveTo>
                      <a:pt x="71" y="319"/>
                    </a:moveTo>
                    <a:lnTo>
                      <a:pt x="73" y="316"/>
                    </a:lnTo>
                    <a:lnTo>
                      <a:pt x="77" y="306"/>
                    </a:lnTo>
                    <a:lnTo>
                      <a:pt x="84" y="290"/>
                    </a:lnTo>
                    <a:lnTo>
                      <a:pt x="91" y="269"/>
                    </a:lnTo>
                    <a:lnTo>
                      <a:pt x="99" y="246"/>
                    </a:lnTo>
                    <a:lnTo>
                      <a:pt x="106" y="219"/>
                    </a:lnTo>
                    <a:lnTo>
                      <a:pt x="113" y="190"/>
                    </a:lnTo>
                    <a:lnTo>
                      <a:pt x="118" y="160"/>
                    </a:lnTo>
                    <a:lnTo>
                      <a:pt x="119" y="132"/>
                    </a:lnTo>
                    <a:lnTo>
                      <a:pt x="118" y="103"/>
                    </a:lnTo>
                    <a:lnTo>
                      <a:pt x="114" y="76"/>
                    </a:lnTo>
                    <a:lnTo>
                      <a:pt x="104" y="51"/>
                    </a:lnTo>
                    <a:lnTo>
                      <a:pt x="88" y="31"/>
                    </a:lnTo>
                    <a:lnTo>
                      <a:pt x="66" y="16"/>
                    </a:lnTo>
                    <a:lnTo>
                      <a:pt x="37" y="5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24" y="1"/>
                    </a:lnTo>
                    <a:lnTo>
                      <a:pt x="45" y="9"/>
                    </a:lnTo>
                    <a:lnTo>
                      <a:pt x="67" y="28"/>
                    </a:lnTo>
                    <a:lnTo>
                      <a:pt x="86" y="65"/>
                    </a:lnTo>
                    <a:lnTo>
                      <a:pt x="96" y="121"/>
                    </a:lnTo>
                    <a:lnTo>
                      <a:pt x="93" y="205"/>
                    </a:lnTo>
                    <a:lnTo>
                      <a:pt x="71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7" name="Freeform 159"/>
              <p:cNvSpPr>
                <a:spLocks/>
              </p:cNvSpPr>
              <p:nvPr/>
            </p:nvSpPr>
            <p:spPr bwMode="auto">
              <a:xfrm>
                <a:off x="3117" y="1294"/>
                <a:ext cx="69" cy="253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7" y="8"/>
                  </a:cxn>
                  <a:cxn ang="0">
                    <a:pos x="59" y="29"/>
                  </a:cxn>
                  <a:cxn ang="0">
                    <a:pos x="49" y="60"/>
                  </a:cxn>
                  <a:cxn ang="0">
                    <a:pos x="37" y="98"/>
                  </a:cxn>
                  <a:cxn ang="0">
                    <a:pos x="24" y="139"/>
                  </a:cxn>
                  <a:cxn ang="0">
                    <a:pos x="14" y="181"/>
                  </a:cxn>
                  <a:cxn ang="0">
                    <a:pos x="6" y="220"/>
                  </a:cxn>
                  <a:cxn ang="0">
                    <a:pos x="2" y="253"/>
                  </a:cxn>
                  <a:cxn ang="0">
                    <a:pos x="1" y="246"/>
                  </a:cxn>
                  <a:cxn ang="0">
                    <a:pos x="0" y="229"/>
                  </a:cxn>
                  <a:cxn ang="0">
                    <a:pos x="0" y="203"/>
                  </a:cxn>
                  <a:cxn ang="0">
                    <a:pos x="3" y="168"/>
                  </a:cxn>
                  <a:cxn ang="0">
                    <a:pos x="10" y="129"/>
                  </a:cxn>
                  <a:cxn ang="0">
                    <a:pos x="22" y="87"/>
                  </a:cxn>
                  <a:cxn ang="0">
                    <a:pos x="41" y="44"/>
                  </a:cxn>
                  <a:cxn ang="0">
                    <a:pos x="69" y="0"/>
                  </a:cxn>
                </a:cxnLst>
                <a:rect l="0" t="0" r="r" b="b"/>
                <a:pathLst>
                  <a:path w="69" h="253">
                    <a:moveTo>
                      <a:pt x="69" y="0"/>
                    </a:moveTo>
                    <a:lnTo>
                      <a:pt x="67" y="8"/>
                    </a:lnTo>
                    <a:lnTo>
                      <a:pt x="59" y="29"/>
                    </a:lnTo>
                    <a:lnTo>
                      <a:pt x="49" y="60"/>
                    </a:lnTo>
                    <a:lnTo>
                      <a:pt x="37" y="98"/>
                    </a:lnTo>
                    <a:lnTo>
                      <a:pt x="24" y="139"/>
                    </a:lnTo>
                    <a:lnTo>
                      <a:pt x="14" y="181"/>
                    </a:lnTo>
                    <a:lnTo>
                      <a:pt x="6" y="220"/>
                    </a:lnTo>
                    <a:lnTo>
                      <a:pt x="2" y="253"/>
                    </a:lnTo>
                    <a:lnTo>
                      <a:pt x="1" y="246"/>
                    </a:lnTo>
                    <a:lnTo>
                      <a:pt x="0" y="229"/>
                    </a:lnTo>
                    <a:lnTo>
                      <a:pt x="0" y="203"/>
                    </a:lnTo>
                    <a:lnTo>
                      <a:pt x="3" y="168"/>
                    </a:lnTo>
                    <a:lnTo>
                      <a:pt x="10" y="129"/>
                    </a:lnTo>
                    <a:lnTo>
                      <a:pt x="22" y="87"/>
                    </a:lnTo>
                    <a:lnTo>
                      <a:pt x="41" y="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8" name="Freeform 160"/>
              <p:cNvSpPr>
                <a:spLocks/>
              </p:cNvSpPr>
              <p:nvPr/>
            </p:nvSpPr>
            <p:spPr bwMode="auto">
              <a:xfrm>
                <a:off x="2915" y="1003"/>
                <a:ext cx="232" cy="252"/>
              </a:xfrm>
              <a:custGeom>
                <a:avLst/>
                <a:gdLst/>
                <a:ahLst/>
                <a:cxnLst>
                  <a:cxn ang="0">
                    <a:pos x="232" y="141"/>
                  </a:cxn>
                  <a:cxn ang="0">
                    <a:pos x="230" y="135"/>
                  </a:cxn>
                  <a:cxn ang="0">
                    <a:pos x="223" y="118"/>
                  </a:cxn>
                  <a:cxn ang="0">
                    <a:pos x="212" y="95"/>
                  </a:cxn>
                  <a:cxn ang="0">
                    <a:pos x="195" y="67"/>
                  </a:cxn>
                  <a:cxn ang="0">
                    <a:pos x="172" y="41"/>
                  </a:cxn>
                  <a:cxn ang="0">
                    <a:pos x="142" y="18"/>
                  </a:cxn>
                  <a:cxn ang="0">
                    <a:pos x="104" y="3"/>
                  </a:cxn>
                  <a:cxn ang="0">
                    <a:pos x="59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39" y="9"/>
                  </a:cxn>
                  <a:cxn ang="0">
                    <a:pos x="29" y="18"/>
                  </a:cxn>
                  <a:cxn ang="0">
                    <a:pos x="20" y="30"/>
                  </a:cxn>
                  <a:cxn ang="0">
                    <a:pos x="14" y="47"/>
                  </a:cxn>
                  <a:cxn ang="0">
                    <a:pos x="13" y="68"/>
                  </a:cxn>
                  <a:cxn ang="0">
                    <a:pos x="19" y="95"/>
                  </a:cxn>
                  <a:cxn ang="0">
                    <a:pos x="16" y="97"/>
                  </a:cxn>
                  <a:cxn ang="0">
                    <a:pos x="12" y="102"/>
                  </a:cxn>
                  <a:cxn ang="0">
                    <a:pos x="6" y="110"/>
                  </a:cxn>
                  <a:cxn ang="0">
                    <a:pos x="2" y="121"/>
                  </a:cxn>
                  <a:cxn ang="0">
                    <a:pos x="0" y="133"/>
                  </a:cxn>
                  <a:cxn ang="0">
                    <a:pos x="3" y="148"/>
                  </a:cxn>
                  <a:cxn ang="0">
                    <a:pos x="12" y="162"/>
                  </a:cxn>
                  <a:cxn ang="0">
                    <a:pos x="29" y="178"/>
                  </a:cxn>
                  <a:cxn ang="0">
                    <a:pos x="31" y="181"/>
                  </a:cxn>
                  <a:cxn ang="0">
                    <a:pos x="34" y="190"/>
                  </a:cxn>
                  <a:cxn ang="0">
                    <a:pos x="36" y="203"/>
                  </a:cxn>
                  <a:cxn ang="0">
                    <a:pos x="36" y="220"/>
                  </a:cxn>
                  <a:cxn ang="0">
                    <a:pos x="36" y="223"/>
                  </a:cxn>
                  <a:cxn ang="0">
                    <a:pos x="36" y="231"/>
                  </a:cxn>
                  <a:cxn ang="0">
                    <a:pos x="40" y="241"/>
                  </a:cxn>
                  <a:cxn ang="0">
                    <a:pos x="48" y="248"/>
                  </a:cxn>
                  <a:cxn ang="0">
                    <a:pos x="50" y="248"/>
                  </a:cxn>
                  <a:cxn ang="0">
                    <a:pos x="54" y="249"/>
                  </a:cxn>
                  <a:cxn ang="0">
                    <a:pos x="62" y="250"/>
                  </a:cxn>
                  <a:cxn ang="0">
                    <a:pos x="72" y="251"/>
                  </a:cxn>
                  <a:cxn ang="0">
                    <a:pos x="84" y="252"/>
                  </a:cxn>
                  <a:cxn ang="0">
                    <a:pos x="98" y="252"/>
                  </a:cxn>
                  <a:cxn ang="0">
                    <a:pos x="113" y="251"/>
                  </a:cxn>
                  <a:cxn ang="0">
                    <a:pos x="129" y="248"/>
                  </a:cxn>
                  <a:cxn ang="0">
                    <a:pos x="144" y="245"/>
                  </a:cxn>
                  <a:cxn ang="0">
                    <a:pos x="161" y="238"/>
                  </a:cxn>
                  <a:cxn ang="0">
                    <a:pos x="176" y="229"/>
                  </a:cxn>
                  <a:cxn ang="0">
                    <a:pos x="191" y="218"/>
                  </a:cxn>
                  <a:cxn ang="0">
                    <a:pos x="204" y="205"/>
                  </a:cxn>
                  <a:cxn ang="0">
                    <a:pos x="215" y="187"/>
                  </a:cxn>
                  <a:cxn ang="0">
                    <a:pos x="225" y="166"/>
                  </a:cxn>
                  <a:cxn ang="0">
                    <a:pos x="232" y="141"/>
                  </a:cxn>
                </a:cxnLst>
                <a:rect l="0" t="0" r="r" b="b"/>
                <a:pathLst>
                  <a:path w="232" h="252">
                    <a:moveTo>
                      <a:pt x="232" y="141"/>
                    </a:moveTo>
                    <a:lnTo>
                      <a:pt x="230" y="135"/>
                    </a:lnTo>
                    <a:lnTo>
                      <a:pt x="223" y="118"/>
                    </a:lnTo>
                    <a:lnTo>
                      <a:pt x="212" y="95"/>
                    </a:lnTo>
                    <a:lnTo>
                      <a:pt x="195" y="67"/>
                    </a:lnTo>
                    <a:lnTo>
                      <a:pt x="172" y="41"/>
                    </a:lnTo>
                    <a:lnTo>
                      <a:pt x="142" y="18"/>
                    </a:lnTo>
                    <a:lnTo>
                      <a:pt x="104" y="3"/>
                    </a:lnTo>
                    <a:lnTo>
                      <a:pt x="59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39" y="9"/>
                    </a:lnTo>
                    <a:lnTo>
                      <a:pt x="29" y="18"/>
                    </a:lnTo>
                    <a:lnTo>
                      <a:pt x="20" y="30"/>
                    </a:lnTo>
                    <a:lnTo>
                      <a:pt x="14" y="47"/>
                    </a:lnTo>
                    <a:lnTo>
                      <a:pt x="13" y="68"/>
                    </a:lnTo>
                    <a:lnTo>
                      <a:pt x="19" y="95"/>
                    </a:lnTo>
                    <a:lnTo>
                      <a:pt x="16" y="97"/>
                    </a:lnTo>
                    <a:lnTo>
                      <a:pt x="12" y="102"/>
                    </a:lnTo>
                    <a:lnTo>
                      <a:pt x="6" y="110"/>
                    </a:lnTo>
                    <a:lnTo>
                      <a:pt x="2" y="121"/>
                    </a:lnTo>
                    <a:lnTo>
                      <a:pt x="0" y="133"/>
                    </a:lnTo>
                    <a:lnTo>
                      <a:pt x="3" y="148"/>
                    </a:lnTo>
                    <a:lnTo>
                      <a:pt x="12" y="162"/>
                    </a:lnTo>
                    <a:lnTo>
                      <a:pt x="29" y="178"/>
                    </a:lnTo>
                    <a:lnTo>
                      <a:pt x="31" y="181"/>
                    </a:lnTo>
                    <a:lnTo>
                      <a:pt x="34" y="190"/>
                    </a:lnTo>
                    <a:lnTo>
                      <a:pt x="36" y="203"/>
                    </a:lnTo>
                    <a:lnTo>
                      <a:pt x="36" y="220"/>
                    </a:lnTo>
                    <a:lnTo>
                      <a:pt x="36" y="223"/>
                    </a:lnTo>
                    <a:lnTo>
                      <a:pt x="36" y="231"/>
                    </a:lnTo>
                    <a:lnTo>
                      <a:pt x="40" y="241"/>
                    </a:lnTo>
                    <a:lnTo>
                      <a:pt x="48" y="248"/>
                    </a:lnTo>
                    <a:lnTo>
                      <a:pt x="50" y="248"/>
                    </a:lnTo>
                    <a:lnTo>
                      <a:pt x="54" y="249"/>
                    </a:lnTo>
                    <a:lnTo>
                      <a:pt x="62" y="250"/>
                    </a:lnTo>
                    <a:lnTo>
                      <a:pt x="72" y="251"/>
                    </a:lnTo>
                    <a:lnTo>
                      <a:pt x="84" y="252"/>
                    </a:lnTo>
                    <a:lnTo>
                      <a:pt x="98" y="252"/>
                    </a:lnTo>
                    <a:lnTo>
                      <a:pt x="113" y="251"/>
                    </a:lnTo>
                    <a:lnTo>
                      <a:pt x="129" y="248"/>
                    </a:lnTo>
                    <a:lnTo>
                      <a:pt x="144" y="245"/>
                    </a:lnTo>
                    <a:lnTo>
                      <a:pt x="161" y="238"/>
                    </a:lnTo>
                    <a:lnTo>
                      <a:pt x="176" y="229"/>
                    </a:lnTo>
                    <a:lnTo>
                      <a:pt x="191" y="218"/>
                    </a:lnTo>
                    <a:lnTo>
                      <a:pt x="204" y="205"/>
                    </a:lnTo>
                    <a:lnTo>
                      <a:pt x="215" y="187"/>
                    </a:lnTo>
                    <a:lnTo>
                      <a:pt x="225" y="166"/>
                    </a:lnTo>
                    <a:lnTo>
                      <a:pt x="232" y="141"/>
                    </a:lnTo>
                    <a:close/>
                  </a:path>
                </a:pathLst>
              </a:custGeom>
              <a:solidFill>
                <a:srgbClr val="FFC3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9" name="Freeform 161"/>
              <p:cNvSpPr>
                <a:spLocks/>
              </p:cNvSpPr>
              <p:nvPr/>
            </p:nvSpPr>
            <p:spPr bwMode="auto">
              <a:xfrm>
                <a:off x="2899" y="1098"/>
                <a:ext cx="49" cy="11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2"/>
                  </a:cxn>
                  <a:cxn ang="0">
                    <a:pos x="15" y="10"/>
                  </a:cxn>
                  <a:cxn ang="0">
                    <a:pos x="8" y="21"/>
                  </a:cxn>
                  <a:cxn ang="0">
                    <a:pos x="2" y="35"/>
                  </a:cxn>
                  <a:cxn ang="0">
                    <a:pos x="0" y="51"/>
                  </a:cxn>
                  <a:cxn ang="0">
                    <a:pos x="2" y="67"/>
                  </a:cxn>
                  <a:cxn ang="0">
                    <a:pos x="14" y="83"/>
                  </a:cxn>
                  <a:cxn ang="0">
                    <a:pos x="34" y="97"/>
                  </a:cxn>
                  <a:cxn ang="0">
                    <a:pos x="36" y="100"/>
                  </a:cxn>
                  <a:cxn ang="0">
                    <a:pos x="40" y="104"/>
                  </a:cxn>
                  <a:cxn ang="0">
                    <a:pos x="46" y="111"/>
                  </a:cxn>
                  <a:cxn ang="0">
                    <a:pos x="49" y="118"/>
                  </a:cxn>
                  <a:cxn ang="0">
                    <a:pos x="49" y="115"/>
                  </a:cxn>
                  <a:cxn ang="0">
                    <a:pos x="48" y="105"/>
                  </a:cxn>
                  <a:cxn ang="0">
                    <a:pos x="41" y="94"/>
                  </a:cxn>
                  <a:cxn ang="0">
                    <a:pos x="28" y="84"/>
                  </a:cxn>
                  <a:cxn ang="0">
                    <a:pos x="27" y="83"/>
                  </a:cxn>
                  <a:cxn ang="0">
                    <a:pos x="22" y="78"/>
                  </a:cxn>
                  <a:cxn ang="0">
                    <a:pos x="18" y="72"/>
                  </a:cxn>
                  <a:cxn ang="0">
                    <a:pos x="14" y="63"/>
                  </a:cxn>
                  <a:cxn ang="0">
                    <a:pos x="10" y="51"/>
                  </a:cxn>
                  <a:cxn ang="0">
                    <a:pos x="10" y="36"/>
                  </a:cxn>
                  <a:cxn ang="0">
                    <a:pos x="14" y="20"/>
                  </a:cxn>
                  <a:cxn ang="0">
                    <a:pos x="22" y="0"/>
                  </a:cxn>
                </a:cxnLst>
                <a:rect l="0" t="0" r="r" b="b"/>
                <a:pathLst>
                  <a:path w="49" h="118">
                    <a:moveTo>
                      <a:pt x="22" y="0"/>
                    </a:moveTo>
                    <a:lnTo>
                      <a:pt x="20" y="2"/>
                    </a:lnTo>
                    <a:lnTo>
                      <a:pt x="15" y="10"/>
                    </a:lnTo>
                    <a:lnTo>
                      <a:pt x="8" y="21"/>
                    </a:lnTo>
                    <a:lnTo>
                      <a:pt x="2" y="35"/>
                    </a:lnTo>
                    <a:lnTo>
                      <a:pt x="0" y="51"/>
                    </a:lnTo>
                    <a:lnTo>
                      <a:pt x="2" y="67"/>
                    </a:lnTo>
                    <a:lnTo>
                      <a:pt x="14" y="83"/>
                    </a:lnTo>
                    <a:lnTo>
                      <a:pt x="34" y="97"/>
                    </a:lnTo>
                    <a:lnTo>
                      <a:pt x="36" y="100"/>
                    </a:lnTo>
                    <a:lnTo>
                      <a:pt x="40" y="104"/>
                    </a:lnTo>
                    <a:lnTo>
                      <a:pt x="46" y="111"/>
                    </a:lnTo>
                    <a:lnTo>
                      <a:pt x="49" y="118"/>
                    </a:lnTo>
                    <a:lnTo>
                      <a:pt x="49" y="115"/>
                    </a:lnTo>
                    <a:lnTo>
                      <a:pt x="48" y="105"/>
                    </a:lnTo>
                    <a:lnTo>
                      <a:pt x="41" y="94"/>
                    </a:lnTo>
                    <a:lnTo>
                      <a:pt x="28" y="84"/>
                    </a:lnTo>
                    <a:lnTo>
                      <a:pt x="27" y="83"/>
                    </a:lnTo>
                    <a:lnTo>
                      <a:pt x="22" y="78"/>
                    </a:lnTo>
                    <a:lnTo>
                      <a:pt x="18" y="72"/>
                    </a:lnTo>
                    <a:lnTo>
                      <a:pt x="14" y="63"/>
                    </a:lnTo>
                    <a:lnTo>
                      <a:pt x="10" y="51"/>
                    </a:lnTo>
                    <a:lnTo>
                      <a:pt x="10" y="36"/>
                    </a:lnTo>
                    <a:lnTo>
                      <a:pt x="14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0" name="Freeform 162"/>
              <p:cNvSpPr>
                <a:spLocks/>
              </p:cNvSpPr>
              <p:nvPr/>
            </p:nvSpPr>
            <p:spPr bwMode="auto">
              <a:xfrm>
                <a:off x="2948" y="1226"/>
                <a:ext cx="8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3" y="7"/>
                  </a:cxn>
                  <a:cxn ang="0">
                    <a:pos x="9" y="13"/>
                  </a:cxn>
                  <a:cxn ang="0">
                    <a:pos x="17" y="17"/>
                  </a:cxn>
                  <a:cxn ang="0">
                    <a:pos x="28" y="20"/>
                  </a:cxn>
                  <a:cxn ang="0">
                    <a:pos x="43" y="20"/>
                  </a:cxn>
                  <a:cxn ang="0">
                    <a:pos x="63" y="15"/>
                  </a:cxn>
                  <a:cxn ang="0">
                    <a:pos x="88" y="4"/>
                  </a:cxn>
                  <a:cxn ang="0">
                    <a:pos x="85" y="6"/>
                  </a:cxn>
                  <a:cxn ang="0">
                    <a:pos x="75" y="12"/>
                  </a:cxn>
                  <a:cxn ang="0">
                    <a:pos x="61" y="17"/>
                  </a:cxn>
                  <a:cxn ang="0">
                    <a:pos x="46" y="24"/>
                  </a:cxn>
                  <a:cxn ang="0">
                    <a:pos x="30" y="26"/>
                  </a:cxn>
                  <a:cxn ang="0">
                    <a:pos x="16" y="25"/>
                  </a:cxn>
                  <a:cxn ang="0">
                    <a:pos x="6" y="17"/>
                  </a:cxn>
                  <a:cxn ang="0">
                    <a:pos x="0" y="0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1" y="3"/>
                    </a:lnTo>
                    <a:lnTo>
                      <a:pt x="3" y="7"/>
                    </a:lnTo>
                    <a:lnTo>
                      <a:pt x="9" y="13"/>
                    </a:lnTo>
                    <a:lnTo>
                      <a:pt x="17" y="17"/>
                    </a:lnTo>
                    <a:lnTo>
                      <a:pt x="28" y="20"/>
                    </a:lnTo>
                    <a:lnTo>
                      <a:pt x="43" y="20"/>
                    </a:lnTo>
                    <a:lnTo>
                      <a:pt x="63" y="15"/>
                    </a:lnTo>
                    <a:lnTo>
                      <a:pt x="88" y="4"/>
                    </a:lnTo>
                    <a:lnTo>
                      <a:pt x="85" y="6"/>
                    </a:lnTo>
                    <a:lnTo>
                      <a:pt x="75" y="12"/>
                    </a:lnTo>
                    <a:lnTo>
                      <a:pt x="61" y="17"/>
                    </a:lnTo>
                    <a:lnTo>
                      <a:pt x="46" y="24"/>
                    </a:lnTo>
                    <a:lnTo>
                      <a:pt x="30" y="26"/>
                    </a:lnTo>
                    <a:lnTo>
                      <a:pt x="16" y="2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1" name="Freeform 163"/>
              <p:cNvSpPr>
                <a:spLocks/>
              </p:cNvSpPr>
              <p:nvPr/>
            </p:nvSpPr>
            <p:spPr bwMode="auto">
              <a:xfrm>
                <a:off x="2983" y="1159"/>
                <a:ext cx="152" cy="99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5" y="93"/>
                  </a:cxn>
                  <a:cxn ang="0">
                    <a:pos x="20" y="96"/>
                  </a:cxn>
                  <a:cxn ang="0">
                    <a:pos x="42" y="99"/>
                  </a:cxn>
                  <a:cxn ang="0">
                    <a:pos x="67" y="96"/>
                  </a:cxn>
                  <a:cxn ang="0">
                    <a:pos x="93" y="87"/>
                  </a:cxn>
                  <a:cxn ang="0">
                    <a:pos x="118" y="71"/>
                  </a:cxn>
                  <a:cxn ang="0">
                    <a:pos x="138" y="42"/>
                  </a:cxn>
                  <a:cxn ang="0">
                    <a:pos x="152" y="0"/>
                  </a:cxn>
                  <a:cxn ang="0">
                    <a:pos x="150" y="4"/>
                  </a:cxn>
                  <a:cxn ang="0">
                    <a:pos x="144" y="17"/>
                  </a:cxn>
                  <a:cxn ang="0">
                    <a:pos x="134" y="35"/>
                  </a:cxn>
                  <a:cxn ang="0">
                    <a:pos x="118" y="54"/>
                  </a:cxn>
                  <a:cxn ang="0">
                    <a:pos x="97" y="73"/>
                  </a:cxn>
                  <a:cxn ang="0">
                    <a:pos x="71" y="86"/>
                  </a:cxn>
                  <a:cxn ang="0">
                    <a:pos x="38" y="94"/>
                  </a:cxn>
                  <a:cxn ang="0">
                    <a:pos x="0" y="92"/>
                  </a:cxn>
                </a:cxnLst>
                <a:rect l="0" t="0" r="r" b="b"/>
                <a:pathLst>
                  <a:path w="152" h="99">
                    <a:moveTo>
                      <a:pt x="0" y="92"/>
                    </a:moveTo>
                    <a:lnTo>
                      <a:pt x="5" y="93"/>
                    </a:lnTo>
                    <a:lnTo>
                      <a:pt x="20" y="96"/>
                    </a:lnTo>
                    <a:lnTo>
                      <a:pt x="42" y="99"/>
                    </a:lnTo>
                    <a:lnTo>
                      <a:pt x="67" y="96"/>
                    </a:lnTo>
                    <a:lnTo>
                      <a:pt x="93" y="87"/>
                    </a:lnTo>
                    <a:lnTo>
                      <a:pt x="118" y="71"/>
                    </a:lnTo>
                    <a:lnTo>
                      <a:pt x="138" y="42"/>
                    </a:lnTo>
                    <a:lnTo>
                      <a:pt x="152" y="0"/>
                    </a:lnTo>
                    <a:lnTo>
                      <a:pt x="150" y="4"/>
                    </a:lnTo>
                    <a:lnTo>
                      <a:pt x="144" y="17"/>
                    </a:lnTo>
                    <a:lnTo>
                      <a:pt x="134" y="35"/>
                    </a:lnTo>
                    <a:lnTo>
                      <a:pt x="118" y="54"/>
                    </a:lnTo>
                    <a:lnTo>
                      <a:pt x="97" y="73"/>
                    </a:lnTo>
                    <a:lnTo>
                      <a:pt x="71" y="86"/>
                    </a:lnTo>
                    <a:lnTo>
                      <a:pt x="38" y="94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2" name="Freeform 164"/>
              <p:cNvSpPr>
                <a:spLocks/>
              </p:cNvSpPr>
              <p:nvPr/>
            </p:nvSpPr>
            <p:spPr bwMode="auto">
              <a:xfrm>
                <a:off x="3015" y="1095"/>
                <a:ext cx="44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4" y="8"/>
                  </a:cxn>
                  <a:cxn ang="0">
                    <a:pos x="9" y="7"/>
                  </a:cxn>
                  <a:cxn ang="0">
                    <a:pos x="14" y="7"/>
                  </a:cxn>
                  <a:cxn ang="0">
                    <a:pos x="21" y="7"/>
                  </a:cxn>
                  <a:cxn ang="0">
                    <a:pos x="29" y="8"/>
                  </a:cxn>
                  <a:cxn ang="0">
                    <a:pos x="36" y="10"/>
                  </a:cxn>
                  <a:cxn ang="0">
                    <a:pos x="44" y="14"/>
                  </a:cxn>
                  <a:cxn ang="0">
                    <a:pos x="43" y="13"/>
                  </a:cxn>
                  <a:cxn ang="0">
                    <a:pos x="41" y="11"/>
                  </a:cxn>
                  <a:cxn ang="0">
                    <a:pos x="36" y="9"/>
                  </a:cxn>
                  <a:cxn ang="0">
                    <a:pos x="31" y="6"/>
                  </a:cxn>
                  <a:cxn ang="0">
                    <a:pos x="25" y="4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44" h="14">
                    <a:moveTo>
                      <a:pt x="6" y="0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9" y="8"/>
                    </a:lnTo>
                    <a:lnTo>
                      <a:pt x="36" y="10"/>
                    </a:lnTo>
                    <a:lnTo>
                      <a:pt x="44" y="14"/>
                    </a:lnTo>
                    <a:lnTo>
                      <a:pt x="43" y="13"/>
                    </a:lnTo>
                    <a:lnTo>
                      <a:pt x="41" y="11"/>
                    </a:lnTo>
                    <a:lnTo>
                      <a:pt x="36" y="9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3" name="Freeform 165"/>
              <p:cNvSpPr>
                <a:spLocks/>
              </p:cNvSpPr>
              <p:nvPr/>
            </p:nvSpPr>
            <p:spPr bwMode="auto">
              <a:xfrm>
                <a:off x="3025" y="1100"/>
                <a:ext cx="18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11" y="13"/>
                  </a:cxn>
                  <a:cxn ang="0">
                    <a:pos x="14" y="12"/>
                  </a:cxn>
                  <a:cxn ang="0">
                    <a:pos x="16" y="10"/>
                  </a:cxn>
                  <a:cxn ang="0">
                    <a:pos x="18" y="9"/>
                  </a:cxn>
                  <a:cxn ang="0">
                    <a:pos x="18" y="5"/>
                  </a:cxn>
                  <a:cxn ang="0">
                    <a:pos x="16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2"/>
                  </a:cxn>
                  <a:cxn ang="0">
                    <a:pos x="6" y="13"/>
                  </a:cxn>
                </a:cxnLst>
                <a:rect l="0" t="0" r="r" b="b"/>
                <a:pathLst>
                  <a:path w="18" h="13">
                    <a:moveTo>
                      <a:pt x="6" y="13"/>
                    </a:moveTo>
                    <a:lnTo>
                      <a:pt x="11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4" name="Freeform 166"/>
              <p:cNvSpPr>
                <a:spLocks/>
              </p:cNvSpPr>
              <p:nvPr/>
            </p:nvSpPr>
            <p:spPr bwMode="auto">
              <a:xfrm>
                <a:off x="2924" y="1092"/>
                <a:ext cx="44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4" y="8"/>
                  </a:cxn>
                  <a:cxn ang="0">
                    <a:pos x="9" y="7"/>
                  </a:cxn>
                  <a:cxn ang="0">
                    <a:pos x="14" y="7"/>
                  </a:cxn>
                  <a:cxn ang="0">
                    <a:pos x="21" y="7"/>
                  </a:cxn>
                  <a:cxn ang="0">
                    <a:pos x="29" y="7"/>
                  </a:cxn>
                  <a:cxn ang="0">
                    <a:pos x="36" y="9"/>
                  </a:cxn>
                  <a:cxn ang="0">
                    <a:pos x="44" y="12"/>
                  </a:cxn>
                  <a:cxn ang="0">
                    <a:pos x="43" y="11"/>
                  </a:cxn>
                  <a:cxn ang="0">
                    <a:pos x="41" y="10"/>
                  </a:cxn>
                  <a:cxn ang="0">
                    <a:pos x="36" y="8"/>
                  </a:cxn>
                  <a:cxn ang="0">
                    <a:pos x="31" y="6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0"/>
                  </a:cxn>
                </a:cxnLst>
                <a:rect l="0" t="0" r="r" b="b"/>
                <a:pathLst>
                  <a:path w="44" h="12">
                    <a:moveTo>
                      <a:pt x="6" y="0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4" y="8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9" y="7"/>
                    </a:lnTo>
                    <a:lnTo>
                      <a:pt x="36" y="9"/>
                    </a:lnTo>
                    <a:lnTo>
                      <a:pt x="44" y="12"/>
                    </a:lnTo>
                    <a:lnTo>
                      <a:pt x="43" y="11"/>
                    </a:lnTo>
                    <a:lnTo>
                      <a:pt x="41" y="10"/>
                    </a:lnTo>
                    <a:lnTo>
                      <a:pt x="36" y="8"/>
                    </a:lnTo>
                    <a:lnTo>
                      <a:pt x="31" y="6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5" name="Freeform 167"/>
              <p:cNvSpPr>
                <a:spLocks/>
              </p:cNvSpPr>
              <p:nvPr/>
            </p:nvSpPr>
            <p:spPr bwMode="auto">
              <a:xfrm>
                <a:off x="2934" y="1098"/>
                <a:ext cx="19" cy="1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1" y="11"/>
                  </a:cxn>
                  <a:cxn ang="0">
                    <a:pos x="14" y="11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6" y="2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4" y="10"/>
                  </a:cxn>
                  <a:cxn ang="0">
                    <a:pos x="7" y="11"/>
                  </a:cxn>
                </a:cxnLst>
                <a:rect l="0" t="0" r="r" b="b"/>
                <a:pathLst>
                  <a:path w="19" h="11">
                    <a:moveTo>
                      <a:pt x="7" y="11"/>
                    </a:moveTo>
                    <a:lnTo>
                      <a:pt x="11" y="11"/>
                    </a:lnTo>
                    <a:lnTo>
                      <a:pt x="14" y="11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4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6" name="Freeform 168"/>
              <p:cNvSpPr>
                <a:spLocks/>
              </p:cNvSpPr>
              <p:nvPr/>
            </p:nvSpPr>
            <p:spPr bwMode="auto">
              <a:xfrm>
                <a:off x="2957" y="1089"/>
                <a:ext cx="11" cy="4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2"/>
                  </a:cxn>
                  <a:cxn ang="0">
                    <a:pos x="11" y="10"/>
                  </a:cxn>
                  <a:cxn ang="0">
                    <a:pos x="11" y="23"/>
                  </a:cxn>
                  <a:cxn ang="0">
                    <a:pos x="0" y="43"/>
                  </a:cxn>
                  <a:cxn ang="0">
                    <a:pos x="2" y="39"/>
                  </a:cxn>
                  <a:cxn ang="0">
                    <a:pos x="7" y="26"/>
                  </a:cxn>
                  <a:cxn ang="0">
                    <a:pos x="8" y="12"/>
                  </a:cxn>
                  <a:cxn ang="0">
                    <a:pos x="3" y="0"/>
                  </a:cxn>
                </a:cxnLst>
                <a:rect l="0" t="0" r="r" b="b"/>
                <a:pathLst>
                  <a:path w="11" h="43">
                    <a:moveTo>
                      <a:pt x="3" y="0"/>
                    </a:moveTo>
                    <a:lnTo>
                      <a:pt x="7" y="2"/>
                    </a:lnTo>
                    <a:lnTo>
                      <a:pt x="11" y="10"/>
                    </a:lnTo>
                    <a:lnTo>
                      <a:pt x="11" y="23"/>
                    </a:lnTo>
                    <a:lnTo>
                      <a:pt x="0" y="43"/>
                    </a:lnTo>
                    <a:lnTo>
                      <a:pt x="2" y="39"/>
                    </a:lnTo>
                    <a:lnTo>
                      <a:pt x="7" y="26"/>
                    </a:lnTo>
                    <a:lnTo>
                      <a:pt x="8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7" name="Freeform 169"/>
              <p:cNvSpPr>
                <a:spLocks/>
              </p:cNvSpPr>
              <p:nvPr/>
            </p:nvSpPr>
            <p:spPr bwMode="auto">
              <a:xfrm>
                <a:off x="2941" y="1126"/>
                <a:ext cx="16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5" y="0"/>
                  </a:cxn>
                  <a:cxn ang="0">
                    <a:pos x="12" y="3"/>
                  </a:cxn>
                  <a:cxn ang="0">
                    <a:pos x="7" y="5"/>
                  </a:cxn>
                  <a:cxn ang="0">
                    <a:pos x="3" y="7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15" y="28"/>
                  </a:cxn>
                  <a:cxn ang="0">
                    <a:pos x="12" y="26"/>
                  </a:cxn>
                  <a:cxn ang="0">
                    <a:pos x="7" y="19"/>
                  </a:cxn>
                  <a:cxn ang="0">
                    <a:pos x="6" y="10"/>
                  </a:cxn>
                  <a:cxn ang="0">
                    <a:pos x="16" y="0"/>
                  </a:cxn>
                </a:cxnLst>
                <a:rect l="0" t="0" r="r" b="b"/>
                <a:pathLst>
                  <a:path w="16" h="28">
                    <a:moveTo>
                      <a:pt x="16" y="0"/>
                    </a:moveTo>
                    <a:lnTo>
                      <a:pt x="15" y="0"/>
                    </a:lnTo>
                    <a:lnTo>
                      <a:pt x="12" y="3"/>
                    </a:lnTo>
                    <a:lnTo>
                      <a:pt x="7" y="5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22"/>
                    </a:lnTo>
                    <a:lnTo>
                      <a:pt x="15" y="28"/>
                    </a:lnTo>
                    <a:lnTo>
                      <a:pt x="12" y="26"/>
                    </a:lnTo>
                    <a:lnTo>
                      <a:pt x="7" y="19"/>
                    </a:lnTo>
                    <a:lnTo>
                      <a:pt x="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8" name="Freeform 170"/>
              <p:cNvSpPr>
                <a:spLocks/>
              </p:cNvSpPr>
              <p:nvPr/>
            </p:nvSpPr>
            <p:spPr bwMode="auto">
              <a:xfrm>
                <a:off x="2960" y="1148"/>
                <a:ext cx="37" cy="1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11" y="1"/>
                  </a:cxn>
                  <a:cxn ang="0">
                    <a:pos x="21" y="4"/>
                  </a:cxn>
                  <a:cxn ang="0">
                    <a:pos x="30" y="11"/>
                  </a:cxn>
                  <a:cxn ang="0">
                    <a:pos x="31" y="11"/>
                  </a:cxn>
                  <a:cxn ang="0">
                    <a:pos x="35" y="11"/>
                  </a:cxn>
                  <a:cxn ang="0">
                    <a:pos x="37" y="10"/>
                  </a:cxn>
                  <a:cxn ang="0">
                    <a:pos x="37" y="5"/>
                  </a:cxn>
                  <a:cxn ang="0">
                    <a:pos x="36" y="5"/>
                  </a:cxn>
                  <a:cxn ang="0">
                    <a:pos x="34" y="4"/>
                  </a:cxn>
                  <a:cxn ang="0">
                    <a:pos x="30" y="3"/>
                  </a:cxn>
                  <a:cxn ang="0">
                    <a:pos x="25" y="1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0" y="1"/>
                  </a:cxn>
                </a:cxnLst>
                <a:rect l="0" t="0" r="r" b="b"/>
                <a:pathLst>
                  <a:path w="37" h="11">
                    <a:moveTo>
                      <a:pt x="0" y="1"/>
                    </a:moveTo>
                    <a:lnTo>
                      <a:pt x="4" y="1"/>
                    </a:lnTo>
                    <a:lnTo>
                      <a:pt x="11" y="1"/>
                    </a:lnTo>
                    <a:lnTo>
                      <a:pt x="21" y="4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5" y="11"/>
                    </a:lnTo>
                    <a:lnTo>
                      <a:pt x="37" y="10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9" name="Freeform 171"/>
              <p:cNvSpPr>
                <a:spLocks/>
              </p:cNvSpPr>
              <p:nvPr/>
            </p:nvSpPr>
            <p:spPr bwMode="auto">
              <a:xfrm>
                <a:off x="2994" y="1133"/>
                <a:ext cx="21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25"/>
                  </a:cxn>
                  <a:cxn ang="0">
                    <a:pos x="12" y="21"/>
                  </a:cxn>
                  <a:cxn ang="0">
                    <a:pos x="16" y="15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6" y="3"/>
                  </a:cxn>
                  <a:cxn ang="0">
                    <a:pos x="19" y="8"/>
                  </a:cxn>
                  <a:cxn ang="0">
                    <a:pos x="21" y="12"/>
                  </a:cxn>
                  <a:cxn ang="0">
                    <a:pos x="21" y="17"/>
                  </a:cxn>
                  <a:cxn ang="0">
                    <a:pos x="17" y="20"/>
                  </a:cxn>
                  <a:cxn ang="0">
                    <a:pos x="11" y="23"/>
                  </a:cxn>
                  <a:cxn ang="0">
                    <a:pos x="0" y="25"/>
                  </a:cxn>
                </a:cxnLst>
                <a:rect l="0" t="0" r="r" b="b"/>
                <a:pathLst>
                  <a:path w="21" h="25">
                    <a:moveTo>
                      <a:pt x="0" y="25"/>
                    </a:moveTo>
                    <a:lnTo>
                      <a:pt x="4" y="25"/>
                    </a:lnTo>
                    <a:lnTo>
                      <a:pt x="12" y="21"/>
                    </a:lnTo>
                    <a:lnTo>
                      <a:pt x="16" y="15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9" y="8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17" y="20"/>
                    </a:lnTo>
                    <a:lnTo>
                      <a:pt x="11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0" name="Freeform 172"/>
              <p:cNvSpPr>
                <a:spLocks/>
              </p:cNvSpPr>
              <p:nvPr/>
            </p:nvSpPr>
            <p:spPr bwMode="auto">
              <a:xfrm>
                <a:off x="2953" y="1176"/>
                <a:ext cx="63" cy="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5"/>
                  </a:cxn>
                  <a:cxn ang="0">
                    <a:pos x="7" y="8"/>
                  </a:cxn>
                  <a:cxn ang="0">
                    <a:pos x="15" y="9"/>
                  </a:cxn>
                  <a:cxn ang="0">
                    <a:pos x="22" y="7"/>
                  </a:cxn>
                  <a:cxn ang="0">
                    <a:pos x="23" y="7"/>
                  </a:cxn>
                  <a:cxn ang="0">
                    <a:pos x="26" y="8"/>
                  </a:cxn>
                  <a:cxn ang="0">
                    <a:pos x="32" y="8"/>
                  </a:cxn>
                  <a:cxn ang="0">
                    <a:pos x="38" y="8"/>
                  </a:cxn>
                  <a:cxn ang="0">
                    <a:pos x="45" y="8"/>
                  </a:cxn>
                  <a:cxn ang="0">
                    <a:pos x="52" y="7"/>
                  </a:cxn>
                  <a:cxn ang="0">
                    <a:pos x="58" y="4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2"/>
                  </a:cxn>
                  <a:cxn ang="0">
                    <a:pos x="56" y="3"/>
                  </a:cxn>
                  <a:cxn ang="0">
                    <a:pos x="51" y="4"/>
                  </a:cxn>
                  <a:cxn ang="0">
                    <a:pos x="45" y="4"/>
                  </a:cxn>
                  <a:cxn ang="0">
                    <a:pos x="37" y="5"/>
                  </a:cxn>
                  <a:cxn ang="0">
                    <a:pos x="30" y="5"/>
                  </a:cxn>
                  <a:cxn ang="0">
                    <a:pos x="21" y="4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7" y="6"/>
                  </a:cxn>
                  <a:cxn ang="0">
                    <a:pos x="0" y="4"/>
                  </a:cxn>
                </a:cxnLst>
                <a:rect l="0" t="0" r="r" b="b"/>
                <a:pathLst>
                  <a:path w="63" h="9">
                    <a:moveTo>
                      <a:pt x="0" y="4"/>
                    </a:moveTo>
                    <a:lnTo>
                      <a:pt x="2" y="5"/>
                    </a:lnTo>
                    <a:lnTo>
                      <a:pt x="7" y="8"/>
                    </a:lnTo>
                    <a:lnTo>
                      <a:pt x="15" y="9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32" y="8"/>
                    </a:lnTo>
                    <a:lnTo>
                      <a:pt x="38" y="8"/>
                    </a:lnTo>
                    <a:lnTo>
                      <a:pt x="45" y="8"/>
                    </a:lnTo>
                    <a:lnTo>
                      <a:pt x="52" y="7"/>
                    </a:lnTo>
                    <a:lnTo>
                      <a:pt x="58" y="4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6" y="3"/>
                    </a:lnTo>
                    <a:lnTo>
                      <a:pt x="51" y="4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7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1" name="Freeform 173"/>
              <p:cNvSpPr>
                <a:spLocks/>
              </p:cNvSpPr>
              <p:nvPr/>
            </p:nvSpPr>
            <p:spPr bwMode="auto">
              <a:xfrm>
                <a:off x="2959" y="1190"/>
                <a:ext cx="48" cy="1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7" y="1"/>
                  </a:cxn>
                  <a:cxn ang="0">
                    <a:pos x="45" y="4"/>
                  </a:cxn>
                  <a:cxn ang="0">
                    <a:pos x="40" y="8"/>
                  </a:cxn>
                  <a:cxn ang="0">
                    <a:pos x="35" y="11"/>
                  </a:cxn>
                  <a:cxn ang="0">
                    <a:pos x="28" y="14"/>
                  </a:cxn>
                  <a:cxn ang="0">
                    <a:pos x="19" y="14"/>
                  </a:cxn>
                  <a:cxn ang="0">
                    <a:pos x="10" y="13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5" y="9"/>
                  </a:cxn>
                  <a:cxn ang="0">
                    <a:pos x="9" y="10"/>
                  </a:cxn>
                  <a:cxn ang="0">
                    <a:pos x="16" y="10"/>
                  </a:cxn>
                  <a:cxn ang="0">
                    <a:pos x="22" y="10"/>
                  </a:cxn>
                  <a:cxn ang="0">
                    <a:pos x="30" y="9"/>
                  </a:cxn>
                  <a:cxn ang="0">
                    <a:pos x="39" y="5"/>
                  </a:cxn>
                  <a:cxn ang="0">
                    <a:pos x="48" y="0"/>
                  </a:cxn>
                </a:cxnLst>
                <a:rect l="0" t="0" r="r" b="b"/>
                <a:pathLst>
                  <a:path w="48" h="14">
                    <a:moveTo>
                      <a:pt x="48" y="0"/>
                    </a:moveTo>
                    <a:lnTo>
                      <a:pt x="47" y="1"/>
                    </a:lnTo>
                    <a:lnTo>
                      <a:pt x="45" y="4"/>
                    </a:lnTo>
                    <a:lnTo>
                      <a:pt x="40" y="8"/>
                    </a:lnTo>
                    <a:lnTo>
                      <a:pt x="35" y="11"/>
                    </a:lnTo>
                    <a:lnTo>
                      <a:pt x="28" y="14"/>
                    </a:lnTo>
                    <a:lnTo>
                      <a:pt x="19" y="14"/>
                    </a:lnTo>
                    <a:lnTo>
                      <a:pt x="10" y="1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9" y="10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30" y="9"/>
                    </a:lnTo>
                    <a:lnTo>
                      <a:pt x="39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2" name="Freeform 174"/>
              <p:cNvSpPr>
                <a:spLocks/>
              </p:cNvSpPr>
              <p:nvPr/>
            </p:nvSpPr>
            <p:spPr bwMode="auto">
              <a:xfrm>
                <a:off x="3025" y="1154"/>
                <a:ext cx="61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6"/>
                  </a:cxn>
                  <a:cxn ang="0">
                    <a:pos x="4" y="11"/>
                  </a:cxn>
                  <a:cxn ang="0">
                    <a:pos x="9" y="17"/>
                  </a:cxn>
                  <a:cxn ang="0">
                    <a:pos x="16" y="21"/>
                  </a:cxn>
                  <a:cxn ang="0">
                    <a:pos x="26" y="25"/>
                  </a:cxn>
                  <a:cxn ang="0">
                    <a:pos x="42" y="25"/>
                  </a:cxn>
                  <a:cxn ang="0">
                    <a:pos x="61" y="21"/>
                  </a:cxn>
                  <a:cxn ang="0">
                    <a:pos x="59" y="21"/>
                  </a:cxn>
                  <a:cxn ang="0">
                    <a:pos x="52" y="22"/>
                  </a:cxn>
                  <a:cxn ang="0">
                    <a:pos x="43" y="22"/>
                  </a:cxn>
                  <a:cxn ang="0">
                    <a:pos x="33" y="21"/>
                  </a:cxn>
                  <a:cxn ang="0">
                    <a:pos x="22" y="19"/>
                  </a:cxn>
                  <a:cxn ang="0">
                    <a:pos x="13" y="16"/>
                  </a:cxn>
                  <a:cxn ang="0">
                    <a:pos x="4" y="9"/>
                  </a:cxn>
                  <a:cxn ang="0">
                    <a:pos x="0" y="0"/>
                  </a:cxn>
                </a:cxnLst>
                <a:rect l="0" t="0" r="r" b="b"/>
                <a:pathLst>
                  <a:path w="61" h="25">
                    <a:moveTo>
                      <a:pt x="0" y="0"/>
                    </a:moveTo>
                    <a:lnTo>
                      <a:pt x="0" y="1"/>
                    </a:lnTo>
                    <a:lnTo>
                      <a:pt x="1" y="6"/>
                    </a:lnTo>
                    <a:lnTo>
                      <a:pt x="4" y="11"/>
                    </a:lnTo>
                    <a:lnTo>
                      <a:pt x="9" y="17"/>
                    </a:lnTo>
                    <a:lnTo>
                      <a:pt x="16" y="21"/>
                    </a:lnTo>
                    <a:lnTo>
                      <a:pt x="26" y="25"/>
                    </a:lnTo>
                    <a:lnTo>
                      <a:pt x="42" y="25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2" y="22"/>
                    </a:lnTo>
                    <a:lnTo>
                      <a:pt x="43" y="22"/>
                    </a:lnTo>
                    <a:lnTo>
                      <a:pt x="33" y="21"/>
                    </a:lnTo>
                    <a:lnTo>
                      <a:pt x="22" y="19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3" name="Freeform 175"/>
              <p:cNvSpPr>
                <a:spLocks/>
              </p:cNvSpPr>
              <p:nvPr/>
            </p:nvSpPr>
            <p:spPr bwMode="auto">
              <a:xfrm>
                <a:off x="2896" y="929"/>
                <a:ext cx="310" cy="270"/>
              </a:xfrm>
              <a:custGeom>
                <a:avLst/>
                <a:gdLst/>
                <a:ahLst/>
                <a:cxnLst>
                  <a:cxn ang="0">
                    <a:pos x="1" y="129"/>
                  </a:cxn>
                  <a:cxn ang="0">
                    <a:pos x="0" y="117"/>
                  </a:cxn>
                  <a:cxn ang="0">
                    <a:pos x="1" y="98"/>
                  </a:cxn>
                  <a:cxn ang="0">
                    <a:pos x="8" y="75"/>
                  </a:cxn>
                  <a:cxn ang="0">
                    <a:pos x="21" y="51"/>
                  </a:cxn>
                  <a:cxn ang="0">
                    <a:pos x="45" y="28"/>
                  </a:cxn>
                  <a:cxn ang="0">
                    <a:pos x="83" y="11"/>
                  </a:cxn>
                  <a:cxn ang="0">
                    <a:pos x="138" y="1"/>
                  </a:cxn>
                  <a:cxn ang="0">
                    <a:pos x="175" y="0"/>
                  </a:cxn>
                  <a:cxn ang="0">
                    <a:pos x="194" y="4"/>
                  </a:cxn>
                  <a:cxn ang="0">
                    <a:pos x="227" y="13"/>
                  </a:cxn>
                  <a:cxn ang="0">
                    <a:pos x="261" y="30"/>
                  </a:cxn>
                  <a:cxn ang="0">
                    <a:pos x="292" y="56"/>
                  </a:cxn>
                  <a:cxn ang="0">
                    <a:pos x="309" y="94"/>
                  </a:cxn>
                  <a:cxn ang="0">
                    <a:pos x="305" y="145"/>
                  </a:cxn>
                  <a:cxn ang="0">
                    <a:pos x="272" y="212"/>
                  </a:cxn>
                  <a:cxn ang="0">
                    <a:pos x="241" y="253"/>
                  </a:cxn>
                  <a:cxn ang="0">
                    <a:pos x="232" y="260"/>
                  </a:cxn>
                  <a:cxn ang="0">
                    <a:pos x="215" y="267"/>
                  </a:cxn>
                  <a:cxn ang="0">
                    <a:pos x="191" y="270"/>
                  </a:cxn>
                  <a:cxn ang="0">
                    <a:pos x="180" y="266"/>
                  </a:cxn>
                  <a:cxn ang="0">
                    <a:pos x="201" y="257"/>
                  </a:cxn>
                  <a:cxn ang="0">
                    <a:pos x="222" y="233"/>
                  </a:cxn>
                  <a:cxn ang="0">
                    <a:pos x="220" y="186"/>
                  </a:cxn>
                  <a:cxn ang="0">
                    <a:pos x="201" y="152"/>
                  </a:cxn>
                  <a:cxn ang="0">
                    <a:pos x="187" y="155"/>
                  </a:cxn>
                  <a:cxn ang="0">
                    <a:pos x="161" y="159"/>
                  </a:cxn>
                  <a:cxn ang="0">
                    <a:pos x="129" y="162"/>
                  </a:cxn>
                  <a:cxn ang="0">
                    <a:pos x="93" y="163"/>
                  </a:cxn>
                  <a:cxn ang="0">
                    <a:pos x="59" y="161"/>
                  </a:cxn>
                  <a:cxn ang="0">
                    <a:pos x="29" y="153"/>
                  </a:cxn>
                  <a:cxn ang="0">
                    <a:pos x="8" y="140"/>
                  </a:cxn>
                </a:cxnLst>
                <a:rect l="0" t="0" r="r" b="b"/>
                <a:pathLst>
                  <a:path w="310" h="270">
                    <a:moveTo>
                      <a:pt x="1" y="130"/>
                    </a:moveTo>
                    <a:lnTo>
                      <a:pt x="1" y="129"/>
                    </a:lnTo>
                    <a:lnTo>
                      <a:pt x="0" y="124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1" y="98"/>
                    </a:lnTo>
                    <a:lnTo>
                      <a:pt x="3" y="87"/>
                    </a:lnTo>
                    <a:lnTo>
                      <a:pt x="8" y="75"/>
                    </a:lnTo>
                    <a:lnTo>
                      <a:pt x="13" y="63"/>
                    </a:lnTo>
                    <a:lnTo>
                      <a:pt x="21" y="51"/>
                    </a:lnTo>
                    <a:lnTo>
                      <a:pt x="32" y="40"/>
                    </a:lnTo>
                    <a:lnTo>
                      <a:pt x="45" y="28"/>
                    </a:lnTo>
                    <a:lnTo>
                      <a:pt x="63" y="18"/>
                    </a:lnTo>
                    <a:lnTo>
                      <a:pt x="83" y="11"/>
                    </a:lnTo>
                    <a:lnTo>
                      <a:pt x="109" y="4"/>
                    </a:lnTo>
                    <a:lnTo>
                      <a:pt x="138" y="1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83" y="2"/>
                    </a:lnTo>
                    <a:lnTo>
                      <a:pt x="194" y="4"/>
                    </a:lnTo>
                    <a:lnTo>
                      <a:pt x="210" y="7"/>
                    </a:lnTo>
                    <a:lnTo>
                      <a:pt x="227" y="13"/>
                    </a:lnTo>
                    <a:lnTo>
                      <a:pt x="243" y="21"/>
                    </a:lnTo>
                    <a:lnTo>
                      <a:pt x="261" y="30"/>
                    </a:lnTo>
                    <a:lnTo>
                      <a:pt x="278" y="42"/>
                    </a:lnTo>
                    <a:lnTo>
                      <a:pt x="292" y="56"/>
                    </a:lnTo>
                    <a:lnTo>
                      <a:pt x="302" y="74"/>
                    </a:lnTo>
                    <a:lnTo>
                      <a:pt x="309" y="94"/>
                    </a:lnTo>
                    <a:lnTo>
                      <a:pt x="310" y="118"/>
                    </a:lnTo>
                    <a:lnTo>
                      <a:pt x="305" y="145"/>
                    </a:lnTo>
                    <a:lnTo>
                      <a:pt x="293" y="177"/>
                    </a:lnTo>
                    <a:lnTo>
                      <a:pt x="272" y="212"/>
                    </a:lnTo>
                    <a:lnTo>
                      <a:pt x="242" y="252"/>
                    </a:lnTo>
                    <a:lnTo>
                      <a:pt x="241" y="253"/>
                    </a:lnTo>
                    <a:lnTo>
                      <a:pt x="238" y="255"/>
                    </a:lnTo>
                    <a:lnTo>
                      <a:pt x="232" y="260"/>
                    </a:lnTo>
                    <a:lnTo>
                      <a:pt x="224" y="263"/>
                    </a:lnTo>
                    <a:lnTo>
                      <a:pt x="215" y="267"/>
                    </a:lnTo>
                    <a:lnTo>
                      <a:pt x="204" y="270"/>
                    </a:lnTo>
                    <a:lnTo>
                      <a:pt x="191" y="270"/>
                    </a:lnTo>
                    <a:lnTo>
                      <a:pt x="177" y="267"/>
                    </a:lnTo>
                    <a:lnTo>
                      <a:pt x="180" y="266"/>
                    </a:lnTo>
                    <a:lnTo>
                      <a:pt x="190" y="264"/>
                    </a:lnTo>
                    <a:lnTo>
                      <a:pt x="201" y="257"/>
                    </a:lnTo>
                    <a:lnTo>
                      <a:pt x="213" y="247"/>
                    </a:lnTo>
                    <a:lnTo>
                      <a:pt x="222" y="233"/>
                    </a:lnTo>
                    <a:lnTo>
                      <a:pt x="225" y="213"/>
                    </a:lnTo>
                    <a:lnTo>
                      <a:pt x="220" y="186"/>
                    </a:lnTo>
                    <a:lnTo>
                      <a:pt x="203" y="152"/>
                    </a:lnTo>
                    <a:lnTo>
                      <a:pt x="201" y="152"/>
                    </a:lnTo>
                    <a:lnTo>
                      <a:pt x="195" y="153"/>
                    </a:lnTo>
                    <a:lnTo>
                      <a:pt x="187" y="155"/>
                    </a:lnTo>
                    <a:lnTo>
                      <a:pt x="175" y="156"/>
                    </a:lnTo>
                    <a:lnTo>
                      <a:pt x="161" y="159"/>
                    </a:lnTo>
                    <a:lnTo>
                      <a:pt x="145" y="160"/>
                    </a:lnTo>
                    <a:lnTo>
                      <a:pt x="129" y="162"/>
                    </a:lnTo>
                    <a:lnTo>
                      <a:pt x="111" y="162"/>
                    </a:lnTo>
                    <a:lnTo>
                      <a:pt x="93" y="163"/>
                    </a:lnTo>
                    <a:lnTo>
                      <a:pt x="75" y="162"/>
                    </a:lnTo>
                    <a:lnTo>
                      <a:pt x="59" y="161"/>
                    </a:lnTo>
                    <a:lnTo>
                      <a:pt x="43" y="157"/>
                    </a:lnTo>
                    <a:lnTo>
                      <a:pt x="29" y="153"/>
                    </a:lnTo>
                    <a:lnTo>
                      <a:pt x="17" y="147"/>
                    </a:lnTo>
                    <a:lnTo>
                      <a:pt x="8" y="140"/>
                    </a:lnTo>
                    <a:lnTo>
                      <a:pt x="1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4" name="Freeform 176"/>
              <p:cNvSpPr>
                <a:spLocks/>
              </p:cNvSpPr>
              <p:nvPr/>
            </p:nvSpPr>
            <p:spPr bwMode="auto">
              <a:xfrm>
                <a:off x="3133" y="965"/>
                <a:ext cx="102" cy="207"/>
              </a:xfrm>
              <a:custGeom>
                <a:avLst/>
                <a:gdLst/>
                <a:ahLst/>
                <a:cxnLst>
                  <a:cxn ang="0">
                    <a:pos x="0" y="207"/>
                  </a:cxn>
                  <a:cxn ang="0">
                    <a:pos x="2" y="206"/>
                  </a:cxn>
                  <a:cxn ang="0">
                    <a:pos x="7" y="203"/>
                  </a:cxn>
                  <a:cxn ang="0">
                    <a:pos x="16" y="198"/>
                  </a:cxn>
                  <a:cxn ang="0">
                    <a:pos x="27" y="191"/>
                  </a:cxn>
                  <a:cxn ang="0">
                    <a:pos x="40" y="184"/>
                  </a:cxn>
                  <a:cxn ang="0">
                    <a:pos x="53" y="174"/>
                  </a:cxn>
                  <a:cxn ang="0">
                    <a:pos x="65" y="161"/>
                  </a:cxn>
                  <a:cxn ang="0">
                    <a:pos x="77" y="148"/>
                  </a:cxn>
                  <a:cxn ang="0">
                    <a:pos x="88" y="135"/>
                  </a:cxn>
                  <a:cxn ang="0">
                    <a:pos x="96" y="118"/>
                  </a:cxn>
                  <a:cxn ang="0">
                    <a:pos x="101" y="101"/>
                  </a:cxn>
                  <a:cxn ang="0">
                    <a:pos x="102" y="84"/>
                  </a:cxn>
                  <a:cxn ang="0">
                    <a:pos x="98" y="64"/>
                  </a:cxn>
                  <a:cxn ang="0">
                    <a:pos x="90" y="44"/>
                  </a:cxn>
                  <a:cxn ang="0">
                    <a:pos x="75" y="22"/>
                  </a:cxn>
                  <a:cxn ang="0">
                    <a:pos x="53" y="0"/>
                  </a:cxn>
                  <a:cxn ang="0">
                    <a:pos x="56" y="6"/>
                  </a:cxn>
                  <a:cxn ang="0">
                    <a:pos x="65" y="20"/>
                  </a:cxn>
                  <a:cxn ang="0">
                    <a:pos x="74" y="42"/>
                  </a:cxn>
                  <a:cxn ang="0">
                    <a:pos x="80" y="71"/>
                  </a:cxn>
                  <a:cxn ang="0">
                    <a:pos x="80" y="104"/>
                  </a:cxn>
                  <a:cxn ang="0">
                    <a:pos x="68" y="138"/>
                  </a:cxn>
                  <a:cxn ang="0">
                    <a:pos x="43" y="174"/>
                  </a:cxn>
                  <a:cxn ang="0">
                    <a:pos x="0" y="207"/>
                  </a:cxn>
                </a:cxnLst>
                <a:rect l="0" t="0" r="r" b="b"/>
                <a:pathLst>
                  <a:path w="102" h="207">
                    <a:moveTo>
                      <a:pt x="0" y="207"/>
                    </a:moveTo>
                    <a:lnTo>
                      <a:pt x="2" y="206"/>
                    </a:lnTo>
                    <a:lnTo>
                      <a:pt x="7" y="203"/>
                    </a:lnTo>
                    <a:lnTo>
                      <a:pt x="16" y="198"/>
                    </a:lnTo>
                    <a:lnTo>
                      <a:pt x="27" y="191"/>
                    </a:lnTo>
                    <a:lnTo>
                      <a:pt x="40" y="184"/>
                    </a:lnTo>
                    <a:lnTo>
                      <a:pt x="53" y="174"/>
                    </a:lnTo>
                    <a:lnTo>
                      <a:pt x="65" y="161"/>
                    </a:lnTo>
                    <a:lnTo>
                      <a:pt x="77" y="148"/>
                    </a:lnTo>
                    <a:lnTo>
                      <a:pt x="88" y="135"/>
                    </a:lnTo>
                    <a:lnTo>
                      <a:pt x="96" y="118"/>
                    </a:lnTo>
                    <a:lnTo>
                      <a:pt x="101" y="101"/>
                    </a:lnTo>
                    <a:lnTo>
                      <a:pt x="102" y="84"/>
                    </a:lnTo>
                    <a:lnTo>
                      <a:pt x="98" y="64"/>
                    </a:lnTo>
                    <a:lnTo>
                      <a:pt x="90" y="44"/>
                    </a:lnTo>
                    <a:lnTo>
                      <a:pt x="75" y="22"/>
                    </a:lnTo>
                    <a:lnTo>
                      <a:pt x="53" y="0"/>
                    </a:lnTo>
                    <a:lnTo>
                      <a:pt x="56" y="6"/>
                    </a:lnTo>
                    <a:lnTo>
                      <a:pt x="65" y="20"/>
                    </a:lnTo>
                    <a:lnTo>
                      <a:pt x="74" y="42"/>
                    </a:lnTo>
                    <a:lnTo>
                      <a:pt x="80" y="71"/>
                    </a:lnTo>
                    <a:lnTo>
                      <a:pt x="80" y="104"/>
                    </a:lnTo>
                    <a:lnTo>
                      <a:pt x="68" y="138"/>
                    </a:lnTo>
                    <a:lnTo>
                      <a:pt x="43" y="174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5" name="Freeform 177"/>
              <p:cNvSpPr>
                <a:spLocks/>
              </p:cNvSpPr>
              <p:nvPr/>
            </p:nvSpPr>
            <p:spPr bwMode="auto">
              <a:xfrm>
                <a:off x="2796" y="1228"/>
                <a:ext cx="130" cy="116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25" y="0"/>
                  </a:cxn>
                  <a:cxn ang="0">
                    <a:pos x="112" y="2"/>
                  </a:cxn>
                  <a:cxn ang="0">
                    <a:pos x="94" y="6"/>
                  </a:cxn>
                  <a:cxn ang="0">
                    <a:pos x="72" y="15"/>
                  </a:cxn>
                  <a:cxn ang="0">
                    <a:pos x="50" y="30"/>
                  </a:cxn>
                  <a:cxn ang="0">
                    <a:pos x="29" y="50"/>
                  </a:cxn>
                  <a:cxn ang="0">
                    <a:pos x="11" y="78"/>
                  </a:cxn>
                  <a:cxn ang="0">
                    <a:pos x="0" y="116"/>
                  </a:cxn>
                  <a:cxn ang="0">
                    <a:pos x="2" y="112"/>
                  </a:cxn>
                  <a:cxn ang="0">
                    <a:pos x="9" y="100"/>
                  </a:cxn>
                  <a:cxn ang="0">
                    <a:pos x="20" y="83"/>
                  </a:cxn>
                  <a:cxn ang="0">
                    <a:pos x="35" y="63"/>
                  </a:cxn>
                  <a:cxn ang="0">
                    <a:pos x="53" y="42"/>
                  </a:cxn>
                  <a:cxn ang="0">
                    <a:pos x="75" y="23"/>
                  </a:cxn>
                  <a:cxn ang="0">
                    <a:pos x="101" y="8"/>
                  </a:cxn>
                  <a:cxn ang="0">
                    <a:pos x="130" y="0"/>
                  </a:cxn>
                </a:cxnLst>
                <a:rect l="0" t="0" r="r" b="b"/>
                <a:pathLst>
                  <a:path w="130" h="116">
                    <a:moveTo>
                      <a:pt x="130" y="0"/>
                    </a:moveTo>
                    <a:lnTo>
                      <a:pt x="125" y="0"/>
                    </a:lnTo>
                    <a:lnTo>
                      <a:pt x="112" y="2"/>
                    </a:lnTo>
                    <a:lnTo>
                      <a:pt x="94" y="6"/>
                    </a:lnTo>
                    <a:lnTo>
                      <a:pt x="72" y="15"/>
                    </a:lnTo>
                    <a:lnTo>
                      <a:pt x="50" y="30"/>
                    </a:lnTo>
                    <a:lnTo>
                      <a:pt x="29" y="50"/>
                    </a:lnTo>
                    <a:lnTo>
                      <a:pt x="11" y="78"/>
                    </a:lnTo>
                    <a:lnTo>
                      <a:pt x="0" y="116"/>
                    </a:lnTo>
                    <a:lnTo>
                      <a:pt x="2" y="112"/>
                    </a:lnTo>
                    <a:lnTo>
                      <a:pt x="9" y="100"/>
                    </a:lnTo>
                    <a:lnTo>
                      <a:pt x="20" y="83"/>
                    </a:lnTo>
                    <a:lnTo>
                      <a:pt x="35" y="63"/>
                    </a:lnTo>
                    <a:lnTo>
                      <a:pt x="53" y="42"/>
                    </a:lnTo>
                    <a:lnTo>
                      <a:pt x="75" y="23"/>
                    </a:lnTo>
                    <a:lnTo>
                      <a:pt x="101" y="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6" name="Freeform 178"/>
              <p:cNvSpPr>
                <a:spLocks/>
              </p:cNvSpPr>
              <p:nvPr/>
            </p:nvSpPr>
            <p:spPr bwMode="auto">
              <a:xfrm>
                <a:off x="2779" y="1292"/>
                <a:ext cx="74" cy="25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8" y="8"/>
                  </a:cxn>
                  <a:cxn ang="0">
                    <a:pos x="52" y="30"/>
                  </a:cxn>
                  <a:cxn ang="0">
                    <a:pos x="34" y="61"/>
                  </a:cxn>
                  <a:cxn ang="0">
                    <a:pos x="15" y="100"/>
                  </a:cxn>
                  <a:cxn ang="0">
                    <a:pos x="2" y="143"/>
                  </a:cxn>
                  <a:cxn ang="0">
                    <a:pos x="0" y="186"/>
                  </a:cxn>
                  <a:cxn ang="0">
                    <a:pos x="14" y="226"/>
                  </a:cxn>
                  <a:cxn ang="0">
                    <a:pos x="48" y="258"/>
                  </a:cxn>
                  <a:cxn ang="0">
                    <a:pos x="45" y="256"/>
                  </a:cxn>
                  <a:cxn ang="0">
                    <a:pos x="36" y="247"/>
                  </a:cxn>
                  <a:cxn ang="0">
                    <a:pos x="26" y="231"/>
                  </a:cxn>
                  <a:cxn ang="0">
                    <a:pos x="18" y="208"/>
                  </a:cxn>
                  <a:cxn ang="0">
                    <a:pos x="16" y="173"/>
                  </a:cxn>
                  <a:cxn ang="0">
                    <a:pos x="21" y="129"/>
                  </a:cxn>
                  <a:cxn ang="0">
                    <a:pos x="40" y="71"/>
                  </a:cxn>
                  <a:cxn ang="0">
                    <a:pos x="74" y="0"/>
                  </a:cxn>
                </a:cxnLst>
                <a:rect l="0" t="0" r="r" b="b"/>
                <a:pathLst>
                  <a:path w="74" h="258">
                    <a:moveTo>
                      <a:pt x="74" y="0"/>
                    </a:moveTo>
                    <a:lnTo>
                      <a:pt x="68" y="8"/>
                    </a:lnTo>
                    <a:lnTo>
                      <a:pt x="52" y="30"/>
                    </a:lnTo>
                    <a:lnTo>
                      <a:pt x="34" y="61"/>
                    </a:lnTo>
                    <a:lnTo>
                      <a:pt x="15" y="100"/>
                    </a:lnTo>
                    <a:lnTo>
                      <a:pt x="2" y="143"/>
                    </a:lnTo>
                    <a:lnTo>
                      <a:pt x="0" y="186"/>
                    </a:lnTo>
                    <a:lnTo>
                      <a:pt x="14" y="226"/>
                    </a:lnTo>
                    <a:lnTo>
                      <a:pt x="48" y="258"/>
                    </a:lnTo>
                    <a:lnTo>
                      <a:pt x="45" y="256"/>
                    </a:lnTo>
                    <a:lnTo>
                      <a:pt x="36" y="247"/>
                    </a:lnTo>
                    <a:lnTo>
                      <a:pt x="26" y="231"/>
                    </a:lnTo>
                    <a:lnTo>
                      <a:pt x="18" y="208"/>
                    </a:lnTo>
                    <a:lnTo>
                      <a:pt x="16" y="173"/>
                    </a:lnTo>
                    <a:lnTo>
                      <a:pt x="21" y="129"/>
                    </a:lnTo>
                    <a:lnTo>
                      <a:pt x="40" y="7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7" name="Freeform 179"/>
              <p:cNvSpPr>
                <a:spLocks/>
              </p:cNvSpPr>
              <p:nvPr/>
            </p:nvSpPr>
            <p:spPr bwMode="auto">
              <a:xfrm>
                <a:off x="3100" y="1388"/>
                <a:ext cx="100" cy="16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5" y="159"/>
                  </a:cxn>
                  <a:cxn ang="0">
                    <a:pos x="18" y="151"/>
                  </a:cxn>
                  <a:cxn ang="0">
                    <a:pos x="36" y="136"/>
                  </a:cxn>
                  <a:cxn ang="0">
                    <a:pos x="57" y="117"/>
                  </a:cxn>
                  <a:cxn ang="0">
                    <a:pos x="76" y="94"/>
                  </a:cxn>
                  <a:cxn ang="0">
                    <a:pos x="91" y="66"/>
                  </a:cxn>
                  <a:cxn ang="0">
                    <a:pos x="100" y="35"/>
                  </a:cxn>
                  <a:cxn ang="0">
                    <a:pos x="99" y="0"/>
                  </a:cxn>
                  <a:cxn ang="0">
                    <a:pos x="97" y="5"/>
                  </a:cxn>
                  <a:cxn ang="0">
                    <a:pos x="93" y="21"/>
                  </a:cxn>
                  <a:cxn ang="0">
                    <a:pos x="84" y="43"/>
                  </a:cxn>
                  <a:cxn ang="0">
                    <a:pos x="73" y="70"/>
                  </a:cxn>
                  <a:cxn ang="0">
                    <a:pos x="58" y="97"/>
                  </a:cxn>
                  <a:cxn ang="0">
                    <a:pos x="41" y="124"/>
                  </a:cxn>
                  <a:cxn ang="0">
                    <a:pos x="23" y="146"/>
                  </a:cxn>
                  <a:cxn ang="0">
                    <a:pos x="0" y="162"/>
                  </a:cxn>
                </a:cxnLst>
                <a:rect l="0" t="0" r="r" b="b"/>
                <a:pathLst>
                  <a:path w="100" h="162">
                    <a:moveTo>
                      <a:pt x="0" y="162"/>
                    </a:moveTo>
                    <a:lnTo>
                      <a:pt x="5" y="159"/>
                    </a:lnTo>
                    <a:lnTo>
                      <a:pt x="18" y="151"/>
                    </a:lnTo>
                    <a:lnTo>
                      <a:pt x="36" y="136"/>
                    </a:lnTo>
                    <a:lnTo>
                      <a:pt x="57" y="117"/>
                    </a:lnTo>
                    <a:lnTo>
                      <a:pt x="76" y="94"/>
                    </a:lnTo>
                    <a:lnTo>
                      <a:pt x="91" y="66"/>
                    </a:lnTo>
                    <a:lnTo>
                      <a:pt x="100" y="35"/>
                    </a:lnTo>
                    <a:lnTo>
                      <a:pt x="99" y="0"/>
                    </a:lnTo>
                    <a:lnTo>
                      <a:pt x="97" y="5"/>
                    </a:lnTo>
                    <a:lnTo>
                      <a:pt x="93" y="21"/>
                    </a:lnTo>
                    <a:lnTo>
                      <a:pt x="84" y="43"/>
                    </a:lnTo>
                    <a:lnTo>
                      <a:pt x="73" y="70"/>
                    </a:lnTo>
                    <a:lnTo>
                      <a:pt x="58" y="97"/>
                    </a:lnTo>
                    <a:lnTo>
                      <a:pt x="41" y="124"/>
                    </a:lnTo>
                    <a:lnTo>
                      <a:pt x="23" y="146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8" name="Freeform 180"/>
              <p:cNvSpPr>
                <a:spLocks/>
              </p:cNvSpPr>
              <p:nvPr/>
            </p:nvSpPr>
            <p:spPr bwMode="auto">
              <a:xfrm>
                <a:off x="2941" y="1215"/>
                <a:ext cx="182" cy="123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76"/>
                  </a:cxn>
                  <a:cxn ang="0">
                    <a:pos x="2" y="79"/>
                  </a:cxn>
                  <a:cxn ang="0">
                    <a:pos x="4" y="84"/>
                  </a:cxn>
                  <a:cxn ang="0">
                    <a:pos x="7" y="88"/>
                  </a:cxn>
                  <a:cxn ang="0">
                    <a:pos x="12" y="94"/>
                  </a:cxn>
                  <a:cxn ang="0">
                    <a:pos x="17" y="99"/>
                  </a:cxn>
                  <a:cxn ang="0">
                    <a:pos x="25" y="103"/>
                  </a:cxn>
                  <a:cxn ang="0">
                    <a:pos x="34" y="106"/>
                  </a:cxn>
                  <a:cxn ang="0">
                    <a:pos x="45" y="106"/>
                  </a:cxn>
                  <a:cxn ang="0">
                    <a:pos x="57" y="104"/>
                  </a:cxn>
                  <a:cxn ang="0">
                    <a:pos x="72" y="98"/>
                  </a:cxn>
                  <a:cxn ang="0">
                    <a:pos x="89" y="88"/>
                  </a:cxn>
                  <a:cxn ang="0">
                    <a:pos x="108" y="75"/>
                  </a:cxn>
                  <a:cxn ang="0">
                    <a:pos x="130" y="56"/>
                  </a:cxn>
                  <a:cxn ang="0">
                    <a:pos x="155" y="31"/>
                  </a:cxn>
                  <a:cxn ang="0">
                    <a:pos x="182" y="0"/>
                  </a:cxn>
                  <a:cxn ang="0">
                    <a:pos x="179" y="3"/>
                  </a:cxn>
                  <a:cxn ang="0">
                    <a:pos x="175" y="9"/>
                  </a:cxn>
                  <a:cxn ang="0">
                    <a:pos x="167" y="19"/>
                  </a:cxn>
                  <a:cxn ang="0">
                    <a:pos x="157" y="31"/>
                  </a:cxn>
                  <a:cxn ang="0">
                    <a:pos x="145" y="46"/>
                  </a:cxn>
                  <a:cxn ang="0">
                    <a:pos x="130" y="60"/>
                  </a:cxn>
                  <a:cxn ang="0">
                    <a:pos x="116" y="76"/>
                  </a:cxn>
                  <a:cxn ang="0">
                    <a:pos x="100" y="90"/>
                  </a:cxn>
                  <a:cxn ang="0">
                    <a:pos x="85" y="103"/>
                  </a:cxn>
                  <a:cxn ang="0">
                    <a:pos x="69" y="113"/>
                  </a:cxn>
                  <a:cxn ang="0">
                    <a:pos x="54" y="119"/>
                  </a:cxn>
                  <a:cxn ang="0">
                    <a:pos x="39" y="123"/>
                  </a:cxn>
                  <a:cxn ang="0">
                    <a:pos x="27" y="120"/>
                  </a:cxn>
                  <a:cxn ang="0">
                    <a:pos x="16" y="111"/>
                  </a:cxn>
                  <a:cxn ang="0">
                    <a:pos x="7" y="97"/>
                  </a:cxn>
                  <a:cxn ang="0">
                    <a:pos x="0" y="75"/>
                  </a:cxn>
                </a:cxnLst>
                <a:rect l="0" t="0" r="r" b="b"/>
                <a:pathLst>
                  <a:path w="182" h="123">
                    <a:moveTo>
                      <a:pt x="0" y="75"/>
                    </a:moveTo>
                    <a:lnTo>
                      <a:pt x="0" y="76"/>
                    </a:lnTo>
                    <a:lnTo>
                      <a:pt x="2" y="79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12" y="94"/>
                    </a:lnTo>
                    <a:lnTo>
                      <a:pt x="17" y="99"/>
                    </a:lnTo>
                    <a:lnTo>
                      <a:pt x="25" y="103"/>
                    </a:lnTo>
                    <a:lnTo>
                      <a:pt x="34" y="106"/>
                    </a:lnTo>
                    <a:lnTo>
                      <a:pt x="45" y="106"/>
                    </a:lnTo>
                    <a:lnTo>
                      <a:pt x="57" y="104"/>
                    </a:lnTo>
                    <a:lnTo>
                      <a:pt x="72" y="98"/>
                    </a:lnTo>
                    <a:lnTo>
                      <a:pt x="89" y="88"/>
                    </a:lnTo>
                    <a:lnTo>
                      <a:pt x="108" y="75"/>
                    </a:lnTo>
                    <a:lnTo>
                      <a:pt x="130" y="56"/>
                    </a:lnTo>
                    <a:lnTo>
                      <a:pt x="155" y="31"/>
                    </a:lnTo>
                    <a:lnTo>
                      <a:pt x="182" y="0"/>
                    </a:lnTo>
                    <a:lnTo>
                      <a:pt x="179" y="3"/>
                    </a:lnTo>
                    <a:lnTo>
                      <a:pt x="175" y="9"/>
                    </a:lnTo>
                    <a:lnTo>
                      <a:pt x="167" y="19"/>
                    </a:lnTo>
                    <a:lnTo>
                      <a:pt x="157" y="31"/>
                    </a:lnTo>
                    <a:lnTo>
                      <a:pt x="145" y="46"/>
                    </a:lnTo>
                    <a:lnTo>
                      <a:pt x="130" y="60"/>
                    </a:lnTo>
                    <a:lnTo>
                      <a:pt x="116" y="76"/>
                    </a:lnTo>
                    <a:lnTo>
                      <a:pt x="100" y="90"/>
                    </a:lnTo>
                    <a:lnTo>
                      <a:pt x="85" y="103"/>
                    </a:lnTo>
                    <a:lnTo>
                      <a:pt x="69" y="113"/>
                    </a:lnTo>
                    <a:lnTo>
                      <a:pt x="54" y="119"/>
                    </a:lnTo>
                    <a:lnTo>
                      <a:pt x="39" y="123"/>
                    </a:lnTo>
                    <a:lnTo>
                      <a:pt x="27" y="120"/>
                    </a:lnTo>
                    <a:lnTo>
                      <a:pt x="16" y="111"/>
                    </a:lnTo>
                    <a:lnTo>
                      <a:pt x="7" y="97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9" name="Freeform 181"/>
              <p:cNvSpPr>
                <a:spLocks/>
              </p:cNvSpPr>
              <p:nvPr/>
            </p:nvSpPr>
            <p:spPr bwMode="auto">
              <a:xfrm>
                <a:off x="3289" y="1235"/>
                <a:ext cx="457" cy="290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301" y="0"/>
                  </a:cxn>
                  <a:cxn ang="0">
                    <a:pos x="307" y="1"/>
                  </a:cxn>
                  <a:cxn ang="0">
                    <a:pos x="316" y="4"/>
                  </a:cxn>
                  <a:cxn ang="0">
                    <a:pos x="327" y="7"/>
                  </a:cxn>
                  <a:cxn ang="0">
                    <a:pos x="340" y="11"/>
                  </a:cxn>
                  <a:cxn ang="0">
                    <a:pos x="356" y="17"/>
                  </a:cxn>
                  <a:cxn ang="0">
                    <a:pos x="371" y="25"/>
                  </a:cxn>
                  <a:cxn ang="0">
                    <a:pos x="387" y="34"/>
                  </a:cxn>
                  <a:cxn ang="0">
                    <a:pos x="402" y="44"/>
                  </a:cxn>
                  <a:cxn ang="0">
                    <a:pos x="417" y="56"/>
                  </a:cxn>
                  <a:cxn ang="0">
                    <a:pos x="430" y="69"/>
                  </a:cxn>
                  <a:cxn ang="0">
                    <a:pos x="441" y="85"/>
                  </a:cxn>
                  <a:cxn ang="0">
                    <a:pos x="450" y="103"/>
                  </a:cxn>
                  <a:cxn ang="0">
                    <a:pos x="455" y="124"/>
                  </a:cxn>
                  <a:cxn ang="0">
                    <a:pos x="457" y="146"/>
                  </a:cxn>
                  <a:cxn ang="0">
                    <a:pos x="453" y="170"/>
                  </a:cxn>
                  <a:cxn ang="0">
                    <a:pos x="446" y="290"/>
                  </a:cxn>
                  <a:cxn ang="0">
                    <a:pos x="0" y="290"/>
                  </a:cxn>
                  <a:cxn ang="0">
                    <a:pos x="36" y="179"/>
                  </a:cxn>
                  <a:cxn ang="0">
                    <a:pos x="36" y="174"/>
                  </a:cxn>
                  <a:cxn ang="0">
                    <a:pos x="38" y="158"/>
                  </a:cxn>
                  <a:cxn ang="0">
                    <a:pos x="42" y="136"/>
                  </a:cxn>
                  <a:cxn ang="0">
                    <a:pos x="51" y="110"/>
                  </a:cxn>
                  <a:cxn ang="0">
                    <a:pos x="66" y="85"/>
                  </a:cxn>
                  <a:cxn ang="0">
                    <a:pos x="87" y="59"/>
                  </a:cxn>
                  <a:cxn ang="0">
                    <a:pos x="116" y="40"/>
                  </a:cxn>
                  <a:cxn ang="0">
                    <a:pos x="155" y="28"/>
                  </a:cxn>
                  <a:cxn ang="0">
                    <a:pos x="299" y="0"/>
                  </a:cxn>
                </a:cxnLst>
                <a:rect l="0" t="0" r="r" b="b"/>
                <a:pathLst>
                  <a:path w="457" h="290">
                    <a:moveTo>
                      <a:pt x="299" y="0"/>
                    </a:moveTo>
                    <a:lnTo>
                      <a:pt x="301" y="0"/>
                    </a:lnTo>
                    <a:lnTo>
                      <a:pt x="307" y="1"/>
                    </a:lnTo>
                    <a:lnTo>
                      <a:pt x="316" y="4"/>
                    </a:lnTo>
                    <a:lnTo>
                      <a:pt x="327" y="7"/>
                    </a:lnTo>
                    <a:lnTo>
                      <a:pt x="340" y="11"/>
                    </a:lnTo>
                    <a:lnTo>
                      <a:pt x="356" y="17"/>
                    </a:lnTo>
                    <a:lnTo>
                      <a:pt x="371" y="25"/>
                    </a:lnTo>
                    <a:lnTo>
                      <a:pt x="387" y="34"/>
                    </a:lnTo>
                    <a:lnTo>
                      <a:pt x="402" y="44"/>
                    </a:lnTo>
                    <a:lnTo>
                      <a:pt x="417" y="56"/>
                    </a:lnTo>
                    <a:lnTo>
                      <a:pt x="430" y="69"/>
                    </a:lnTo>
                    <a:lnTo>
                      <a:pt x="441" y="85"/>
                    </a:lnTo>
                    <a:lnTo>
                      <a:pt x="450" y="103"/>
                    </a:lnTo>
                    <a:lnTo>
                      <a:pt x="455" y="124"/>
                    </a:lnTo>
                    <a:lnTo>
                      <a:pt x="457" y="146"/>
                    </a:lnTo>
                    <a:lnTo>
                      <a:pt x="453" y="170"/>
                    </a:lnTo>
                    <a:lnTo>
                      <a:pt x="446" y="290"/>
                    </a:lnTo>
                    <a:lnTo>
                      <a:pt x="0" y="290"/>
                    </a:lnTo>
                    <a:lnTo>
                      <a:pt x="36" y="179"/>
                    </a:lnTo>
                    <a:lnTo>
                      <a:pt x="36" y="174"/>
                    </a:lnTo>
                    <a:lnTo>
                      <a:pt x="38" y="158"/>
                    </a:lnTo>
                    <a:lnTo>
                      <a:pt x="42" y="136"/>
                    </a:lnTo>
                    <a:lnTo>
                      <a:pt x="51" y="110"/>
                    </a:lnTo>
                    <a:lnTo>
                      <a:pt x="66" y="85"/>
                    </a:lnTo>
                    <a:lnTo>
                      <a:pt x="87" y="59"/>
                    </a:lnTo>
                    <a:lnTo>
                      <a:pt x="116" y="40"/>
                    </a:lnTo>
                    <a:lnTo>
                      <a:pt x="155" y="28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C1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0" name="Freeform 182"/>
              <p:cNvSpPr>
                <a:spLocks/>
              </p:cNvSpPr>
              <p:nvPr/>
            </p:nvSpPr>
            <p:spPr bwMode="auto">
              <a:xfrm>
                <a:off x="3433" y="1149"/>
                <a:ext cx="166" cy="180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36" y="3"/>
                  </a:cxn>
                  <a:cxn ang="0">
                    <a:pos x="136" y="11"/>
                  </a:cxn>
                  <a:cxn ang="0">
                    <a:pos x="136" y="23"/>
                  </a:cxn>
                  <a:cxn ang="0">
                    <a:pos x="138" y="36"/>
                  </a:cxn>
                  <a:cxn ang="0">
                    <a:pos x="142" y="52"/>
                  </a:cxn>
                  <a:cxn ang="0">
                    <a:pos x="147" y="65"/>
                  </a:cxn>
                  <a:cxn ang="0">
                    <a:pos x="155" y="77"/>
                  </a:cxn>
                  <a:cxn ang="0">
                    <a:pos x="166" y="86"/>
                  </a:cxn>
                  <a:cxn ang="0">
                    <a:pos x="164" y="92"/>
                  </a:cxn>
                  <a:cxn ang="0">
                    <a:pos x="157" y="107"/>
                  </a:cxn>
                  <a:cxn ang="0">
                    <a:pos x="146" y="129"/>
                  </a:cxn>
                  <a:cxn ang="0">
                    <a:pos x="130" y="150"/>
                  </a:cxn>
                  <a:cxn ang="0">
                    <a:pos x="107" y="169"/>
                  </a:cxn>
                  <a:cxn ang="0">
                    <a:pos x="78" y="180"/>
                  </a:cxn>
                  <a:cxn ang="0">
                    <a:pos x="43" y="179"/>
                  </a:cxn>
                  <a:cxn ang="0">
                    <a:pos x="0" y="163"/>
                  </a:cxn>
                  <a:cxn ang="0">
                    <a:pos x="3" y="156"/>
                  </a:cxn>
                  <a:cxn ang="0">
                    <a:pos x="8" y="139"/>
                  </a:cxn>
                  <a:cxn ang="0">
                    <a:pos x="11" y="113"/>
                  </a:cxn>
                  <a:cxn ang="0">
                    <a:pos x="5" y="84"/>
                  </a:cxn>
                  <a:cxn ang="0">
                    <a:pos x="136" y="0"/>
                  </a:cxn>
                </a:cxnLst>
                <a:rect l="0" t="0" r="r" b="b"/>
                <a:pathLst>
                  <a:path w="166" h="180">
                    <a:moveTo>
                      <a:pt x="136" y="0"/>
                    </a:moveTo>
                    <a:lnTo>
                      <a:pt x="136" y="3"/>
                    </a:lnTo>
                    <a:lnTo>
                      <a:pt x="136" y="11"/>
                    </a:lnTo>
                    <a:lnTo>
                      <a:pt x="136" y="23"/>
                    </a:lnTo>
                    <a:lnTo>
                      <a:pt x="138" y="36"/>
                    </a:lnTo>
                    <a:lnTo>
                      <a:pt x="142" y="52"/>
                    </a:lnTo>
                    <a:lnTo>
                      <a:pt x="147" y="65"/>
                    </a:lnTo>
                    <a:lnTo>
                      <a:pt x="155" y="77"/>
                    </a:lnTo>
                    <a:lnTo>
                      <a:pt x="166" y="86"/>
                    </a:lnTo>
                    <a:lnTo>
                      <a:pt x="164" y="92"/>
                    </a:lnTo>
                    <a:lnTo>
                      <a:pt x="157" y="107"/>
                    </a:lnTo>
                    <a:lnTo>
                      <a:pt x="146" y="129"/>
                    </a:lnTo>
                    <a:lnTo>
                      <a:pt x="130" y="150"/>
                    </a:lnTo>
                    <a:lnTo>
                      <a:pt x="107" y="169"/>
                    </a:lnTo>
                    <a:lnTo>
                      <a:pt x="78" y="180"/>
                    </a:lnTo>
                    <a:lnTo>
                      <a:pt x="43" y="179"/>
                    </a:lnTo>
                    <a:lnTo>
                      <a:pt x="0" y="163"/>
                    </a:lnTo>
                    <a:lnTo>
                      <a:pt x="3" y="156"/>
                    </a:lnTo>
                    <a:lnTo>
                      <a:pt x="8" y="139"/>
                    </a:lnTo>
                    <a:lnTo>
                      <a:pt x="11" y="113"/>
                    </a:lnTo>
                    <a:lnTo>
                      <a:pt x="5" y="84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B7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1" name="Freeform 183"/>
              <p:cNvSpPr>
                <a:spLocks/>
              </p:cNvSpPr>
              <p:nvPr/>
            </p:nvSpPr>
            <p:spPr bwMode="auto">
              <a:xfrm>
                <a:off x="3433" y="1235"/>
                <a:ext cx="166" cy="95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164" y="7"/>
                  </a:cxn>
                  <a:cxn ang="0">
                    <a:pos x="157" y="23"/>
                  </a:cxn>
                  <a:cxn ang="0">
                    <a:pos x="145" y="44"/>
                  </a:cxn>
                  <a:cxn ang="0">
                    <a:pos x="128" y="65"/>
                  </a:cxn>
                  <a:cxn ang="0">
                    <a:pos x="105" y="84"/>
                  </a:cxn>
                  <a:cxn ang="0">
                    <a:pos x="76" y="95"/>
                  </a:cxn>
                  <a:cxn ang="0">
                    <a:pos x="42" y="94"/>
                  </a:cxn>
                  <a:cxn ang="0">
                    <a:pos x="0" y="77"/>
                  </a:cxn>
                  <a:cxn ang="0">
                    <a:pos x="4" y="79"/>
                  </a:cxn>
                  <a:cxn ang="0">
                    <a:pos x="17" y="83"/>
                  </a:cxn>
                  <a:cxn ang="0">
                    <a:pos x="36" y="85"/>
                  </a:cxn>
                  <a:cxn ang="0">
                    <a:pos x="60" y="84"/>
                  </a:cxn>
                  <a:cxn ang="0">
                    <a:pos x="86" y="78"/>
                  </a:cxn>
                  <a:cxn ang="0">
                    <a:pos x="114" y="64"/>
                  </a:cxn>
                  <a:cxn ang="0">
                    <a:pos x="141" y="38"/>
                  </a:cxn>
                  <a:cxn ang="0">
                    <a:pos x="166" y="0"/>
                  </a:cxn>
                </a:cxnLst>
                <a:rect l="0" t="0" r="r" b="b"/>
                <a:pathLst>
                  <a:path w="166" h="95">
                    <a:moveTo>
                      <a:pt x="166" y="0"/>
                    </a:moveTo>
                    <a:lnTo>
                      <a:pt x="164" y="7"/>
                    </a:lnTo>
                    <a:lnTo>
                      <a:pt x="157" y="23"/>
                    </a:lnTo>
                    <a:lnTo>
                      <a:pt x="145" y="44"/>
                    </a:lnTo>
                    <a:lnTo>
                      <a:pt x="128" y="65"/>
                    </a:lnTo>
                    <a:lnTo>
                      <a:pt x="105" y="84"/>
                    </a:lnTo>
                    <a:lnTo>
                      <a:pt x="76" y="95"/>
                    </a:lnTo>
                    <a:lnTo>
                      <a:pt x="42" y="94"/>
                    </a:lnTo>
                    <a:lnTo>
                      <a:pt x="0" y="77"/>
                    </a:lnTo>
                    <a:lnTo>
                      <a:pt x="4" y="79"/>
                    </a:lnTo>
                    <a:lnTo>
                      <a:pt x="17" y="83"/>
                    </a:lnTo>
                    <a:lnTo>
                      <a:pt x="36" y="85"/>
                    </a:lnTo>
                    <a:lnTo>
                      <a:pt x="60" y="84"/>
                    </a:lnTo>
                    <a:lnTo>
                      <a:pt x="86" y="78"/>
                    </a:lnTo>
                    <a:lnTo>
                      <a:pt x="114" y="64"/>
                    </a:lnTo>
                    <a:lnTo>
                      <a:pt x="141" y="38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2" name="Freeform 184"/>
              <p:cNvSpPr>
                <a:spLocks/>
              </p:cNvSpPr>
              <p:nvPr/>
            </p:nvSpPr>
            <p:spPr bwMode="auto">
              <a:xfrm>
                <a:off x="3376" y="995"/>
                <a:ext cx="195" cy="267"/>
              </a:xfrm>
              <a:custGeom>
                <a:avLst/>
                <a:gdLst/>
                <a:ahLst/>
                <a:cxnLst>
                  <a:cxn ang="0">
                    <a:pos x="100" y="7"/>
                  </a:cxn>
                  <a:cxn ang="0">
                    <a:pos x="100" y="10"/>
                  </a:cxn>
                  <a:cxn ang="0">
                    <a:pos x="102" y="21"/>
                  </a:cxn>
                  <a:cxn ang="0">
                    <a:pos x="107" y="36"/>
                  </a:cxn>
                  <a:cxn ang="0">
                    <a:pos x="113" y="52"/>
                  </a:cxn>
                  <a:cxn ang="0">
                    <a:pos x="124" y="70"/>
                  </a:cxn>
                  <a:cxn ang="0">
                    <a:pos x="141" y="85"/>
                  </a:cxn>
                  <a:cxn ang="0">
                    <a:pos x="162" y="97"/>
                  </a:cxn>
                  <a:cxn ang="0">
                    <a:pos x="190" y="103"/>
                  </a:cxn>
                  <a:cxn ang="0">
                    <a:pos x="191" y="107"/>
                  </a:cxn>
                  <a:cxn ang="0">
                    <a:pos x="194" y="118"/>
                  </a:cxn>
                  <a:cxn ang="0">
                    <a:pos x="195" y="136"/>
                  </a:cxn>
                  <a:cxn ang="0">
                    <a:pos x="193" y="158"/>
                  </a:cxn>
                  <a:cxn ang="0">
                    <a:pos x="184" y="184"/>
                  </a:cxn>
                  <a:cxn ang="0">
                    <a:pos x="165" y="210"/>
                  </a:cxn>
                  <a:cxn ang="0">
                    <a:pos x="134" y="239"/>
                  </a:cxn>
                  <a:cxn ang="0">
                    <a:pos x="89" y="267"/>
                  </a:cxn>
                  <a:cxn ang="0">
                    <a:pos x="50" y="263"/>
                  </a:cxn>
                  <a:cxn ang="0">
                    <a:pos x="47" y="257"/>
                  </a:cxn>
                  <a:cxn ang="0">
                    <a:pos x="39" y="241"/>
                  </a:cxn>
                  <a:cxn ang="0">
                    <a:pos x="28" y="220"/>
                  </a:cxn>
                  <a:cxn ang="0">
                    <a:pos x="17" y="196"/>
                  </a:cxn>
                  <a:cxn ang="0">
                    <a:pos x="7" y="170"/>
                  </a:cxn>
                  <a:cxn ang="0">
                    <a:pos x="1" y="148"/>
                  </a:cxn>
                  <a:cxn ang="0">
                    <a:pos x="0" y="130"/>
                  </a:cxn>
                  <a:cxn ang="0">
                    <a:pos x="8" y="121"/>
                  </a:cxn>
                  <a:cxn ang="0">
                    <a:pos x="8" y="118"/>
                  </a:cxn>
                  <a:cxn ang="0">
                    <a:pos x="8" y="109"/>
                  </a:cxn>
                  <a:cxn ang="0">
                    <a:pos x="7" y="99"/>
                  </a:cxn>
                  <a:cxn ang="0">
                    <a:pos x="1" y="91"/>
                  </a:cxn>
                  <a:cxn ang="0">
                    <a:pos x="1" y="86"/>
                  </a:cxn>
                  <a:cxn ang="0">
                    <a:pos x="1" y="73"/>
                  </a:cxn>
                  <a:cxn ang="0">
                    <a:pos x="4" y="55"/>
                  </a:cxn>
                  <a:cxn ang="0">
                    <a:pos x="11" y="35"/>
                  </a:cxn>
                  <a:cxn ang="0">
                    <a:pos x="22" y="17"/>
                  </a:cxn>
                  <a:cxn ang="0">
                    <a:pos x="40" y="5"/>
                  </a:cxn>
                  <a:cxn ang="0">
                    <a:pos x="65" y="0"/>
                  </a:cxn>
                  <a:cxn ang="0">
                    <a:pos x="100" y="7"/>
                  </a:cxn>
                </a:cxnLst>
                <a:rect l="0" t="0" r="r" b="b"/>
                <a:pathLst>
                  <a:path w="195" h="267">
                    <a:moveTo>
                      <a:pt x="100" y="7"/>
                    </a:moveTo>
                    <a:lnTo>
                      <a:pt x="100" y="10"/>
                    </a:lnTo>
                    <a:lnTo>
                      <a:pt x="102" y="21"/>
                    </a:lnTo>
                    <a:lnTo>
                      <a:pt x="107" y="36"/>
                    </a:lnTo>
                    <a:lnTo>
                      <a:pt x="113" y="52"/>
                    </a:lnTo>
                    <a:lnTo>
                      <a:pt x="124" y="70"/>
                    </a:lnTo>
                    <a:lnTo>
                      <a:pt x="141" y="85"/>
                    </a:lnTo>
                    <a:lnTo>
                      <a:pt x="162" y="97"/>
                    </a:lnTo>
                    <a:lnTo>
                      <a:pt x="190" y="103"/>
                    </a:lnTo>
                    <a:lnTo>
                      <a:pt x="191" y="107"/>
                    </a:lnTo>
                    <a:lnTo>
                      <a:pt x="194" y="118"/>
                    </a:lnTo>
                    <a:lnTo>
                      <a:pt x="195" y="136"/>
                    </a:lnTo>
                    <a:lnTo>
                      <a:pt x="193" y="158"/>
                    </a:lnTo>
                    <a:lnTo>
                      <a:pt x="184" y="184"/>
                    </a:lnTo>
                    <a:lnTo>
                      <a:pt x="165" y="210"/>
                    </a:lnTo>
                    <a:lnTo>
                      <a:pt x="134" y="239"/>
                    </a:lnTo>
                    <a:lnTo>
                      <a:pt x="89" y="267"/>
                    </a:lnTo>
                    <a:lnTo>
                      <a:pt x="50" y="263"/>
                    </a:lnTo>
                    <a:lnTo>
                      <a:pt x="47" y="257"/>
                    </a:lnTo>
                    <a:lnTo>
                      <a:pt x="39" y="241"/>
                    </a:lnTo>
                    <a:lnTo>
                      <a:pt x="28" y="220"/>
                    </a:lnTo>
                    <a:lnTo>
                      <a:pt x="17" y="196"/>
                    </a:lnTo>
                    <a:lnTo>
                      <a:pt x="7" y="170"/>
                    </a:lnTo>
                    <a:lnTo>
                      <a:pt x="1" y="148"/>
                    </a:lnTo>
                    <a:lnTo>
                      <a:pt x="0" y="130"/>
                    </a:lnTo>
                    <a:lnTo>
                      <a:pt x="8" y="121"/>
                    </a:lnTo>
                    <a:lnTo>
                      <a:pt x="8" y="118"/>
                    </a:lnTo>
                    <a:lnTo>
                      <a:pt x="8" y="109"/>
                    </a:lnTo>
                    <a:lnTo>
                      <a:pt x="7" y="99"/>
                    </a:lnTo>
                    <a:lnTo>
                      <a:pt x="1" y="91"/>
                    </a:lnTo>
                    <a:lnTo>
                      <a:pt x="1" y="86"/>
                    </a:lnTo>
                    <a:lnTo>
                      <a:pt x="1" y="73"/>
                    </a:lnTo>
                    <a:lnTo>
                      <a:pt x="4" y="55"/>
                    </a:lnTo>
                    <a:lnTo>
                      <a:pt x="11" y="35"/>
                    </a:lnTo>
                    <a:lnTo>
                      <a:pt x="22" y="17"/>
                    </a:lnTo>
                    <a:lnTo>
                      <a:pt x="40" y="5"/>
                    </a:lnTo>
                    <a:lnTo>
                      <a:pt x="65" y="0"/>
                    </a:lnTo>
                    <a:lnTo>
                      <a:pt x="100" y="7"/>
                    </a:lnTo>
                    <a:close/>
                  </a:path>
                </a:pathLst>
              </a:custGeom>
              <a:solidFill>
                <a:srgbClr val="FFB7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3" name="Freeform 185"/>
              <p:cNvSpPr>
                <a:spLocks/>
              </p:cNvSpPr>
              <p:nvPr/>
            </p:nvSpPr>
            <p:spPr bwMode="auto">
              <a:xfrm>
                <a:off x="3401" y="1202"/>
                <a:ext cx="139" cy="6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9" y="22"/>
                  </a:cxn>
                  <a:cxn ang="0">
                    <a:pos x="16" y="36"/>
                  </a:cxn>
                  <a:cxn ang="0">
                    <a:pos x="18" y="46"/>
                  </a:cxn>
                  <a:cxn ang="0">
                    <a:pos x="18" y="47"/>
                  </a:cxn>
                  <a:cxn ang="0">
                    <a:pos x="20" y="49"/>
                  </a:cxn>
                  <a:cxn ang="0">
                    <a:pos x="24" y="51"/>
                  </a:cxn>
                  <a:cxn ang="0">
                    <a:pos x="28" y="54"/>
                  </a:cxn>
                  <a:cxn ang="0">
                    <a:pos x="34" y="57"/>
                  </a:cxn>
                  <a:cxn ang="0">
                    <a:pos x="43" y="58"/>
                  </a:cxn>
                  <a:cxn ang="0">
                    <a:pos x="53" y="58"/>
                  </a:cxn>
                  <a:cxn ang="0">
                    <a:pos x="65" y="54"/>
                  </a:cxn>
                  <a:cxn ang="0">
                    <a:pos x="67" y="53"/>
                  </a:cxn>
                  <a:cxn ang="0">
                    <a:pos x="74" y="51"/>
                  </a:cxn>
                  <a:cxn ang="0">
                    <a:pos x="83" y="46"/>
                  </a:cxn>
                  <a:cxn ang="0">
                    <a:pos x="94" y="40"/>
                  </a:cxn>
                  <a:cxn ang="0">
                    <a:pos x="106" y="32"/>
                  </a:cxn>
                  <a:cxn ang="0">
                    <a:pos x="118" y="22"/>
                  </a:cxn>
                  <a:cxn ang="0">
                    <a:pos x="129" y="12"/>
                  </a:cxn>
                  <a:cxn ang="0">
                    <a:pos x="139" y="0"/>
                  </a:cxn>
                  <a:cxn ang="0">
                    <a:pos x="138" y="2"/>
                  </a:cxn>
                  <a:cxn ang="0">
                    <a:pos x="136" y="7"/>
                  </a:cxn>
                  <a:cxn ang="0">
                    <a:pos x="130" y="13"/>
                  </a:cxn>
                  <a:cxn ang="0">
                    <a:pos x="123" y="23"/>
                  </a:cxn>
                  <a:cxn ang="0">
                    <a:pos x="113" y="33"/>
                  </a:cxn>
                  <a:cxn ang="0">
                    <a:pos x="99" y="43"/>
                  </a:cxn>
                  <a:cxn ang="0">
                    <a:pos x="84" y="54"/>
                  </a:cxn>
                  <a:cxn ang="0">
                    <a:pos x="64" y="63"/>
                  </a:cxn>
                  <a:cxn ang="0">
                    <a:pos x="63" y="64"/>
                  </a:cxn>
                  <a:cxn ang="0">
                    <a:pos x="58" y="66"/>
                  </a:cxn>
                  <a:cxn ang="0">
                    <a:pos x="52" y="67"/>
                  </a:cxn>
                  <a:cxn ang="0">
                    <a:pos x="44" y="68"/>
                  </a:cxn>
                  <a:cxn ang="0">
                    <a:pos x="36" y="67"/>
                  </a:cxn>
                  <a:cxn ang="0">
                    <a:pos x="27" y="63"/>
                  </a:cxn>
                  <a:cxn ang="0">
                    <a:pos x="19" y="58"/>
                  </a:cxn>
                  <a:cxn ang="0">
                    <a:pos x="14" y="49"/>
                  </a:cxn>
                  <a:cxn ang="0">
                    <a:pos x="14" y="43"/>
                  </a:cxn>
                  <a:cxn ang="0">
                    <a:pos x="12" y="32"/>
                  </a:cxn>
                  <a:cxn ang="0">
                    <a:pos x="7" y="18"/>
                  </a:cxn>
                  <a:cxn ang="0">
                    <a:pos x="0" y="6"/>
                  </a:cxn>
                </a:cxnLst>
                <a:rect l="0" t="0" r="r" b="b"/>
                <a:pathLst>
                  <a:path w="139" h="68">
                    <a:moveTo>
                      <a:pt x="0" y="6"/>
                    </a:moveTo>
                    <a:lnTo>
                      <a:pt x="4" y="10"/>
                    </a:lnTo>
                    <a:lnTo>
                      <a:pt x="9" y="22"/>
                    </a:lnTo>
                    <a:lnTo>
                      <a:pt x="16" y="36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20" y="49"/>
                    </a:lnTo>
                    <a:lnTo>
                      <a:pt x="24" y="51"/>
                    </a:lnTo>
                    <a:lnTo>
                      <a:pt x="28" y="54"/>
                    </a:lnTo>
                    <a:lnTo>
                      <a:pt x="34" y="57"/>
                    </a:lnTo>
                    <a:lnTo>
                      <a:pt x="43" y="58"/>
                    </a:lnTo>
                    <a:lnTo>
                      <a:pt x="53" y="58"/>
                    </a:lnTo>
                    <a:lnTo>
                      <a:pt x="65" y="54"/>
                    </a:lnTo>
                    <a:lnTo>
                      <a:pt x="67" y="53"/>
                    </a:lnTo>
                    <a:lnTo>
                      <a:pt x="74" y="51"/>
                    </a:lnTo>
                    <a:lnTo>
                      <a:pt x="83" y="46"/>
                    </a:lnTo>
                    <a:lnTo>
                      <a:pt x="94" y="40"/>
                    </a:lnTo>
                    <a:lnTo>
                      <a:pt x="106" y="32"/>
                    </a:lnTo>
                    <a:lnTo>
                      <a:pt x="118" y="22"/>
                    </a:lnTo>
                    <a:lnTo>
                      <a:pt x="129" y="12"/>
                    </a:lnTo>
                    <a:lnTo>
                      <a:pt x="139" y="0"/>
                    </a:lnTo>
                    <a:lnTo>
                      <a:pt x="138" y="2"/>
                    </a:lnTo>
                    <a:lnTo>
                      <a:pt x="136" y="7"/>
                    </a:lnTo>
                    <a:lnTo>
                      <a:pt x="130" y="13"/>
                    </a:lnTo>
                    <a:lnTo>
                      <a:pt x="123" y="23"/>
                    </a:lnTo>
                    <a:lnTo>
                      <a:pt x="113" y="33"/>
                    </a:lnTo>
                    <a:lnTo>
                      <a:pt x="99" y="43"/>
                    </a:lnTo>
                    <a:lnTo>
                      <a:pt x="84" y="54"/>
                    </a:lnTo>
                    <a:lnTo>
                      <a:pt x="64" y="63"/>
                    </a:lnTo>
                    <a:lnTo>
                      <a:pt x="63" y="64"/>
                    </a:lnTo>
                    <a:lnTo>
                      <a:pt x="58" y="66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6" y="67"/>
                    </a:lnTo>
                    <a:lnTo>
                      <a:pt x="27" y="63"/>
                    </a:lnTo>
                    <a:lnTo>
                      <a:pt x="19" y="58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2" y="32"/>
                    </a:lnTo>
                    <a:lnTo>
                      <a:pt x="7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4" name="Freeform 186"/>
              <p:cNvSpPr>
                <a:spLocks/>
              </p:cNvSpPr>
              <p:nvPr/>
            </p:nvSpPr>
            <p:spPr bwMode="auto">
              <a:xfrm>
                <a:off x="3368" y="1026"/>
                <a:ext cx="20" cy="6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7" y="7"/>
                  </a:cxn>
                  <a:cxn ang="0">
                    <a:pos x="11" y="23"/>
                  </a:cxn>
                  <a:cxn ang="0">
                    <a:pos x="8" y="45"/>
                  </a:cxn>
                  <a:cxn ang="0">
                    <a:pos x="11" y="66"/>
                  </a:cxn>
                  <a:cxn ang="0">
                    <a:pos x="10" y="65"/>
                  </a:cxn>
                  <a:cxn ang="0">
                    <a:pos x="7" y="64"/>
                  </a:cxn>
                  <a:cxn ang="0">
                    <a:pos x="3" y="59"/>
                  </a:cxn>
                  <a:cxn ang="0">
                    <a:pos x="1" y="53"/>
                  </a:cxn>
                  <a:cxn ang="0">
                    <a:pos x="0" y="45"/>
                  </a:cxn>
                  <a:cxn ang="0">
                    <a:pos x="2" y="33"/>
                  </a:cxn>
                  <a:cxn ang="0">
                    <a:pos x="8" y="18"/>
                  </a:cxn>
                  <a:cxn ang="0">
                    <a:pos x="20" y="0"/>
                  </a:cxn>
                </a:cxnLst>
                <a:rect l="0" t="0" r="r" b="b"/>
                <a:pathLst>
                  <a:path w="20" h="66">
                    <a:moveTo>
                      <a:pt x="20" y="0"/>
                    </a:moveTo>
                    <a:lnTo>
                      <a:pt x="17" y="7"/>
                    </a:lnTo>
                    <a:lnTo>
                      <a:pt x="11" y="23"/>
                    </a:lnTo>
                    <a:lnTo>
                      <a:pt x="8" y="45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7" y="64"/>
                    </a:lnTo>
                    <a:lnTo>
                      <a:pt x="3" y="59"/>
                    </a:lnTo>
                    <a:lnTo>
                      <a:pt x="1" y="53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8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5" name="Freeform 187"/>
              <p:cNvSpPr>
                <a:spLocks/>
              </p:cNvSpPr>
              <p:nvPr/>
            </p:nvSpPr>
            <p:spPr bwMode="auto">
              <a:xfrm>
                <a:off x="3374" y="1112"/>
                <a:ext cx="23" cy="8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6"/>
                  </a:cxn>
                  <a:cxn ang="0">
                    <a:pos x="6" y="21"/>
                  </a:cxn>
                  <a:cxn ang="0">
                    <a:pos x="10" y="47"/>
                  </a:cxn>
                  <a:cxn ang="0">
                    <a:pos x="23" y="83"/>
                  </a:cxn>
                  <a:cxn ang="0">
                    <a:pos x="21" y="81"/>
                  </a:cxn>
                  <a:cxn ang="0">
                    <a:pos x="17" y="74"/>
                  </a:cxn>
                  <a:cxn ang="0">
                    <a:pos x="12" y="66"/>
                  </a:cxn>
                  <a:cxn ang="0">
                    <a:pos x="6" y="53"/>
                  </a:cxn>
                  <a:cxn ang="0">
                    <a:pos x="2" y="40"/>
                  </a:cxn>
                  <a:cxn ang="0">
                    <a:pos x="0" y="27"/>
                  </a:cxn>
                  <a:cxn ang="0">
                    <a:pos x="2" y="13"/>
                  </a:cxn>
                  <a:cxn ang="0">
                    <a:pos x="10" y="0"/>
                  </a:cxn>
                </a:cxnLst>
                <a:rect l="0" t="0" r="r" b="b"/>
                <a:pathLst>
                  <a:path w="23" h="83">
                    <a:moveTo>
                      <a:pt x="10" y="0"/>
                    </a:moveTo>
                    <a:lnTo>
                      <a:pt x="9" y="6"/>
                    </a:lnTo>
                    <a:lnTo>
                      <a:pt x="6" y="21"/>
                    </a:lnTo>
                    <a:lnTo>
                      <a:pt x="10" y="47"/>
                    </a:lnTo>
                    <a:lnTo>
                      <a:pt x="23" y="83"/>
                    </a:lnTo>
                    <a:lnTo>
                      <a:pt x="21" y="81"/>
                    </a:lnTo>
                    <a:lnTo>
                      <a:pt x="17" y="74"/>
                    </a:lnTo>
                    <a:lnTo>
                      <a:pt x="12" y="66"/>
                    </a:lnTo>
                    <a:lnTo>
                      <a:pt x="6" y="53"/>
                    </a:lnTo>
                    <a:lnTo>
                      <a:pt x="2" y="40"/>
                    </a:lnTo>
                    <a:lnTo>
                      <a:pt x="0" y="27"/>
                    </a:lnTo>
                    <a:lnTo>
                      <a:pt x="2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6" name="Freeform 188"/>
              <p:cNvSpPr>
                <a:spLocks/>
              </p:cNvSpPr>
              <p:nvPr/>
            </p:nvSpPr>
            <p:spPr bwMode="auto">
              <a:xfrm>
                <a:off x="3418" y="1166"/>
                <a:ext cx="45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7" y="6"/>
                  </a:cxn>
                  <a:cxn ang="0">
                    <a:pos x="13" y="10"/>
                  </a:cxn>
                  <a:cxn ang="0">
                    <a:pos x="20" y="12"/>
                  </a:cxn>
                  <a:cxn ang="0">
                    <a:pos x="22" y="9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2" y="6"/>
                  </a:cxn>
                  <a:cxn ang="0">
                    <a:pos x="43" y="7"/>
                  </a:cxn>
                  <a:cxn ang="0">
                    <a:pos x="45" y="9"/>
                  </a:cxn>
                  <a:cxn ang="0">
                    <a:pos x="45" y="12"/>
                  </a:cxn>
                  <a:cxn ang="0">
                    <a:pos x="40" y="14"/>
                  </a:cxn>
                  <a:cxn ang="0">
                    <a:pos x="38" y="14"/>
                  </a:cxn>
                  <a:cxn ang="0">
                    <a:pos x="33" y="15"/>
                  </a:cxn>
                  <a:cxn ang="0">
                    <a:pos x="28" y="17"/>
                  </a:cxn>
                  <a:cxn ang="0">
                    <a:pos x="23" y="19"/>
                  </a:cxn>
                  <a:cxn ang="0">
                    <a:pos x="22" y="19"/>
                  </a:cxn>
                  <a:cxn ang="0">
                    <a:pos x="19" y="20"/>
                  </a:cxn>
                  <a:cxn ang="0">
                    <a:pos x="16" y="19"/>
                  </a:cxn>
                  <a:cxn ang="0">
                    <a:pos x="11" y="15"/>
                  </a:cxn>
                  <a:cxn ang="0">
                    <a:pos x="9" y="14"/>
                  </a:cxn>
                  <a:cxn ang="0">
                    <a:pos x="6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45" h="20">
                    <a:moveTo>
                      <a:pt x="0" y="0"/>
                    </a:moveTo>
                    <a:lnTo>
                      <a:pt x="2" y="3"/>
                    </a:lnTo>
                    <a:lnTo>
                      <a:pt x="7" y="6"/>
                    </a:lnTo>
                    <a:lnTo>
                      <a:pt x="13" y="10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5" y="12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3" y="15"/>
                    </a:lnTo>
                    <a:lnTo>
                      <a:pt x="28" y="17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19" y="20"/>
                    </a:lnTo>
                    <a:lnTo>
                      <a:pt x="16" y="19"/>
                    </a:lnTo>
                    <a:lnTo>
                      <a:pt x="11" y="15"/>
                    </a:lnTo>
                    <a:lnTo>
                      <a:pt x="9" y="14"/>
                    </a:lnTo>
                    <a:lnTo>
                      <a:pt x="6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7" name="Freeform 189"/>
              <p:cNvSpPr>
                <a:spLocks/>
              </p:cNvSpPr>
              <p:nvPr/>
            </p:nvSpPr>
            <p:spPr bwMode="auto">
              <a:xfrm>
                <a:off x="3429" y="1096"/>
                <a:ext cx="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5" y="5"/>
                  </a:cxn>
                  <a:cxn ang="0">
                    <a:pos x="6" y="12"/>
                  </a:cxn>
                  <a:cxn ang="0">
                    <a:pos x="2" y="24"/>
                  </a:cxn>
                  <a:cxn ang="0">
                    <a:pos x="4" y="20"/>
                  </a:cxn>
                  <a:cxn ang="0">
                    <a:pos x="4" y="14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1" y="2"/>
                    </a:lnTo>
                    <a:lnTo>
                      <a:pt x="5" y="5"/>
                    </a:lnTo>
                    <a:lnTo>
                      <a:pt x="6" y="12"/>
                    </a:lnTo>
                    <a:lnTo>
                      <a:pt x="2" y="24"/>
                    </a:lnTo>
                    <a:lnTo>
                      <a:pt x="4" y="20"/>
                    </a:lnTo>
                    <a:lnTo>
                      <a:pt x="4" y="1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8" name="Freeform 190"/>
              <p:cNvSpPr>
                <a:spLocks/>
              </p:cNvSpPr>
              <p:nvPr/>
            </p:nvSpPr>
            <p:spPr bwMode="auto">
              <a:xfrm>
                <a:off x="3425" y="1221"/>
                <a:ext cx="40" cy="1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1" y="2"/>
                  </a:cxn>
                  <a:cxn ang="0">
                    <a:pos x="25" y="3"/>
                  </a:cxn>
                  <a:cxn ang="0">
                    <a:pos x="19" y="4"/>
                  </a:cxn>
                  <a:cxn ang="0">
                    <a:pos x="12" y="4"/>
                  </a:cxn>
                  <a:cxn ang="0">
                    <a:pos x="5" y="3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6" y="7"/>
                  </a:cxn>
                  <a:cxn ang="0">
                    <a:pos x="12" y="10"/>
                  </a:cxn>
                  <a:cxn ang="0">
                    <a:pos x="18" y="11"/>
                  </a:cxn>
                  <a:cxn ang="0">
                    <a:pos x="24" y="10"/>
                  </a:cxn>
                  <a:cxn ang="0">
                    <a:pos x="32" y="7"/>
                  </a:cxn>
                  <a:cxn ang="0">
                    <a:pos x="40" y="0"/>
                  </a:cxn>
                </a:cxnLst>
                <a:rect l="0" t="0" r="r" b="b"/>
                <a:pathLst>
                  <a:path w="40" h="11">
                    <a:moveTo>
                      <a:pt x="40" y="0"/>
                    </a:moveTo>
                    <a:lnTo>
                      <a:pt x="39" y="0"/>
                    </a:lnTo>
                    <a:lnTo>
                      <a:pt x="35" y="1"/>
                    </a:lnTo>
                    <a:lnTo>
                      <a:pt x="31" y="2"/>
                    </a:lnTo>
                    <a:lnTo>
                      <a:pt x="25" y="3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6" y="7"/>
                    </a:lnTo>
                    <a:lnTo>
                      <a:pt x="12" y="10"/>
                    </a:lnTo>
                    <a:lnTo>
                      <a:pt x="18" y="11"/>
                    </a:lnTo>
                    <a:lnTo>
                      <a:pt x="24" y="10"/>
                    </a:lnTo>
                    <a:lnTo>
                      <a:pt x="32" y="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9" name="Freeform 191"/>
              <p:cNvSpPr>
                <a:spLocks/>
              </p:cNvSpPr>
              <p:nvPr/>
            </p:nvSpPr>
            <p:spPr bwMode="auto">
              <a:xfrm>
                <a:off x="3373" y="1055"/>
                <a:ext cx="48" cy="30"/>
              </a:xfrm>
              <a:custGeom>
                <a:avLst/>
                <a:gdLst/>
                <a:ahLst/>
                <a:cxnLst>
                  <a:cxn ang="0">
                    <a:pos x="48" y="30"/>
                  </a:cxn>
                  <a:cxn ang="0">
                    <a:pos x="47" y="28"/>
                  </a:cxn>
                  <a:cxn ang="0">
                    <a:pos x="44" y="23"/>
                  </a:cxn>
                  <a:cxn ang="0">
                    <a:pos x="40" y="15"/>
                  </a:cxn>
                  <a:cxn ang="0">
                    <a:pos x="33" y="7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8" y="5"/>
                  </a:cxn>
                  <a:cxn ang="0">
                    <a:pos x="0" y="16"/>
                  </a:cxn>
                  <a:cxn ang="0">
                    <a:pos x="1" y="15"/>
                  </a:cxn>
                  <a:cxn ang="0">
                    <a:pos x="4" y="14"/>
                  </a:cxn>
                  <a:cxn ang="0">
                    <a:pos x="8" y="11"/>
                  </a:cxn>
                  <a:cxn ang="0">
                    <a:pos x="15" y="9"/>
                  </a:cxn>
                  <a:cxn ang="0">
                    <a:pos x="23" y="10"/>
                  </a:cxn>
                  <a:cxn ang="0">
                    <a:pos x="31" y="13"/>
                  </a:cxn>
                  <a:cxn ang="0">
                    <a:pos x="40" y="19"/>
                  </a:cxn>
                  <a:cxn ang="0">
                    <a:pos x="48" y="30"/>
                  </a:cxn>
                </a:cxnLst>
                <a:rect l="0" t="0" r="r" b="b"/>
                <a:pathLst>
                  <a:path w="48" h="30">
                    <a:moveTo>
                      <a:pt x="48" y="30"/>
                    </a:moveTo>
                    <a:lnTo>
                      <a:pt x="47" y="28"/>
                    </a:lnTo>
                    <a:lnTo>
                      <a:pt x="44" y="23"/>
                    </a:lnTo>
                    <a:lnTo>
                      <a:pt x="40" y="15"/>
                    </a:lnTo>
                    <a:lnTo>
                      <a:pt x="33" y="7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8" y="11"/>
                    </a:lnTo>
                    <a:lnTo>
                      <a:pt x="15" y="9"/>
                    </a:lnTo>
                    <a:lnTo>
                      <a:pt x="23" y="10"/>
                    </a:lnTo>
                    <a:lnTo>
                      <a:pt x="31" y="13"/>
                    </a:lnTo>
                    <a:lnTo>
                      <a:pt x="40" y="19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0" name="Freeform 192"/>
              <p:cNvSpPr>
                <a:spLocks/>
              </p:cNvSpPr>
              <p:nvPr/>
            </p:nvSpPr>
            <p:spPr bwMode="auto">
              <a:xfrm>
                <a:off x="3419" y="1196"/>
                <a:ext cx="55" cy="1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4" y="4"/>
                  </a:cxn>
                  <a:cxn ang="0">
                    <a:pos x="17" y="5"/>
                  </a:cxn>
                  <a:cxn ang="0">
                    <a:pos x="21" y="5"/>
                  </a:cxn>
                  <a:cxn ang="0">
                    <a:pos x="28" y="3"/>
                  </a:cxn>
                  <a:cxn ang="0">
                    <a:pos x="30" y="5"/>
                  </a:cxn>
                  <a:cxn ang="0">
                    <a:pos x="37" y="8"/>
                  </a:cxn>
                  <a:cxn ang="0">
                    <a:pos x="46" y="9"/>
                  </a:cxn>
                  <a:cxn ang="0">
                    <a:pos x="55" y="7"/>
                  </a:cxn>
                  <a:cxn ang="0">
                    <a:pos x="52" y="8"/>
                  </a:cxn>
                  <a:cxn ang="0">
                    <a:pos x="47" y="12"/>
                  </a:cxn>
                  <a:cxn ang="0">
                    <a:pos x="38" y="13"/>
                  </a:cxn>
                  <a:cxn ang="0">
                    <a:pos x="26" y="10"/>
                  </a:cxn>
                  <a:cxn ang="0">
                    <a:pos x="25" y="12"/>
                  </a:cxn>
                  <a:cxn ang="0">
                    <a:pos x="20" y="12"/>
                  </a:cxn>
                  <a:cxn ang="0">
                    <a:pos x="16" y="13"/>
                  </a:cxn>
                  <a:cxn ang="0">
                    <a:pos x="10" y="10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4" y="9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6" y="0"/>
                  </a:cxn>
                  <a:cxn ang="0">
                    <a:pos x="12" y="3"/>
                  </a:cxn>
                </a:cxnLst>
                <a:rect l="0" t="0" r="r" b="b"/>
                <a:pathLst>
                  <a:path w="55" h="13">
                    <a:moveTo>
                      <a:pt x="12" y="3"/>
                    </a:moveTo>
                    <a:lnTo>
                      <a:pt x="14" y="4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7" y="8"/>
                    </a:lnTo>
                    <a:lnTo>
                      <a:pt x="46" y="9"/>
                    </a:lnTo>
                    <a:lnTo>
                      <a:pt x="55" y="7"/>
                    </a:lnTo>
                    <a:lnTo>
                      <a:pt x="52" y="8"/>
                    </a:lnTo>
                    <a:lnTo>
                      <a:pt x="47" y="12"/>
                    </a:lnTo>
                    <a:lnTo>
                      <a:pt x="38" y="13"/>
                    </a:lnTo>
                    <a:lnTo>
                      <a:pt x="26" y="10"/>
                    </a:lnTo>
                    <a:lnTo>
                      <a:pt x="25" y="12"/>
                    </a:lnTo>
                    <a:lnTo>
                      <a:pt x="20" y="12"/>
                    </a:lnTo>
                    <a:lnTo>
                      <a:pt x="16" y="13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1" name="Freeform 193"/>
              <p:cNvSpPr>
                <a:spLocks/>
              </p:cNvSpPr>
              <p:nvPr/>
            </p:nvSpPr>
            <p:spPr bwMode="auto">
              <a:xfrm>
                <a:off x="3547" y="1129"/>
                <a:ext cx="34" cy="6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1"/>
                  </a:cxn>
                  <a:cxn ang="0">
                    <a:pos x="34" y="5"/>
                  </a:cxn>
                  <a:cxn ang="0">
                    <a:pos x="33" y="12"/>
                  </a:cxn>
                  <a:cxn ang="0">
                    <a:pos x="31" y="21"/>
                  </a:cxn>
                  <a:cxn ang="0">
                    <a:pos x="27" y="31"/>
                  </a:cxn>
                  <a:cxn ang="0">
                    <a:pos x="20" y="41"/>
                  </a:cxn>
                  <a:cxn ang="0">
                    <a:pos x="12" y="52"/>
                  </a:cxn>
                  <a:cxn ang="0">
                    <a:pos x="0" y="63"/>
                  </a:cxn>
                  <a:cxn ang="0">
                    <a:pos x="1" y="61"/>
                  </a:cxn>
                  <a:cxn ang="0">
                    <a:pos x="4" y="56"/>
                  </a:cxn>
                  <a:cxn ang="0">
                    <a:pos x="10" y="50"/>
                  </a:cxn>
                  <a:cxn ang="0">
                    <a:pos x="16" y="41"/>
                  </a:cxn>
                  <a:cxn ang="0">
                    <a:pos x="22" y="31"/>
                  </a:cxn>
                  <a:cxn ang="0">
                    <a:pos x="28" y="21"/>
                  </a:cxn>
                  <a:cxn ang="0">
                    <a:pos x="32" y="10"/>
                  </a:cxn>
                  <a:cxn ang="0">
                    <a:pos x="34" y="0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lnTo>
                      <a:pt x="34" y="1"/>
                    </a:lnTo>
                    <a:lnTo>
                      <a:pt x="34" y="5"/>
                    </a:lnTo>
                    <a:lnTo>
                      <a:pt x="33" y="12"/>
                    </a:lnTo>
                    <a:lnTo>
                      <a:pt x="31" y="21"/>
                    </a:lnTo>
                    <a:lnTo>
                      <a:pt x="27" y="31"/>
                    </a:lnTo>
                    <a:lnTo>
                      <a:pt x="20" y="41"/>
                    </a:lnTo>
                    <a:lnTo>
                      <a:pt x="12" y="52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4" y="56"/>
                    </a:lnTo>
                    <a:lnTo>
                      <a:pt x="10" y="50"/>
                    </a:lnTo>
                    <a:lnTo>
                      <a:pt x="16" y="41"/>
                    </a:lnTo>
                    <a:lnTo>
                      <a:pt x="22" y="31"/>
                    </a:lnTo>
                    <a:lnTo>
                      <a:pt x="28" y="21"/>
                    </a:lnTo>
                    <a:lnTo>
                      <a:pt x="32" y="1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2" name="Freeform 194"/>
              <p:cNvSpPr>
                <a:spLocks/>
              </p:cNvSpPr>
              <p:nvPr/>
            </p:nvSpPr>
            <p:spPr bwMode="auto">
              <a:xfrm>
                <a:off x="3385" y="1092"/>
                <a:ext cx="34" cy="2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5" y="7"/>
                  </a:cxn>
                  <a:cxn ang="0">
                    <a:pos x="10" y="6"/>
                  </a:cxn>
                  <a:cxn ang="0">
                    <a:pos x="16" y="4"/>
                  </a:cxn>
                  <a:cxn ang="0">
                    <a:pos x="22" y="6"/>
                  </a:cxn>
                  <a:cxn ang="0">
                    <a:pos x="28" y="8"/>
                  </a:cxn>
                  <a:cxn ang="0">
                    <a:pos x="32" y="13"/>
                  </a:cxn>
                  <a:cxn ang="0">
                    <a:pos x="34" y="22"/>
                  </a:cxn>
                  <a:cxn ang="0">
                    <a:pos x="34" y="21"/>
                  </a:cxn>
                  <a:cxn ang="0">
                    <a:pos x="34" y="17"/>
                  </a:cxn>
                  <a:cxn ang="0">
                    <a:pos x="34" y="11"/>
                  </a:cxn>
                  <a:cxn ang="0">
                    <a:pos x="32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3" y="2"/>
                  </a:cxn>
                  <a:cxn ang="0">
                    <a:pos x="0" y="8"/>
                  </a:cxn>
                </a:cxnLst>
                <a:rect l="0" t="0" r="r" b="b"/>
                <a:pathLst>
                  <a:path w="34" h="22">
                    <a:moveTo>
                      <a:pt x="0" y="8"/>
                    </a:moveTo>
                    <a:lnTo>
                      <a:pt x="1" y="8"/>
                    </a:lnTo>
                    <a:lnTo>
                      <a:pt x="5" y="7"/>
                    </a:lnTo>
                    <a:lnTo>
                      <a:pt x="10" y="6"/>
                    </a:lnTo>
                    <a:lnTo>
                      <a:pt x="16" y="4"/>
                    </a:lnTo>
                    <a:lnTo>
                      <a:pt x="22" y="6"/>
                    </a:lnTo>
                    <a:lnTo>
                      <a:pt x="28" y="8"/>
                    </a:lnTo>
                    <a:lnTo>
                      <a:pt x="32" y="13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4" y="17"/>
                    </a:lnTo>
                    <a:lnTo>
                      <a:pt x="34" y="11"/>
                    </a:lnTo>
                    <a:lnTo>
                      <a:pt x="32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3" name="Freeform 195"/>
              <p:cNvSpPr>
                <a:spLocks/>
              </p:cNvSpPr>
              <p:nvPr/>
            </p:nvSpPr>
            <p:spPr bwMode="auto">
              <a:xfrm>
                <a:off x="3394" y="1098"/>
                <a:ext cx="16" cy="20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11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0"/>
                  </a:cxn>
                  <a:cxn ang="0">
                    <a:pos x="15" y="5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2" y="16"/>
                  </a:cxn>
                  <a:cxn ang="0">
                    <a:pos x="4" y="18"/>
                  </a:cxn>
                  <a:cxn ang="0">
                    <a:pos x="7" y="20"/>
                  </a:cxn>
                </a:cxnLst>
                <a:rect l="0" t="0" r="r" b="b"/>
                <a:pathLst>
                  <a:path w="16" h="20">
                    <a:moveTo>
                      <a:pt x="7" y="20"/>
                    </a:moveTo>
                    <a:lnTo>
                      <a:pt x="11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0"/>
                    </a:lnTo>
                    <a:lnTo>
                      <a:pt x="15" y="5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4" name="Freeform 196"/>
              <p:cNvSpPr>
                <a:spLocks/>
              </p:cNvSpPr>
              <p:nvPr/>
            </p:nvSpPr>
            <p:spPr bwMode="auto">
              <a:xfrm>
                <a:off x="3470" y="1094"/>
                <a:ext cx="39" cy="2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4"/>
                  </a:cxn>
                  <a:cxn ang="0">
                    <a:pos x="6" y="2"/>
                  </a:cxn>
                  <a:cxn ang="0">
                    <a:pos x="13" y="2"/>
                  </a:cxn>
                  <a:cxn ang="0">
                    <a:pos x="19" y="2"/>
                  </a:cxn>
                  <a:cxn ang="0">
                    <a:pos x="26" y="5"/>
                  </a:cxn>
                  <a:cxn ang="0">
                    <a:pos x="33" y="8"/>
                  </a:cxn>
                  <a:cxn ang="0">
                    <a:pos x="37" y="14"/>
                  </a:cxn>
                  <a:cxn ang="0">
                    <a:pos x="39" y="21"/>
                  </a:cxn>
                  <a:cxn ang="0">
                    <a:pos x="39" y="20"/>
                  </a:cxn>
                  <a:cxn ang="0">
                    <a:pos x="39" y="17"/>
                  </a:cxn>
                  <a:cxn ang="0">
                    <a:pos x="39" y="11"/>
                  </a:cxn>
                  <a:cxn ang="0">
                    <a:pos x="37" y="7"/>
                  </a:cxn>
                  <a:cxn ang="0">
                    <a:pos x="33" y="2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0" y="4"/>
                  </a:cxn>
                </a:cxnLst>
                <a:rect l="0" t="0" r="r" b="b"/>
                <a:pathLst>
                  <a:path w="39" h="21">
                    <a:moveTo>
                      <a:pt x="0" y="4"/>
                    </a:moveTo>
                    <a:lnTo>
                      <a:pt x="1" y="4"/>
                    </a:lnTo>
                    <a:lnTo>
                      <a:pt x="6" y="2"/>
                    </a:lnTo>
                    <a:lnTo>
                      <a:pt x="13" y="2"/>
                    </a:lnTo>
                    <a:lnTo>
                      <a:pt x="19" y="2"/>
                    </a:lnTo>
                    <a:lnTo>
                      <a:pt x="26" y="5"/>
                    </a:lnTo>
                    <a:lnTo>
                      <a:pt x="33" y="8"/>
                    </a:lnTo>
                    <a:lnTo>
                      <a:pt x="37" y="14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9" y="11"/>
                    </a:lnTo>
                    <a:lnTo>
                      <a:pt x="37" y="7"/>
                    </a:lnTo>
                    <a:lnTo>
                      <a:pt x="33" y="2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5" name="Freeform 197"/>
              <p:cNvSpPr>
                <a:spLocks/>
              </p:cNvSpPr>
              <p:nvPr/>
            </p:nvSpPr>
            <p:spPr bwMode="auto">
              <a:xfrm>
                <a:off x="3481" y="1098"/>
                <a:ext cx="17" cy="17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12" y="16"/>
                  </a:cxn>
                  <a:cxn ang="0">
                    <a:pos x="15" y="14"/>
                  </a:cxn>
                  <a:cxn ang="0">
                    <a:pos x="16" y="12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5" y="16"/>
                  </a:cxn>
                  <a:cxn ang="0">
                    <a:pos x="8" y="17"/>
                  </a:cxn>
                </a:cxnLst>
                <a:rect l="0" t="0" r="r" b="b"/>
                <a:pathLst>
                  <a:path w="17" h="17">
                    <a:moveTo>
                      <a:pt x="8" y="17"/>
                    </a:moveTo>
                    <a:lnTo>
                      <a:pt x="12" y="16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6" name="Freeform 198"/>
              <p:cNvSpPr>
                <a:spLocks/>
              </p:cNvSpPr>
              <p:nvPr/>
            </p:nvSpPr>
            <p:spPr bwMode="auto">
              <a:xfrm>
                <a:off x="3460" y="1055"/>
                <a:ext cx="46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4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5" y="3"/>
                  </a:cxn>
                  <a:cxn ang="0">
                    <a:pos x="21" y="0"/>
                  </a:cxn>
                  <a:cxn ang="0">
                    <a:pos x="29" y="0"/>
                  </a:cxn>
                  <a:cxn ang="0">
                    <a:pos x="37" y="4"/>
                  </a:cxn>
                  <a:cxn ang="0">
                    <a:pos x="46" y="11"/>
                  </a:cxn>
                  <a:cxn ang="0">
                    <a:pos x="45" y="10"/>
                  </a:cxn>
                  <a:cxn ang="0">
                    <a:pos x="44" y="9"/>
                  </a:cxn>
                  <a:cxn ang="0">
                    <a:pos x="39" y="7"/>
                  </a:cxn>
                  <a:cxn ang="0">
                    <a:pos x="35" y="6"/>
                  </a:cxn>
                  <a:cxn ang="0">
                    <a:pos x="28" y="6"/>
                  </a:cxn>
                  <a:cxn ang="0">
                    <a:pos x="20" y="6"/>
                  </a:cxn>
                  <a:cxn ang="0">
                    <a:pos x="11" y="9"/>
                  </a:cxn>
                  <a:cxn ang="0">
                    <a:pos x="0" y="15"/>
                  </a:cxn>
                </a:cxnLst>
                <a:rect l="0" t="0" r="r" b="b"/>
                <a:pathLst>
                  <a:path w="46" h="15">
                    <a:moveTo>
                      <a:pt x="0" y="15"/>
                    </a:moveTo>
                    <a:lnTo>
                      <a:pt x="1" y="14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15" y="3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7" y="4"/>
                    </a:lnTo>
                    <a:lnTo>
                      <a:pt x="46" y="11"/>
                    </a:lnTo>
                    <a:lnTo>
                      <a:pt x="45" y="10"/>
                    </a:lnTo>
                    <a:lnTo>
                      <a:pt x="44" y="9"/>
                    </a:lnTo>
                    <a:lnTo>
                      <a:pt x="39" y="7"/>
                    </a:lnTo>
                    <a:lnTo>
                      <a:pt x="35" y="6"/>
                    </a:lnTo>
                    <a:lnTo>
                      <a:pt x="28" y="6"/>
                    </a:lnTo>
                    <a:lnTo>
                      <a:pt x="20" y="6"/>
                    </a:lnTo>
                    <a:lnTo>
                      <a:pt x="1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7" name="Freeform 199"/>
              <p:cNvSpPr>
                <a:spLocks/>
              </p:cNvSpPr>
              <p:nvPr/>
            </p:nvSpPr>
            <p:spPr bwMode="auto">
              <a:xfrm>
                <a:off x="3568" y="1174"/>
                <a:ext cx="29" cy="6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" y="29"/>
                  </a:cxn>
                  <a:cxn ang="0">
                    <a:pos x="3" y="40"/>
                  </a:cxn>
                  <a:cxn ang="0">
                    <a:pos x="9" y="51"/>
                  </a:cxn>
                  <a:cxn ang="0">
                    <a:pos x="17" y="60"/>
                  </a:cxn>
                  <a:cxn ang="0">
                    <a:pos x="29" y="66"/>
                  </a:cxn>
                  <a:cxn ang="0">
                    <a:pos x="25" y="60"/>
                  </a:cxn>
                  <a:cxn ang="0">
                    <a:pos x="13" y="45"/>
                  </a:cxn>
                  <a:cxn ang="0">
                    <a:pos x="5" y="24"/>
                  </a:cxn>
                  <a:cxn ang="0">
                    <a:pos x="1" y="0"/>
                  </a:cxn>
                </a:cxnLst>
                <a:rect l="0" t="0" r="r" b="b"/>
                <a:pathLst>
                  <a:path w="29" h="66">
                    <a:moveTo>
                      <a:pt x="1" y="0"/>
                    </a:moveTo>
                    <a:lnTo>
                      <a:pt x="1" y="2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9"/>
                    </a:lnTo>
                    <a:lnTo>
                      <a:pt x="3" y="40"/>
                    </a:lnTo>
                    <a:lnTo>
                      <a:pt x="9" y="51"/>
                    </a:lnTo>
                    <a:lnTo>
                      <a:pt x="17" y="60"/>
                    </a:lnTo>
                    <a:lnTo>
                      <a:pt x="29" y="66"/>
                    </a:lnTo>
                    <a:lnTo>
                      <a:pt x="25" y="60"/>
                    </a:lnTo>
                    <a:lnTo>
                      <a:pt x="13" y="45"/>
                    </a:lnTo>
                    <a:lnTo>
                      <a:pt x="5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8" name="Freeform 200"/>
              <p:cNvSpPr>
                <a:spLocks/>
              </p:cNvSpPr>
              <p:nvPr/>
            </p:nvSpPr>
            <p:spPr bwMode="auto">
              <a:xfrm>
                <a:off x="3448" y="1266"/>
                <a:ext cx="21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2"/>
                  </a:cxn>
                  <a:cxn ang="0">
                    <a:pos x="11" y="5"/>
                  </a:cxn>
                  <a:cxn ang="0">
                    <a:pos x="16" y="9"/>
                  </a:cxn>
                  <a:cxn ang="0">
                    <a:pos x="19" y="14"/>
                  </a:cxn>
                  <a:cxn ang="0">
                    <a:pos x="21" y="20"/>
                  </a:cxn>
                  <a:cxn ang="0">
                    <a:pos x="19" y="26"/>
                  </a:cxn>
                  <a:cxn ang="0">
                    <a:pos x="12" y="32"/>
                  </a:cxn>
                  <a:cxn ang="0">
                    <a:pos x="0" y="37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2" y="16"/>
                  </a:cxn>
                  <a:cxn ang="0">
                    <a:pos x="6" y="0"/>
                  </a:cxn>
                </a:cxnLst>
                <a:rect l="0" t="0" r="r" b="b"/>
                <a:pathLst>
                  <a:path w="21" h="37">
                    <a:moveTo>
                      <a:pt x="6" y="0"/>
                    </a:moveTo>
                    <a:lnTo>
                      <a:pt x="7" y="2"/>
                    </a:lnTo>
                    <a:lnTo>
                      <a:pt x="11" y="5"/>
                    </a:lnTo>
                    <a:lnTo>
                      <a:pt x="16" y="9"/>
                    </a:lnTo>
                    <a:lnTo>
                      <a:pt x="19" y="14"/>
                    </a:lnTo>
                    <a:lnTo>
                      <a:pt x="21" y="20"/>
                    </a:lnTo>
                    <a:lnTo>
                      <a:pt x="19" y="26"/>
                    </a:lnTo>
                    <a:lnTo>
                      <a:pt x="12" y="32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9" y="28"/>
                    </a:lnTo>
                    <a:lnTo>
                      <a:pt x="12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9" name="Freeform 201"/>
              <p:cNvSpPr>
                <a:spLocks/>
              </p:cNvSpPr>
              <p:nvPr/>
            </p:nvSpPr>
            <p:spPr bwMode="auto">
              <a:xfrm>
                <a:off x="3424" y="1272"/>
                <a:ext cx="17" cy="4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5" y="1"/>
                  </a:cxn>
                  <a:cxn ang="0">
                    <a:pos x="11" y="4"/>
                  </a:cxn>
                  <a:cxn ang="0">
                    <a:pos x="6" y="9"/>
                  </a:cxn>
                  <a:cxn ang="0">
                    <a:pos x="2" y="14"/>
                  </a:cxn>
                  <a:cxn ang="0">
                    <a:pos x="0" y="22"/>
                  </a:cxn>
                  <a:cxn ang="0">
                    <a:pos x="1" y="29"/>
                  </a:cxn>
                  <a:cxn ang="0">
                    <a:pos x="6" y="37"/>
                  </a:cxn>
                  <a:cxn ang="0">
                    <a:pos x="17" y="43"/>
                  </a:cxn>
                  <a:cxn ang="0">
                    <a:pos x="14" y="38"/>
                  </a:cxn>
                  <a:cxn ang="0">
                    <a:pos x="9" y="26"/>
                  </a:cxn>
                  <a:cxn ang="0">
                    <a:pos x="7" y="11"/>
                  </a:cxn>
                  <a:cxn ang="0">
                    <a:pos x="16" y="0"/>
                  </a:cxn>
                </a:cxnLst>
                <a:rect l="0" t="0" r="r" b="b"/>
                <a:pathLst>
                  <a:path w="17" h="43">
                    <a:moveTo>
                      <a:pt x="16" y="0"/>
                    </a:moveTo>
                    <a:lnTo>
                      <a:pt x="15" y="1"/>
                    </a:lnTo>
                    <a:lnTo>
                      <a:pt x="11" y="4"/>
                    </a:lnTo>
                    <a:lnTo>
                      <a:pt x="6" y="9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1" y="29"/>
                    </a:lnTo>
                    <a:lnTo>
                      <a:pt x="6" y="37"/>
                    </a:lnTo>
                    <a:lnTo>
                      <a:pt x="17" y="43"/>
                    </a:lnTo>
                    <a:lnTo>
                      <a:pt x="14" y="38"/>
                    </a:lnTo>
                    <a:lnTo>
                      <a:pt x="9" y="26"/>
                    </a:lnTo>
                    <a:lnTo>
                      <a:pt x="7" y="1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0" name="Freeform 202"/>
              <p:cNvSpPr>
                <a:spLocks/>
              </p:cNvSpPr>
              <p:nvPr/>
            </p:nvSpPr>
            <p:spPr bwMode="auto">
              <a:xfrm>
                <a:off x="3279" y="1279"/>
                <a:ext cx="147" cy="246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5" y="235"/>
                  </a:cxn>
                  <a:cxn ang="0">
                    <a:pos x="15" y="210"/>
                  </a:cxn>
                  <a:cxn ang="0">
                    <a:pos x="26" y="174"/>
                  </a:cxn>
                  <a:cxn ang="0">
                    <a:pos x="32" y="140"/>
                  </a:cxn>
                  <a:cxn ang="0">
                    <a:pos x="32" y="134"/>
                  </a:cxn>
                  <a:cxn ang="0">
                    <a:pos x="32" y="118"/>
                  </a:cxn>
                  <a:cxn ang="0">
                    <a:pos x="36" y="95"/>
                  </a:cxn>
                  <a:cxn ang="0">
                    <a:pos x="44" y="69"/>
                  </a:cxn>
                  <a:cxn ang="0">
                    <a:pos x="57" y="43"/>
                  </a:cxn>
                  <a:cxn ang="0">
                    <a:pos x="77" y="21"/>
                  </a:cxn>
                  <a:cxn ang="0">
                    <a:pos x="107" y="5"/>
                  </a:cxn>
                  <a:cxn ang="0">
                    <a:pos x="147" y="0"/>
                  </a:cxn>
                  <a:cxn ang="0">
                    <a:pos x="142" y="1"/>
                  </a:cxn>
                  <a:cxn ang="0">
                    <a:pos x="132" y="3"/>
                  </a:cxn>
                  <a:cxn ang="0">
                    <a:pos x="118" y="9"/>
                  </a:cxn>
                  <a:cxn ang="0">
                    <a:pos x="100" y="17"/>
                  </a:cxn>
                  <a:cxn ang="0">
                    <a:pos x="82" y="33"/>
                  </a:cxn>
                  <a:cxn ang="0">
                    <a:pos x="66" y="54"/>
                  </a:cxn>
                  <a:cxn ang="0">
                    <a:pos x="52" y="84"/>
                  </a:cxn>
                  <a:cxn ang="0">
                    <a:pos x="45" y="122"/>
                  </a:cxn>
                  <a:cxn ang="0">
                    <a:pos x="45" y="126"/>
                  </a:cxn>
                  <a:cxn ang="0">
                    <a:pos x="44" y="136"/>
                  </a:cxn>
                  <a:cxn ang="0">
                    <a:pos x="41" y="152"/>
                  </a:cxn>
                  <a:cxn ang="0">
                    <a:pos x="37" y="171"/>
                  </a:cxn>
                  <a:cxn ang="0">
                    <a:pos x="31" y="192"/>
                  </a:cxn>
                  <a:cxn ang="0">
                    <a:pos x="24" y="212"/>
                  </a:cxn>
                  <a:cxn ang="0">
                    <a:pos x="14" y="231"/>
                  </a:cxn>
                  <a:cxn ang="0">
                    <a:pos x="0" y="246"/>
                  </a:cxn>
                </a:cxnLst>
                <a:rect l="0" t="0" r="r" b="b"/>
                <a:pathLst>
                  <a:path w="147" h="246">
                    <a:moveTo>
                      <a:pt x="0" y="246"/>
                    </a:moveTo>
                    <a:lnTo>
                      <a:pt x="5" y="235"/>
                    </a:lnTo>
                    <a:lnTo>
                      <a:pt x="15" y="210"/>
                    </a:lnTo>
                    <a:lnTo>
                      <a:pt x="26" y="174"/>
                    </a:lnTo>
                    <a:lnTo>
                      <a:pt x="32" y="140"/>
                    </a:lnTo>
                    <a:lnTo>
                      <a:pt x="32" y="134"/>
                    </a:lnTo>
                    <a:lnTo>
                      <a:pt x="32" y="118"/>
                    </a:lnTo>
                    <a:lnTo>
                      <a:pt x="36" y="95"/>
                    </a:lnTo>
                    <a:lnTo>
                      <a:pt x="44" y="69"/>
                    </a:lnTo>
                    <a:lnTo>
                      <a:pt x="57" y="43"/>
                    </a:lnTo>
                    <a:lnTo>
                      <a:pt x="77" y="21"/>
                    </a:lnTo>
                    <a:lnTo>
                      <a:pt x="107" y="5"/>
                    </a:lnTo>
                    <a:lnTo>
                      <a:pt x="147" y="0"/>
                    </a:lnTo>
                    <a:lnTo>
                      <a:pt x="142" y="1"/>
                    </a:lnTo>
                    <a:lnTo>
                      <a:pt x="132" y="3"/>
                    </a:lnTo>
                    <a:lnTo>
                      <a:pt x="118" y="9"/>
                    </a:lnTo>
                    <a:lnTo>
                      <a:pt x="100" y="17"/>
                    </a:lnTo>
                    <a:lnTo>
                      <a:pt x="82" y="33"/>
                    </a:lnTo>
                    <a:lnTo>
                      <a:pt x="66" y="54"/>
                    </a:lnTo>
                    <a:lnTo>
                      <a:pt x="52" y="84"/>
                    </a:lnTo>
                    <a:lnTo>
                      <a:pt x="45" y="122"/>
                    </a:lnTo>
                    <a:lnTo>
                      <a:pt x="45" y="126"/>
                    </a:lnTo>
                    <a:lnTo>
                      <a:pt x="44" y="136"/>
                    </a:lnTo>
                    <a:lnTo>
                      <a:pt x="41" y="152"/>
                    </a:lnTo>
                    <a:lnTo>
                      <a:pt x="37" y="171"/>
                    </a:lnTo>
                    <a:lnTo>
                      <a:pt x="31" y="192"/>
                    </a:lnTo>
                    <a:lnTo>
                      <a:pt x="24" y="212"/>
                    </a:lnTo>
                    <a:lnTo>
                      <a:pt x="14" y="23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1" name="Freeform 203"/>
              <p:cNvSpPr>
                <a:spLocks/>
              </p:cNvSpPr>
              <p:nvPr/>
            </p:nvSpPr>
            <p:spPr bwMode="auto">
              <a:xfrm>
                <a:off x="3657" y="1259"/>
                <a:ext cx="104" cy="269"/>
              </a:xfrm>
              <a:custGeom>
                <a:avLst/>
                <a:gdLst/>
                <a:ahLst/>
                <a:cxnLst>
                  <a:cxn ang="0">
                    <a:pos x="82" y="269"/>
                  </a:cxn>
                  <a:cxn ang="0">
                    <a:pos x="85" y="258"/>
                  </a:cxn>
                  <a:cxn ang="0">
                    <a:pos x="93" y="226"/>
                  </a:cxn>
                  <a:cxn ang="0">
                    <a:pos x="101" y="184"/>
                  </a:cxn>
                  <a:cxn ang="0">
                    <a:pos x="104" y="134"/>
                  </a:cxn>
                  <a:cxn ang="0">
                    <a:pos x="100" y="85"/>
                  </a:cxn>
                  <a:cxn ang="0">
                    <a:pos x="84" y="42"/>
                  </a:cxn>
                  <a:cxn ang="0">
                    <a:pos x="52" y="12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21" y="4"/>
                  </a:cxn>
                  <a:cxn ang="0">
                    <a:pos x="41" y="15"/>
                  </a:cxn>
                  <a:cxn ang="0">
                    <a:pos x="63" y="35"/>
                  </a:cxn>
                  <a:cxn ang="0">
                    <a:pos x="81" y="67"/>
                  </a:cxn>
                  <a:cxn ang="0">
                    <a:pos x="93" y="115"/>
                  </a:cxn>
                  <a:cxn ang="0">
                    <a:pos x="95" y="182"/>
                  </a:cxn>
                  <a:cxn ang="0">
                    <a:pos x="82" y="269"/>
                  </a:cxn>
                </a:cxnLst>
                <a:rect l="0" t="0" r="r" b="b"/>
                <a:pathLst>
                  <a:path w="104" h="269">
                    <a:moveTo>
                      <a:pt x="82" y="269"/>
                    </a:moveTo>
                    <a:lnTo>
                      <a:pt x="85" y="258"/>
                    </a:lnTo>
                    <a:lnTo>
                      <a:pt x="93" y="226"/>
                    </a:lnTo>
                    <a:lnTo>
                      <a:pt x="101" y="184"/>
                    </a:lnTo>
                    <a:lnTo>
                      <a:pt x="104" y="134"/>
                    </a:lnTo>
                    <a:lnTo>
                      <a:pt x="100" y="85"/>
                    </a:lnTo>
                    <a:lnTo>
                      <a:pt x="84" y="42"/>
                    </a:lnTo>
                    <a:lnTo>
                      <a:pt x="52" y="12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21" y="4"/>
                    </a:lnTo>
                    <a:lnTo>
                      <a:pt x="41" y="15"/>
                    </a:lnTo>
                    <a:lnTo>
                      <a:pt x="63" y="35"/>
                    </a:lnTo>
                    <a:lnTo>
                      <a:pt x="81" y="67"/>
                    </a:lnTo>
                    <a:lnTo>
                      <a:pt x="93" y="115"/>
                    </a:lnTo>
                    <a:lnTo>
                      <a:pt x="95" y="182"/>
                    </a:lnTo>
                    <a:lnTo>
                      <a:pt x="82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2" name="Freeform 204"/>
              <p:cNvSpPr>
                <a:spLocks/>
              </p:cNvSpPr>
              <p:nvPr/>
            </p:nvSpPr>
            <p:spPr bwMode="auto">
              <a:xfrm>
                <a:off x="3604" y="1325"/>
                <a:ext cx="51" cy="1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8" y="6"/>
                  </a:cxn>
                  <a:cxn ang="0">
                    <a:pos x="43" y="22"/>
                  </a:cxn>
                  <a:cxn ang="0">
                    <a:pos x="35" y="45"/>
                  </a:cxn>
                  <a:cxn ang="0">
                    <a:pos x="26" y="74"/>
                  </a:cxn>
                  <a:cxn ang="0">
                    <a:pos x="17" y="105"/>
                  </a:cxn>
                  <a:cxn ang="0">
                    <a:pos x="10" y="135"/>
                  </a:cxn>
                  <a:cxn ang="0">
                    <a:pos x="4" y="164"/>
                  </a:cxn>
                  <a:cxn ang="0">
                    <a:pos x="2" y="188"/>
                  </a:cxn>
                  <a:cxn ang="0">
                    <a:pos x="1" y="184"/>
                  </a:cxn>
                  <a:cxn ang="0">
                    <a:pos x="0" y="170"/>
                  </a:cxn>
                  <a:cxn ang="0">
                    <a:pos x="0" y="150"/>
                  </a:cxn>
                  <a:cxn ang="0">
                    <a:pos x="2" y="126"/>
                  </a:cxn>
                  <a:cxn ang="0">
                    <a:pos x="6" y="96"/>
                  </a:cxn>
                  <a:cxn ang="0">
                    <a:pos x="15" y="65"/>
                  </a:cxn>
                  <a:cxn ang="0">
                    <a:pos x="30" y="33"/>
                  </a:cxn>
                  <a:cxn ang="0">
                    <a:pos x="51" y="0"/>
                  </a:cxn>
                </a:cxnLst>
                <a:rect l="0" t="0" r="r" b="b"/>
                <a:pathLst>
                  <a:path w="51" h="188">
                    <a:moveTo>
                      <a:pt x="51" y="0"/>
                    </a:moveTo>
                    <a:lnTo>
                      <a:pt x="48" y="6"/>
                    </a:lnTo>
                    <a:lnTo>
                      <a:pt x="43" y="22"/>
                    </a:lnTo>
                    <a:lnTo>
                      <a:pt x="35" y="45"/>
                    </a:lnTo>
                    <a:lnTo>
                      <a:pt x="26" y="74"/>
                    </a:lnTo>
                    <a:lnTo>
                      <a:pt x="17" y="105"/>
                    </a:lnTo>
                    <a:lnTo>
                      <a:pt x="10" y="135"/>
                    </a:lnTo>
                    <a:lnTo>
                      <a:pt x="4" y="164"/>
                    </a:lnTo>
                    <a:lnTo>
                      <a:pt x="2" y="188"/>
                    </a:lnTo>
                    <a:lnTo>
                      <a:pt x="1" y="184"/>
                    </a:lnTo>
                    <a:lnTo>
                      <a:pt x="0" y="170"/>
                    </a:lnTo>
                    <a:lnTo>
                      <a:pt x="0" y="150"/>
                    </a:lnTo>
                    <a:lnTo>
                      <a:pt x="2" y="126"/>
                    </a:lnTo>
                    <a:lnTo>
                      <a:pt x="6" y="96"/>
                    </a:lnTo>
                    <a:lnTo>
                      <a:pt x="15" y="65"/>
                    </a:lnTo>
                    <a:lnTo>
                      <a:pt x="30" y="3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3" name="Freeform 205"/>
              <p:cNvSpPr>
                <a:spLocks/>
              </p:cNvSpPr>
              <p:nvPr/>
            </p:nvSpPr>
            <p:spPr bwMode="auto">
              <a:xfrm>
                <a:off x="3341" y="937"/>
                <a:ext cx="293" cy="256"/>
              </a:xfrm>
              <a:custGeom>
                <a:avLst/>
                <a:gdLst/>
                <a:ahLst/>
                <a:cxnLst>
                  <a:cxn ang="0">
                    <a:pos x="136" y="72"/>
                  </a:cxn>
                  <a:cxn ang="0">
                    <a:pos x="145" y="97"/>
                  </a:cxn>
                  <a:cxn ang="0">
                    <a:pos x="160" y="133"/>
                  </a:cxn>
                  <a:cxn ang="0">
                    <a:pos x="182" y="158"/>
                  </a:cxn>
                  <a:cxn ang="0">
                    <a:pos x="194" y="166"/>
                  </a:cxn>
                  <a:cxn ang="0">
                    <a:pos x="196" y="187"/>
                  </a:cxn>
                  <a:cxn ang="0">
                    <a:pos x="193" y="218"/>
                  </a:cxn>
                  <a:cxn ang="0">
                    <a:pos x="176" y="247"/>
                  </a:cxn>
                  <a:cxn ang="0">
                    <a:pos x="168" y="254"/>
                  </a:cxn>
                  <a:cxn ang="0">
                    <a:pos x="210" y="235"/>
                  </a:cxn>
                  <a:cxn ang="0">
                    <a:pos x="263" y="195"/>
                  </a:cxn>
                  <a:cxn ang="0">
                    <a:pos x="293" y="129"/>
                  </a:cxn>
                  <a:cxn ang="0">
                    <a:pos x="288" y="86"/>
                  </a:cxn>
                  <a:cxn ang="0">
                    <a:pos x="284" y="77"/>
                  </a:cxn>
                  <a:cxn ang="0">
                    <a:pos x="274" y="62"/>
                  </a:cxn>
                  <a:cxn ang="0">
                    <a:pos x="257" y="44"/>
                  </a:cxn>
                  <a:cxn ang="0">
                    <a:pos x="236" y="26"/>
                  </a:cxn>
                  <a:cxn ang="0">
                    <a:pos x="208" y="12"/>
                  </a:cxn>
                  <a:cxn ang="0">
                    <a:pos x="175" y="2"/>
                  </a:cxn>
                  <a:cxn ang="0">
                    <a:pos x="134" y="2"/>
                  </a:cxn>
                  <a:cxn ang="0">
                    <a:pos x="109" y="6"/>
                  </a:cxn>
                  <a:cxn ang="0">
                    <a:pos x="95" y="10"/>
                  </a:cxn>
                  <a:cxn ang="0">
                    <a:pos x="72" y="20"/>
                  </a:cxn>
                  <a:cxn ang="0">
                    <a:pos x="45" y="34"/>
                  </a:cxn>
                  <a:cxn ang="0">
                    <a:pos x="20" y="53"/>
                  </a:cxn>
                  <a:cxn ang="0">
                    <a:pos x="4" y="77"/>
                  </a:cxn>
                  <a:cxn ang="0">
                    <a:pos x="0" y="106"/>
                  </a:cxn>
                  <a:cxn ang="0">
                    <a:pos x="16" y="142"/>
                  </a:cxn>
                  <a:cxn ang="0">
                    <a:pos x="33" y="159"/>
                  </a:cxn>
                  <a:cxn ang="0">
                    <a:pos x="32" y="146"/>
                  </a:cxn>
                  <a:cxn ang="0">
                    <a:pos x="36" y="125"/>
                  </a:cxn>
                  <a:cxn ang="0">
                    <a:pos x="53" y="100"/>
                  </a:cxn>
                  <a:cxn ang="0">
                    <a:pos x="67" y="92"/>
                  </a:cxn>
                  <a:cxn ang="0">
                    <a:pos x="63" y="107"/>
                  </a:cxn>
                  <a:cxn ang="0">
                    <a:pos x="73" y="126"/>
                  </a:cxn>
                  <a:cxn ang="0">
                    <a:pos x="113" y="137"/>
                  </a:cxn>
                  <a:cxn ang="0">
                    <a:pos x="148" y="135"/>
                  </a:cxn>
                  <a:cxn ang="0">
                    <a:pos x="134" y="125"/>
                  </a:cxn>
                  <a:cxn ang="0">
                    <a:pos x="120" y="107"/>
                  </a:cxn>
                  <a:cxn ang="0">
                    <a:pos x="123" y="82"/>
                  </a:cxn>
                </a:cxnLst>
                <a:rect l="0" t="0" r="r" b="b"/>
                <a:pathLst>
                  <a:path w="293" h="256">
                    <a:moveTo>
                      <a:pt x="135" y="67"/>
                    </a:moveTo>
                    <a:lnTo>
                      <a:pt x="136" y="72"/>
                    </a:lnTo>
                    <a:lnTo>
                      <a:pt x="139" y="82"/>
                    </a:lnTo>
                    <a:lnTo>
                      <a:pt x="145" y="97"/>
                    </a:lnTo>
                    <a:lnTo>
                      <a:pt x="152" y="115"/>
                    </a:lnTo>
                    <a:lnTo>
                      <a:pt x="160" y="133"/>
                    </a:lnTo>
                    <a:lnTo>
                      <a:pt x="170" y="148"/>
                    </a:lnTo>
                    <a:lnTo>
                      <a:pt x="182" y="158"/>
                    </a:lnTo>
                    <a:lnTo>
                      <a:pt x="194" y="163"/>
                    </a:lnTo>
                    <a:lnTo>
                      <a:pt x="194" y="166"/>
                    </a:lnTo>
                    <a:lnTo>
                      <a:pt x="195" y="175"/>
                    </a:lnTo>
                    <a:lnTo>
                      <a:pt x="196" y="187"/>
                    </a:lnTo>
                    <a:lnTo>
                      <a:pt x="195" y="203"/>
                    </a:lnTo>
                    <a:lnTo>
                      <a:pt x="193" y="218"/>
                    </a:lnTo>
                    <a:lnTo>
                      <a:pt x="186" y="234"/>
                    </a:lnTo>
                    <a:lnTo>
                      <a:pt x="176" y="247"/>
                    </a:lnTo>
                    <a:lnTo>
                      <a:pt x="162" y="256"/>
                    </a:lnTo>
                    <a:lnTo>
                      <a:pt x="168" y="254"/>
                    </a:lnTo>
                    <a:lnTo>
                      <a:pt x="186" y="247"/>
                    </a:lnTo>
                    <a:lnTo>
                      <a:pt x="210" y="235"/>
                    </a:lnTo>
                    <a:lnTo>
                      <a:pt x="237" y="218"/>
                    </a:lnTo>
                    <a:lnTo>
                      <a:pt x="263" y="195"/>
                    </a:lnTo>
                    <a:lnTo>
                      <a:pt x="283" y="166"/>
                    </a:lnTo>
                    <a:lnTo>
                      <a:pt x="293" y="129"/>
                    </a:lnTo>
                    <a:lnTo>
                      <a:pt x="289" y="87"/>
                    </a:lnTo>
                    <a:lnTo>
                      <a:pt x="288" y="86"/>
                    </a:lnTo>
                    <a:lnTo>
                      <a:pt x="287" y="83"/>
                    </a:lnTo>
                    <a:lnTo>
                      <a:pt x="284" y="77"/>
                    </a:lnTo>
                    <a:lnTo>
                      <a:pt x="279" y="70"/>
                    </a:lnTo>
                    <a:lnTo>
                      <a:pt x="274" y="62"/>
                    </a:lnTo>
                    <a:lnTo>
                      <a:pt x="266" y="54"/>
                    </a:lnTo>
                    <a:lnTo>
                      <a:pt x="257" y="44"/>
                    </a:lnTo>
                    <a:lnTo>
                      <a:pt x="247" y="35"/>
                    </a:lnTo>
                    <a:lnTo>
                      <a:pt x="236" y="26"/>
                    </a:lnTo>
                    <a:lnTo>
                      <a:pt x="223" y="18"/>
                    </a:lnTo>
                    <a:lnTo>
                      <a:pt x="208" y="12"/>
                    </a:lnTo>
                    <a:lnTo>
                      <a:pt x="193" y="6"/>
                    </a:lnTo>
                    <a:lnTo>
                      <a:pt x="175" y="2"/>
                    </a:lnTo>
                    <a:lnTo>
                      <a:pt x="155" y="0"/>
                    </a:lnTo>
                    <a:lnTo>
                      <a:pt x="134" y="2"/>
                    </a:lnTo>
                    <a:lnTo>
                      <a:pt x="112" y="6"/>
                    </a:lnTo>
                    <a:lnTo>
                      <a:pt x="109" y="6"/>
                    </a:lnTo>
                    <a:lnTo>
                      <a:pt x="104" y="8"/>
                    </a:lnTo>
                    <a:lnTo>
                      <a:pt x="95" y="10"/>
                    </a:lnTo>
                    <a:lnTo>
                      <a:pt x="85" y="15"/>
                    </a:lnTo>
                    <a:lnTo>
                      <a:pt x="72" y="20"/>
                    </a:lnTo>
                    <a:lnTo>
                      <a:pt x="58" y="26"/>
                    </a:lnTo>
                    <a:lnTo>
                      <a:pt x="45" y="34"/>
                    </a:lnTo>
                    <a:lnTo>
                      <a:pt x="33" y="43"/>
                    </a:lnTo>
                    <a:lnTo>
                      <a:pt x="20" y="53"/>
                    </a:lnTo>
                    <a:lnTo>
                      <a:pt x="12" y="64"/>
                    </a:lnTo>
                    <a:lnTo>
                      <a:pt x="4" y="77"/>
                    </a:lnTo>
                    <a:lnTo>
                      <a:pt x="0" y="90"/>
                    </a:lnTo>
                    <a:lnTo>
                      <a:pt x="0" y="106"/>
                    </a:lnTo>
                    <a:lnTo>
                      <a:pt x="6" y="124"/>
                    </a:lnTo>
                    <a:lnTo>
                      <a:pt x="16" y="142"/>
                    </a:lnTo>
                    <a:lnTo>
                      <a:pt x="33" y="162"/>
                    </a:lnTo>
                    <a:lnTo>
                      <a:pt x="33" y="159"/>
                    </a:lnTo>
                    <a:lnTo>
                      <a:pt x="32" y="154"/>
                    </a:lnTo>
                    <a:lnTo>
                      <a:pt x="32" y="146"/>
                    </a:lnTo>
                    <a:lnTo>
                      <a:pt x="33" y="136"/>
                    </a:lnTo>
                    <a:lnTo>
                      <a:pt x="36" y="125"/>
                    </a:lnTo>
                    <a:lnTo>
                      <a:pt x="43" y="113"/>
                    </a:lnTo>
                    <a:lnTo>
                      <a:pt x="53" y="100"/>
                    </a:lnTo>
                    <a:lnTo>
                      <a:pt x="68" y="89"/>
                    </a:lnTo>
                    <a:lnTo>
                      <a:pt x="67" y="92"/>
                    </a:lnTo>
                    <a:lnTo>
                      <a:pt x="65" y="98"/>
                    </a:lnTo>
                    <a:lnTo>
                      <a:pt x="63" y="107"/>
                    </a:lnTo>
                    <a:lnTo>
                      <a:pt x="65" y="117"/>
                    </a:lnTo>
                    <a:lnTo>
                      <a:pt x="73" y="126"/>
                    </a:lnTo>
                    <a:lnTo>
                      <a:pt x="87" y="134"/>
                    </a:lnTo>
                    <a:lnTo>
                      <a:pt x="113" y="137"/>
                    </a:lnTo>
                    <a:lnTo>
                      <a:pt x="150" y="136"/>
                    </a:lnTo>
                    <a:lnTo>
                      <a:pt x="148" y="135"/>
                    </a:lnTo>
                    <a:lnTo>
                      <a:pt x="142" y="132"/>
                    </a:lnTo>
                    <a:lnTo>
                      <a:pt x="134" y="125"/>
                    </a:lnTo>
                    <a:lnTo>
                      <a:pt x="126" y="117"/>
                    </a:lnTo>
                    <a:lnTo>
                      <a:pt x="120" y="107"/>
                    </a:lnTo>
                    <a:lnTo>
                      <a:pt x="118" y="95"/>
                    </a:lnTo>
                    <a:lnTo>
                      <a:pt x="123" y="82"/>
                    </a:lnTo>
                    <a:lnTo>
                      <a:pt x="135" y="67"/>
                    </a:lnTo>
                    <a:close/>
                  </a:path>
                </a:pathLst>
              </a:custGeom>
              <a:solidFill>
                <a:srgbClr val="7F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4" name="Freeform 206"/>
              <p:cNvSpPr>
                <a:spLocks/>
              </p:cNvSpPr>
              <p:nvPr/>
            </p:nvSpPr>
            <p:spPr bwMode="auto">
              <a:xfrm>
                <a:off x="3347" y="1372"/>
                <a:ext cx="23" cy="13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16"/>
                  </a:cxn>
                  <a:cxn ang="0">
                    <a:pos x="13" y="51"/>
                  </a:cxn>
                  <a:cxn ang="0">
                    <a:pos x="11" y="95"/>
                  </a:cxn>
                  <a:cxn ang="0">
                    <a:pos x="0" y="130"/>
                  </a:cxn>
                  <a:cxn ang="0">
                    <a:pos x="2" y="127"/>
                  </a:cxn>
                  <a:cxn ang="0">
                    <a:pos x="7" y="117"/>
                  </a:cxn>
                  <a:cxn ang="0">
                    <a:pos x="12" y="102"/>
                  </a:cxn>
                  <a:cxn ang="0">
                    <a:pos x="19" y="85"/>
                  </a:cxn>
                  <a:cxn ang="0">
                    <a:pos x="22" y="65"/>
                  </a:cxn>
                  <a:cxn ang="0">
                    <a:pos x="23" y="42"/>
                  </a:cxn>
                  <a:cxn ang="0">
                    <a:pos x="20" y="21"/>
                  </a:cxn>
                  <a:cxn ang="0">
                    <a:pos x="10" y="0"/>
                  </a:cxn>
                </a:cxnLst>
                <a:rect l="0" t="0" r="r" b="b"/>
                <a:pathLst>
                  <a:path w="23" h="130">
                    <a:moveTo>
                      <a:pt x="10" y="0"/>
                    </a:moveTo>
                    <a:lnTo>
                      <a:pt x="11" y="16"/>
                    </a:lnTo>
                    <a:lnTo>
                      <a:pt x="13" y="51"/>
                    </a:lnTo>
                    <a:lnTo>
                      <a:pt x="11" y="95"/>
                    </a:lnTo>
                    <a:lnTo>
                      <a:pt x="0" y="130"/>
                    </a:lnTo>
                    <a:lnTo>
                      <a:pt x="2" y="127"/>
                    </a:lnTo>
                    <a:lnTo>
                      <a:pt x="7" y="117"/>
                    </a:lnTo>
                    <a:lnTo>
                      <a:pt x="12" y="102"/>
                    </a:lnTo>
                    <a:lnTo>
                      <a:pt x="19" y="85"/>
                    </a:lnTo>
                    <a:lnTo>
                      <a:pt x="22" y="65"/>
                    </a:lnTo>
                    <a:lnTo>
                      <a:pt x="23" y="42"/>
                    </a:lnTo>
                    <a:lnTo>
                      <a:pt x="2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5" name="Freeform 207"/>
              <p:cNvSpPr>
                <a:spLocks/>
              </p:cNvSpPr>
              <p:nvPr/>
            </p:nvSpPr>
            <p:spPr bwMode="auto">
              <a:xfrm>
                <a:off x="3454" y="1004"/>
                <a:ext cx="37" cy="6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2"/>
                  </a:cxn>
                  <a:cxn ang="0">
                    <a:pos x="14" y="7"/>
                  </a:cxn>
                  <a:cxn ang="0">
                    <a:pos x="7" y="16"/>
                  </a:cxn>
                  <a:cxn ang="0">
                    <a:pos x="2" y="25"/>
                  </a:cxn>
                  <a:cxn ang="0">
                    <a:pos x="0" y="36"/>
                  </a:cxn>
                  <a:cxn ang="0">
                    <a:pos x="3" y="48"/>
                  </a:cxn>
                  <a:cxn ang="0">
                    <a:pos x="15" y="59"/>
                  </a:cxn>
                  <a:cxn ang="0">
                    <a:pos x="37" y="69"/>
                  </a:cxn>
                  <a:cxn ang="0">
                    <a:pos x="35" y="68"/>
                  </a:cxn>
                  <a:cxn ang="0">
                    <a:pos x="31" y="65"/>
                  </a:cxn>
                  <a:cxn ang="0">
                    <a:pos x="24" y="59"/>
                  </a:cxn>
                  <a:cxn ang="0">
                    <a:pos x="17" y="52"/>
                  </a:cxn>
                  <a:cxn ang="0">
                    <a:pos x="13" y="42"/>
                  </a:cxn>
                  <a:cxn ang="0">
                    <a:pos x="11" y="30"/>
                  </a:cxn>
                  <a:cxn ang="0">
                    <a:pos x="13" y="17"/>
                  </a:cxn>
                  <a:cxn ang="0">
                    <a:pos x="22" y="0"/>
                  </a:cxn>
                </a:cxnLst>
                <a:rect l="0" t="0" r="r" b="b"/>
                <a:pathLst>
                  <a:path w="37" h="69">
                    <a:moveTo>
                      <a:pt x="22" y="0"/>
                    </a:moveTo>
                    <a:lnTo>
                      <a:pt x="20" y="2"/>
                    </a:lnTo>
                    <a:lnTo>
                      <a:pt x="14" y="7"/>
                    </a:lnTo>
                    <a:lnTo>
                      <a:pt x="7" y="16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3" y="48"/>
                    </a:lnTo>
                    <a:lnTo>
                      <a:pt x="15" y="59"/>
                    </a:lnTo>
                    <a:lnTo>
                      <a:pt x="37" y="69"/>
                    </a:lnTo>
                    <a:lnTo>
                      <a:pt x="35" y="68"/>
                    </a:lnTo>
                    <a:lnTo>
                      <a:pt x="31" y="65"/>
                    </a:lnTo>
                    <a:lnTo>
                      <a:pt x="24" y="59"/>
                    </a:lnTo>
                    <a:lnTo>
                      <a:pt x="17" y="52"/>
                    </a:lnTo>
                    <a:lnTo>
                      <a:pt x="13" y="42"/>
                    </a:lnTo>
                    <a:lnTo>
                      <a:pt x="11" y="30"/>
                    </a:lnTo>
                    <a:lnTo>
                      <a:pt x="13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6" name="Freeform 208"/>
              <p:cNvSpPr>
                <a:spLocks/>
              </p:cNvSpPr>
              <p:nvPr/>
            </p:nvSpPr>
            <p:spPr bwMode="auto">
              <a:xfrm>
                <a:off x="3483" y="1017"/>
                <a:ext cx="48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12"/>
                  </a:cxn>
                  <a:cxn ang="0">
                    <a:pos x="4" y="24"/>
                  </a:cxn>
                  <a:cxn ang="0">
                    <a:pos x="8" y="38"/>
                  </a:cxn>
                  <a:cxn ang="0">
                    <a:pos x="15" y="54"/>
                  </a:cxn>
                  <a:cxn ang="0">
                    <a:pos x="24" y="69"/>
                  </a:cxn>
                  <a:cxn ang="0">
                    <a:pos x="34" y="83"/>
                  </a:cxn>
                  <a:cxn ang="0">
                    <a:pos x="48" y="93"/>
                  </a:cxn>
                  <a:cxn ang="0">
                    <a:pos x="46" y="89"/>
                  </a:cxn>
                  <a:cxn ang="0">
                    <a:pos x="41" y="82"/>
                  </a:cxn>
                  <a:cxn ang="0">
                    <a:pos x="33" y="69"/>
                  </a:cxn>
                  <a:cxn ang="0">
                    <a:pos x="24" y="55"/>
                  </a:cxn>
                  <a:cxn ang="0">
                    <a:pos x="14" y="39"/>
                  </a:cxn>
                  <a:cxn ang="0">
                    <a:pos x="6" y="24"/>
                  </a:cxn>
                  <a:cxn ang="0">
                    <a:pos x="2" y="10"/>
                  </a:cxn>
                  <a:cxn ang="0">
                    <a:pos x="0" y="0"/>
                  </a:cxn>
                </a:cxnLst>
                <a:rect l="0" t="0" r="r" b="b"/>
                <a:pathLst>
                  <a:path w="48" h="93">
                    <a:moveTo>
                      <a:pt x="0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8" y="38"/>
                    </a:lnTo>
                    <a:lnTo>
                      <a:pt x="15" y="54"/>
                    </a:lnTo>
                    <a:lnTo>
                      <a:pt x="24" y="69"/>
                    </a:lnTo>
                    <a:lnTo>
                      <a:pt x="34" y="83"/>
                    </a:lnTo>
                    <a:lnTo>
                      <a:pt x="48" y="93"/>
                    </a:lnTo>
                    <a:lnTo>
                      <a:pt x="46" y="89"/>
                    </a:lnTo>
                    <a:lnTo>
                      <a:pt x="41" y="82"/>
                    </a:lnTo>
                    <a:lnTo>
                      <a:pt x="33" y="69"/>
                    </a:lnTo>
                    <a:lnTo>
                      <a:pt x="24" y="55"/>
                    </a:lnTo>
                    <a:lnTo>
                      <a:pt x="14" y="39"/>
                    </a:lnTo>
                    <a:lnTo>
                      <a:pt x="6" y="24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7" name="Freeform 209"/>
              <p:cNvSpPr>
                <a:spLocks/>
              </p:cNvSpPr>
              <p:nvPr/>
            </p:nvSpPr>
            <p:spPr bwMode="auto">
              <a:xfrm>
                <a:off x="3490" y="1119"/>
                <a:ext cx="45" cy="8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1" y="2"/>
                  </a:cxn>
                  <a:cxn ang="0">
                    <a:pos x="44" y="10"/>
                  </a:cxn>
                  <a:cxn ang="0">
                    <a:pos x="45" y="20"/>
                  </a:cxn>
                  <a:cxn ang="0">
                    <a:pos x="45" y="32"/>
                  </a:cxn>
                  <a:cxn ang="0">
                    <a:pos x="41" y="45"/>
                  </a:cxn>
                  <a:cxn ang="0">
                    <a:pos x="34" y="59"/>
                  </a:cxn>
                  <a:cxn ang="0">
                    <a:pos x="20" y="70"/>
                  </a:cxn>
                  <a:cxn ang="0">
                    <a:pos x="0" y="80"/>
                  </a:cxn>
                  <a:cxn ang="0">
                    <a:pos x="3" y="79"/>
                  </a:cxn>
                  <a:cxn ang="0">
                    <a:pos x="7" y="74"/>
                  </a:cxn>
                  <a:cxn ang="0">
                    <a:pos x="14" y="69"/>
                  </a:cxn>
                  <a:cxn ang="0">
                    <a:pos x="21" y="60"/>
                  </a:cxn>
                  <a:cxn ang="0">
                    <a:pos x="29" y="49"/>
                  </a:cxn>
                  <a:cxn ang="0">
                    <a:pos x="36" y="34"/>
                  </a:cxn>
                  <a:cxn ang="0">
                    <a:pos x="39" y="19"/>
                  </a:cxn>
                  <a:cxn ang="0">
                    <a:pos x="40" y="0"/>
                  </a:cxn>
                </a:cxnLst>
                <a:rect l="0" t="0" r="r" b="b"/>
                <a:pathLst>
                  <a:path w="45" h="80">
                    <a:moveTo>
                      <a:pt x="40" y="0"/>
                    </a:moveTo>
                    <a:lnTo>
                      <a:pt x="41" y="2"/>
                    </a:lnTo>
                    <a:lnTo>
                      <a:pt x="44" y="10"/>
                    </a:lnTo>
                    <a:lnTo>
                      <a:pt x="45" y="20"/>
                    </a:lnTo>
                    <a:lnTo>
                      <a:pt x="45" y="32"/>
                    </a:lnTo>
                    <a:lnTo>
                      <a:pt x="41" y="45"/>
                    </a:lnTo>
                    <a:lnTo>
                      <a:pt x="34" y="59"/>
                    </a:lnTo>
                    <a:lnTo>
                      <a:pt x="20" y="70"/>
                    </a:lnTo>
                    <a:lnTo>
                      <a:pt x="0" y="80"/>
                    </a:lnTo>
                    <a:lnTo>
                      <a:pt x="3" y="79"/>
                    </a:lnTo>
                    <a:lnTo>
                      <a:pt x="7" y="74"/>
                    </a:lnTo>
                    <a:lnTo>
                      <a:pt x="14" y="69"/>
                    </a:lnTo>
                    <a:lnTo>
                      <a:pt x="21" y="60"/>
                    </a:lnTo>
                    <a:lnTo>
                      <a:pt x="29" y="49"/>
                    </a:lnTo>
                    <a:lnTo>
                      <a:pt x="36" y="34"/>
                    </a:lnTo>
                    <a:lnTo>
                      <a:pt x="39" y="1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8" name="Freeform 210"/>
              <p:cNvSpPr>
                <a:spLocks/>
              </p:cNvSpPr>
              <p:nvPr/>
            </p:nvSpPr>
            <p:spPr bwMode="auto">
              <a:xfrm>
                <a:off x="3529" y="992"/>
                <a:ext cx="115" cy="198"/>
              </a:xfrm>
              <a:custGeom>
                <a:avLst/>
                <a:gdLst/>
                <a:ahLst/>
                <a:cxnLst>
                  <a:cxn ang="0">
                    <a:pos x="0" y="198"/>
                  </a:cxn>
                  <a:cxn ang="0">
                    <a:pos x="2" y="197"/>
                  </a:cxn>
                  <a:cxn ang="0">
                    <a:pos x="8" y="194"/>
                  </a:cxn>
                  <a:cxn ang="0">
                    <a:pos x="16" y="189"/>
                  </a:cxn>
                  <a:cxn ang="0">
                    <a:pos x="27" y="183"/>
                  </a:cxn>
                  <a:cxn ang="0">
                    <a:pos x="39" y="176"/>
                  </a:cxn>
                  <a:cxn ang="0">
                    <a:pos x="51" y="166"/>
                  </a:cxn>
                  <a:cxn ang="0">
                    <a:pos x="65" y="154"/>
                  </a:cxn>
                  <a:cxn ang="0">
                    <a:pos x="78" y="142"/>
                  </a:cxn>
                  <a:cxn ang="0">
                    <a:pos x="90" y="129"/>
                  </a:cxn>
                  <a:cxn ang="0">
                    <a:pos x="100" y="113"/>
                  </a:cxn>
                  <a:cxn ang="0">
                    <a:pos x="108" y="97"/>
                  </a:cxn>
                  <a:cxn ang="0">
                    <a:pos x="113" y="80"/>
                  </a:cxn>
                  <a:cxn ang="0">
                    <a:pos x="115" y="61"/>
                  </a:cxn>
                  <a:cxn ang="0">
                    <a:pos x="111" y="42"/>
                  </a:cxn>
                  <a:cxn ang="0">
                    <a:pos x="103" y="21"/>
                  </a:cxn>
                  <a:cxn ang="0">
                    <a:pos x="90" y="0"/>
                  </a:cxn>
                  <a:cxn ang="0">
                    <a:pos x="92" y="5"/>
                  </a:cxn>
                  <a:cxn ang="0">
                    <a:pos x="98" y="20"/>
                  </a:cxn>
                  <a:cxn ang="0">
                    <a:pos x="103" y="42"/>
                  </a:cxn>
                  <a:cxn ang="0">
                    <a:pos x="103" y="70"/>
                  </a:cxn>
                  <a:cxn ang="0">
                    <a:pos x="98" y="101"/>
                  </a:cxn>
                  <a:cxn ang="0">
                    <a:pos x="80" y="134"/>
                  </a:cxn>
                  <a:cxn ang="0">
                    <a:pos x="49" y="168"/>
                  </a:cxn>
                  <a:cxn ang="0">
                    <a:pos x="0" y="198"/>
                  </a:cxn>
                </a:cxnLst>
                <a:rect l="0" t="0" r="r" b="b"/>
                <a:pathLst>
                  <a:path w="115" h="198">
                    <a:moveTo>
                      <a:pt x="0" y="198"/>
                    </a:moveTo>
                    <a:lnTo>
                      <a:pt x="2" y="197"/>
                    </a:lnTo>
                    <a:lnTo>
                      <a:pt x="8" y="194"/>
                    </a:lnTo>
                    <a:lnTo>
                      <a:pt x="16" y="189"/>
                    </a:lnTo>
                    <a:lnTo>
                      <a:pt x="27" y="183"/>
                    </a:lnTo>
                    <a:lnTo>
                      <a:pt x="39" y="176"/>
                    </a:lnTo>
                    <a:lnTo>
                      <a:pt x="51" y="166"/>
                    </a:lnTo>
                    <a:lnTo>
                      <a:pt x="65" y="154"/>
                    </a:lnTo>
                    <a:lnTo>
                      <a:pt x="78" y="142"/>
                    </a:lnTo>
                    <a:lnTo>
                      <a:pt x="90" y="129"/>
                    </a:lnTo>
                    <a:lnTo>
                      <a:pt x="100" y="113"/>
                    </a:lnTo>
                    <a:lnTo>
                      <a:pt x="108" y="97"/>
                    </a:lnTo>
                    <a:lnTo>
                      <a:pt x="113" y="80"/>
                    </a:lnTo>
                    <a:lnTo>
                      <a:pt x="115" y="61"/>
                    </a:lnTo>
                    <a:lnTo>
                      <a:pt x="111" y="42"/>
                    </a:lnTo>
                    <a:lnTo>
                      <a:pt x="103" y="21"/>
                    </a:lnTo>
                    <a:lnTo>
                      <a:pt x="90" y="0"/>
                    </a:lnTo>
                    <a:lnTo>
                      <a:pt x="92" y="5"/>
                    </a:lnTo>
                    <a:lnTo>
                      <a:pt x="98" y="20"/>
                    </a:lnTo>
                    <a:lnTo>
                      <a:pt x="103" y="42"/>
                    </a:lnTo>
                    <a:lnTo>
                      <a:pt x="103" y="70"/>
                    </a:lnTo>
                    <a:lnTo>
                      <a:pt x="98" y="101"/>
                    </a:lnTo>
                    <a:lnTo>
                      <a:pt x="80" y="134"/>
                    </a:lnTo>
                    <a:lnTo>
                      <a:pt x="49" y="168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9" name="Freeform 211"/>
              <p:cNvSpPr>
                <a:spLocks/>
              </p:cNvSpPr>
              <p:nvPr/>
            </p:nvSpPr>
            <p:spPr bwMode="auto">
              <a:xfrm>
                <a:off x="3335" y="946"/>
                <a:ext cx="95" cy="153"/>
              </a:xfrm>
              <a:custGeom>
                <a:avLst/>
                <a:gdLst/>
                <a:ahLst/>
                <a:cxnLst>
                  <a:cxn ang="0">
                    <a:pos x="39" y="153"/>
                  </a:cxn>
                  <a:cxn ang="0">
                    <a:pos x="34" y="149"/>
                  </a:cxn>
                  <a:cxn ang="0">
                    <a:pos x="23" y="139"/>
                  </a:cxn>
                  <a:cxn ang="0">
                    <a:pos x="10" y="124"/>
                  </a:cxn>
                  <a:cxn ang="0">
                    <a:pos x="1" y="104"/>
                  </a:cxn>
                  <a:cxn ang="0">
                    <a:pos x="0" y="80"/>
                  </a:cxn>
                  <a:cxn ang="0">
                    <a:pos x="12" y="55"/>
                  </a:cxn>
                  <a:cxn ang="0">
                    <a:pos x="42" y="28"/>
                  </a:cxn>
                  <a:cxn ang="0">
                    <a:pos x="95" y="0"/>
                  </a:cxn>
                  <a:cxn ang="0">
                    <a:pos x="90" y="4"/>
                  </a:cxn>
                  <a:cxn ang="0">
                    <a:pos x="74" y="13"/>
                  </a:cxn>
                  <a:cxn ang="0">
                    <a:pos x="55" y="27"/>
                  </a:cxn>
                  <a:cxn ang="0">
                    <a:pos x="35" y="46"/>
                  </a:cxn>
                  <a:cxn ang="0">
                    <a:pos x="19" y="69"/>
                  </a:cxn>
                  <a:cxn ang="0">
                    <a:pos x="11" y="95"/>
                  </a:cxn>
                  <a:cxn ang="0">
                    <a:pos x="16" y="123"/>
                  </a:cxn>
                  <a:cxn ang="0">
                    <a:pos x="39" y="153"/>
                  </a:cxn>
                </a:cxnLst>
                <a:rect l="0" t="0" r="r" b="b"/>
                <a:pathLst>
                  <a:path w="95" h="153">
                    <a:moveTo>
                      <a:pt x="39" y="153"/>
                    </a:moveTo>
                    <a:lnTo>
                      <a:pt x="34" y="149"/>
                    </a:lnTo>
                    <a:lnTo>
                      <a:pt x="23" y="139"/>
                    </a:lnTo>
                    <a:lnTo>
                      <a:pt x="10" y="124"/>
                    </a:lnTo>
                    <a:lnTo>
                      <a:pt x="1" y="104"/>
                    </a:lnTo>
                    <a:lnTo>
                      <a:pt x="0" y="80"/>
                    </a:lnTo>
                    <a:lnTo>
                      <a:pt x="12" y="55"/>
                    </a:lnTo>
                    <a:lnTo>
                      <a:pt x="42" y="28"/>
                    </a:lnTo>
                    <a:lnTo>
                      <a:pt x="95" y="0"/>
                    </a:lnTo>
                    <a:lnTo>
                      <a:pt x="90" y="4"/>
                    </a:lnTo>
                    <a:lnTo>
                      <a:pt x="74" y="13"/>
                    </a:lnTo>
                    <a:lnTo>
                      <a:pt x="55" y="27"/>
                    </a:lnTo>
                    <a:lnTo>
                      <a:pt x="35" y="46"/>
                    </a:lnTo>
                    <a:lnTo>
                      <a:pt x="19" y="69"/>
                    </a:lnTo>
                    <a:lnTo>
                      <a:pt x="11" y="95"/>
                    </a:lnTo>
                    <a:lnTo>
                      <a:pt x="16" y="123"/>
                    </a:lnTo>
                    <a:lnTo>
                      <a:pt x="39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0" name="Freeform 212"/>
              <p:cNvSpPr>
                <a:spLocks/>
              </p:cNvSpPr>
              <p:nvPr/>
            </p:nvSpPr>
            <p:spPr bwMode="auto">
              <a:xfrm>
                <a:off x="3388" y="1020"/>
                <a:ext cx="93" cy="6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3"/>
                  </a:cxn>
                  <a:cxn ang="0">
                    <a:pos x="3" y="11"/>
                  </a:cxn>
                  <a:cxn ang="0">
                    <a:pos x="0" y="21"/>
                  </a:cxn>
                  <a:cxn ang="0">
                    <a:pos x="0" y="33"/>
                  </a:cxn>
                  <a:cxn ang="0">
                    <a:pos x="7" y="45"/>
                  </a:cxn>
                  <a:cxn ang="0">
                    <a:pos x="22" y="55"/>
                  </a:cxn>
                  <a:cxn ang="0">
                    <a:pos x="50" y="61"/>
                  </a:cxn>
                  <a:cxn ang="0">
                    <a:pos x="93" y="62"/>
                  </a:cxn>
                  <a:cxn ang="0">
                    <a:pos x="89" y="62"/>
                  </a:cxn>
                  <a:cxn ang="0">
                    <a:pos x="77" y="62"/>
                  </a:cxn>
                  <a:cxn ang="0">
                    <a:pos x="60" y="61"/>
                  </a:cxn>
                  <a:cxn ang="0">
                    <a:pos x="42" y="56"/>
                  </a:cxn>
                  <a:cxn ang="0">
                    <a:pos x="25" y="50"/>
                  </a:cxn>
                  <a:cxn ang="0">
                    <a:pos x="12" y="39"/>
                  </a:cxn>
                  <a:cxn ang="0">
                    <a:pos x="6" y="22"/>
                  </a:cxn>
                  <a:cxn ang="0">
                    <a:pos x="9" y="0"/>
                  </a:cxn>
                </a:cxnLst>
                <a:rect l="0" t="0" r="r" b="b"/>
                <a:pathLst>
                  <a:path w="93" h="62">
                    <a:moveTo>
                      <a:pt x="9" y="0"/>
                    </a:moveTo>
                    <a:lnTo>
                      <a:pt x="7" y="3"/>
                    </a:lnTo>
                    <a:lnTo>
                      <a:pt x="3" y="11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7" y="45"/>
                    </a:lnTo>
                    <a:lnTo>
                      <a:pt x="22" y="55"/>
                    </a:lnTo>
                    <a:lnTo>
                      <a:pt x="50" y="61"/>
                    </a:lnTo>
                    <a:lnTo>
                      <a:pt x="93" y="62"/>
                    </a:lnTo>
                    <a:lnTo>
                      <a:pt x="89" y="62"/>
                    </a:lnTo>
                    <a:lnTo>
                      <a:pt x="77" y="62"/>
                    </a:lnTo>
                    <a:lnTo>
                      <a:pt x="60" y="61"/>
                    </a:lnTo>
                    <a:lnTo>
                      <a:pt x="42" y="56"/>
                    </a:lnTo>
                    <a:lnTo>
                      <a:pt x="25" y="50"/>
                    </a:lnTo>
                    <a:lnTo>
                      <a:pt x="12" y="39"/>
                    </a:lnTo>
                    <a:lnTo>
                      <a:pt x="6" y="2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1" name="Freeform 213"/>
              <p:cNvSpPr>
                <a:spLocks/>
              </p:cNvSpPr>
              <p:nvPr/>
            </p:nvSpPr>
            <p:spPr bwMode="auto">
              <a:xfrm>
                <a:off x="3444" y="925"/>
                <a:ext cx="166" cy="5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10"/>
                  </a:cxn>
                  <a:cxn ang="0">
                    <a:pos x="19" y="7"/>
                  </a:cxn>
                  <a:cxn ang="0">
                    <a:pos x="39" y="2"/>
                  </a:cxn>
                  <a:cxn ang="0">
                    <a:pos x="63" y="0"/>
                  </a:cxn>
                  <a:cxn ang="0">
                    <a:pos x="91" y="4"/>
                  </a:cxn>
                  <a:cxn ang="0">
                    <a:pos x="119" y="12"/>
                  </a:cxn>
                  <a:cxn ang="0">
                    <a:pos x="144" y="29"/>
                  </a:cxn>
                  <a:cxn ang="0">
                    <a:pos x="166" y="58"/>
                  </a:cxn>
                  <a:cxn ang="0">
                    <a:pos x="163" y="55"/>
                  </a:cxn>
                  <a:cxn ang="0">
                    <a:pos x="155" y="48"/>
                  </a:cxn>
                  <a:cxn ang="0">
                    <a:pos x="141" y="38"/>
                  </a:cxn>
                  <a:cxn ang="0">
                    <a:pos x="122" y="27"/>
                  </a:cxn>
                  <a:cxn ang="0">
                    <a:pos x="99" y="17"/>
                  </a:cxn>
                  <a:cxn ang="0">
                    <a:pos x="70" y="10"/>
                  </a:cxn>
                  <a:cxn ang="0">
                    <a:pos x="36" y="8"/>
                  </a:cxn>
                  <a:cxn ang="0">
                    <a:pos x="0" y="12"/>
                  </a:cxn>
                </a:cxnLst>
                <a:rect l="0" t="0" r="r" b="b"/>
                <a:pathLst>
                  <a:path w="166" h="58">
                    <a:moveTo>
                      <a:pt x="0" y="12"/>
                    </a:moveTo>
                    <a:lnTo>
                      <a:pt x="5" y="10"/>
                    </a:lnTo>
                    <a:lnTo>
                      <a:pt x="19" y="7"/>
                    </a:lnTo>
                    <a:lnTo>
                      <a:pt x="39" y="2"/>
                    </a:lnTo>
                    <a:lnTo>
                      <a:pt x="63" y="0"/>
                    </a:lnTo>
                    <a:lnTo>
                      <a:pt x="91" y="4"/>
                    </a:lnTo>
                    <a:lnTo>
                      <a:pt x="119" y="12"/>
                    </a:lnTo>
                    <a:lnTo>
                      <a:pt x="144" y="29"/>
                    </a:lnTo>
                    <a:lnTo>
                      <a:pt x="166" y="58"/>
                    </a:lnTo>
                    <a:lnTo>
                      <a:pt x="163" y="55"/>
                    </a:lnTo>
                    <a:lnTo>
                      <a:pt x="155" y="48"/>
                    </a:lnTo>
                    <a:lnTo>
                      <a:pt x="141" y="38"/>
                    </a:lnTo>
                    <a:lnTo>
                      <a:pt x="122" y="27"/>
                    </a:lnTo>
                    <a:lnTo>
                      <a:pt x="99" y="17"/>
                    </a:lnTo>
                    <a:lnTo>
                      <a:pt x="70" y="10"/>
                    </a:lnTo>
                    <a:lnTo>
                      <a:pt x="36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2" name="Freeform 214"/>
              <p:cNvSpPr>
                <a:spLocks/>
              </p:cNvSpPr>
              <p:nvPr/>
            </p:nvSpPr>
            <p:spPr bwMode="auto">
              <a:xfrm>
                <a:off x="2256" y="1220"/>
                <a:ext cx="1705" cy="341"/>
              </a:xfrm>
              <a:custGeom>
                <a:avLst/>
                <a:gdLst/>
                <a:ahLst/>
                <a:cxnLst>
                  <a:cxn ang="0">
                    <a:pos x="0" y="341"/>
                  </a:cxn>
                  <a:cxn ang="0">
                    <a:pos x="1500" y="277"/>
                  </a:cxn>
                  <a:cxn ang="0">
                    <a:pos x="1705" y="0"/>
                  </a:cxn>
                  <a:cxn ang="0">
                    <a:pos x="1492" y="303"/>
                  </a:cxn>
                  <a:cxn ang="0">
                    <a:pos x="0" y="341"/>
                  </a:cxn>
                </a:cxnLst>
                <a:rect l="0" t="0" r="r" b="b"/>
                <a:pathLst>
                  <a:path w="1705" h="341">
                    <a:moveTo>
                      <a:pt x="0" y="341"/>
                    </a:moveTo>
                    <a:lnTo>
                      <a:pt x="1500" y="277"/>
                    </a:lnTo>
                    <a:lnTo>
                      <a:pt x="1705" y="0"/>
                    </a:lnTo>
                    <a:lnTo>
                      <a:pt x="1492" y="303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3" name="Freeform 215"/>
              <p:cNvSpPr>
                <a:spLocks/>
              </p:cNvSpPr>
              <p:nvPr/>
            </p:nvSpPr>
            <p:spPr bwMode="auto">
              <a:xfrm>
                <a:off x="3707" y="1214"/>
                <a:ext cx="177" cy="4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7" y="39"/>
                  </a:cxn>
                  <a:cxn ang="0">
                    <a:pos x="23" y="32"/>
                  </a:cxn>
                  <a:cxn ang="0">
                    <a:pos x="48" y="24"/>
                  </a:cxn>
                  <a:cxn ang="0">
                    <a:pos x="77" y="17"/>
                  </a:cxn>
                  <a:cxn ang="0">
                    <a:pos x="107" y="14"/>
                  </a:cxn>
                  <a:cxn ang="0">
                    <a:pos x="135" y="16"/>
                  </a:cxn>
                  <a:cxn ang="0">
                    <a:pos x="160" y="27"/>
                  </a:cxn>
                  <a:cxn ang="0">
                    <a:pos x="177" y="48"/>
                  </a:cxn>
                  <a:cxn ang="0">
                    <a:pos x="175" y="44"/>
                  </a:cxn>
                  <a:cxn ang="0">
                    <a:pos x="172" y="34"/>
                  </a:cxn>
                  <a:cxn ang="0">
                    <a:pos x="163" y="20"/>
                  </a:cxn>
                  <a:cxn ang="0">
                    <a:pos x="149" y="8"/>
                  </a:cxn>
                  <a:cxn ang="0">
                    <a:pos x="127" y="0"/>
                  </a:cxn>
                  <a:cxn ang="0">
                    <a:pos x="95" y="0"/>
                  </a:cxn>
                  <a:cxn ang="0">
                    <a:pos x="54" y="14"/>
                  </a:cxn>
                  <a:cxn ang="0">
                    <a:pos x="0" y="41"/>
                  </a:cxn>
                </a:cxnLst>
                <a:rect l="0" t="0" r="r" b="b"/>
                <a:pathLst>
                  <a:path w="177" h="48">
                    <a:moveTo>
                      <a:pt x="0" y="41"/>
                    </a:moveTo>
                    <a:lnTo>
                      <a:pt x="7" y="39"/>
                    </a:lnTo>
                    <a:lnTo>
                      <a:pt x="23" y="32"/>
                    </a:lnTo>
                    <a:lnTo>
                      <a:pt x="48" y="24"/>
                    </a:lnTo>
                    <a:lnTo>
                      <a:pt x="77" y="17"/>
                    </a:lnTo>
                    <a:lnTo>
                      <a:pt x="107" y="14"/>
                    </a:lnTo>
                    <a:lnTo>
                      <a:pt x="135" y="16"/>
                    </a:lnTo>
                    <a:lnTo>
                      <a:pt x="160" y="27"/>
                    </a:lnTo>
                    <a:lnTo>
                      <a:pt x="177" y="48"/>
                    </a:lnTo>
                    <a:lnTo>
                      <a:pt x="175" y="44"/>
                    </a:lnTo>
                    <a:lnTo>
                      <a:pt x="172" y="34"/>
                    </a:lnTo>
                    <a:lnTo>
                      <a:pt x="163" y="20"/>
                    </a:lnTo>
                    <a:lnTo>
                      <a:pt x="149" y="8"/>
                    </a:lnTo>
                    <a:lnTo>
                      <a:pt x="127" y="0"/>
                    </a:lnTo>
                    <a:lnTo>
                      <a:pt x="95" y="0"/>
                    </a:lnTo>
                    <a:lnTo>
                      <a:pt x="54" y="1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4" name="Freeform 216"/>
              <p:cNvSpPr>
                <a:spLocks/>
              </p:cNvSpPr>
              <p:nvPr/>
            </p:nvSpPr>
            <p:spPr bwMode="auto">
              <a:xfrm>
                <a:off x="3778" y="1357"/>
                <a:ext cx="72" cy="4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" y="31"/>
                  </a:cxn>
                  <a:cxn ang="0">
                    <a:pos x="7" y="32"/>
                  </a:cxn>
                  <a:cxn ang="0">
                    <a:pos x="13" y="32"/>
                  </a:cxn>
                  <a:cxn ang="0">
                    <a:pos x="22" y="30"/>
                  </a:cxn>
                  <a:cxn ang="0">
                    <a:pos x="33" y="27"/>
                  </a:cxn>
                  <a:cxn ang="0">
                    <a:pos x="46" y="22"/>
                  </a:cxn>
                  <a:cxn ang="0">
                    <a:pos x="59" y="13"/>
                  </a:cxn>
                  <a:cxn ang="0">
                    <a:pos x="72" y="0"/>
                  </a:cxn>
                  <a:cxn ang="0">
                    <a:pos x="70" y="3"/>
                  </a:cxn>
                  <a:cxn ang="0">
                    <a:pos x="66" y="12"/>
                  </a:cxn>
                  <a:cxn ang="0">
                    <a:pos x="58" y="24"/>
                  </a:cxn>
                  <a:cxn ang="0">
                    <a:pos x="48" y="35"/>
                  </a:cxn>
                  <a:cxn ang="0">
                    <a:pos x="36" y="45"/>
                  </a:cxn>
                  <a:cxn ang="0">
                    <a:pos x="24" y="48"/>
                  </a:cxn>
                  <a:cxn ang="0">
                    <a:pos x="12" y="45"/>
                  </a:cxn>
                  <a:cxn ang="0">
                    <a:pos x="0" y="31"/>
                  </a:cxn>
                </a:cxnLst>
                <a:rect l="0" t="0" r="r" b="b"/>
                <a:pathLst>
                  <a:path w="72" h="48">
                    <a:moveTo>
                      <a:pt x="0" y="31"/>
                    </a:moveTo>
                    <a:lnTo>
                      <a:pt x="1" y="31"/>
                    </a:lnTo>
                    <a:lnTo>
                      <a:pt x="7" y="32"/>
                    </a:lnTo>
                    <a:lnTo>
                      <a:pt x="13" y="32"/>
                    </a:lnTo>
                    <a:lnTo>
                      <a:pt x="22" y="30"/>
                    </a:lnTo>
                    <a:lnTo>
                      <a:pt x="33" y="27"/>
                    </a:lnTo>
                    <a:lnTo>
                      <a:pt x="46" y="22"/>
                    </a:lnTo>
                    <a:lnTo>
                      <a:pt x="59" y="13"/>
                    </a:lnTo>
                    <a:lnTo>
                      <a:pt x="72" y="0"/>
                    </a:lnTo>
                    <a:lnTo>
                      <a:pt x="70" y="3"/>
                    </a:lnTo>
                    <a:lnTo>
                      <a:pt x="66" y="12"/>
                    </a:lnTo>
                    <a:lnTo>
                      <a:pt x="58" y="24"/>
                    </a:lnTo>
                    <a:lnTo>
                      <a:pt x="48" y="35"/>
                    </a:lnTo>
                    <a:lnTo>
                      <a:pt x="36" y="45"/>
                    </a:lnTo>
                    <a:lnTo>
                      <a:pt x="24" y="48"/>
                    </a:lnTo>
                    <a:lnTo>
                      <a:pt x="12" y="4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5" name="Freeform 217"/>
              <p:cNvSpPr>
                <a:spLocks/>
              </p:cNvSpPr>
              <p:nvPr/>
            </p:nvSpPr>
            <p:spPr bwMode="auto">
              <a:xfrm>
                <a:off x="2379" y="2262"/>
                <a:ext cx="1339" cy="35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7" y="3"/>
                  </a:cxn>
                  <a:cxn ang="0">
                    <a:pos x="73" y="6"/>
                  </a:cxn>
                  <a:cxn ang="0">
                    <a:pos x="136" y="12"/>
                  </a:cxn>
                  <a:cxn ang="0">
                    <a:pos x="215" y="18"/>
                  </a:cxn>
                  <a:cxn ang="0">
                    <a:pos x="307" y="28"/>
                  </a:cxn>
                  <a:cxn ang="0">
                    <a:pos x="409" y="42"/>
                  </a:cxn>
                  <a:cxn ang="0">
                    <a:pos x="518" y="57"/>
                  </a:cxn>
                  <a:cxn ang="0">
                    <a:pos x="631" y="76"/>
                  </a:cxn>
                  <a:cxn ang="0">
                    <a:pos x="747" y="99"/>
                  </a:cxn>
                  <a:cxn ang="0">
                    <a:pos x="860" y="126"/>
                  </a:cxn>
                  <a:cxn ang="0">
                    <a:pos x="970" y="156"/>
                  </a:cxn>
                  <a:cxn ang="0">
                    <a:pos x="1074" y="192"/>
                  </a:cxn>
                  <a:cxn ang="0">
                    <a:pos x="1167" y="232"/>
                  </a:cxn>
                  <a:cxn ang="0">
                    <a:pos x="1248" y="277"/>
                  </a:cxn>
                  <a:cxn ang="0">
                    <a:pos x="1312" y="327"/>
                  </a:cxn>
                  <a:cxn ang="0">
                    <a:pos x="1338" y="354"/>
                  </a:cxn>
                  <a:cxn ang="0">
                    <a:pos x="1330" y="346"/>
                  </a:cxn>
                  <a:cxn ang="0">
                    <a:pos x="1315" y="331"/>
                  </a:cxn>
                  <a:cxn ang="0">
                    <a:pos x="1290" y="309"/>
                  </a:cxn>
                  <a:cxn ang="0">
                    <a:pos x="1256" y="283"/>
                  </a:cxn>
                  <a:cxn ang="0">
                    <a:pos x="1211" y="254"/>
                  </a:cxn>
                  <a:cxn ang="0">
                    <a:pos x="1157" y="222"/>
                  </a:cxn>
                  <a:cxn ang="0">
                    <a:pos x="1091" y="187"/>
                  </a:cxn>
                  <a:cxn ang="0">
                    <a:pos x="1014" y="154"/>
                  </a:cxn>
                  <a:cxn ang="0">
                    <a:pos x="925" y="120"/>
                  </a:cxn>
                  <a:cxn ang="0">
                    <a:pos x="821" y="88"/>
                  </a:cxn>
                  <a:cxn ang="0">
                    <a:pos x="706" y="60"/>
                  </a:cxn>
                  <a:cxn ang="0">
                    <a:pos x="575" y="36"/>
                  </a:cxn>
                  <a:cxn ang="0">
                    <a:pos x="430" y="18"/>
                  </a:cxn>
                  <a:cxn ang="0">
                    <a:pos x="270" y="5"/>
                  </a:cxn>
                  <a:cxn ang="0">
                    <a:pos x="95" y="0"/>
                  </a:cxn>
                </a:cxnLst>
                <a:rect l="0" t="0" r="r" b="b"/>
                <a:pathLst>
                  <a:path w="1339" h="355">
                    <a:moveTo>
                      <a:pt x="0" y="2"/>
                    </a:moveTo>
                    <a:lnTo>
                      <a:pt x="4" y="2"/>
                    </a:lnTo>
                    <a:lnTo>
                      <a:pt x="13" y="3"/>
                    </a:lnTo>
                    <a:lnTo>
                      <a:pt x="27" y="3"/>
                    </a:lnTo>
                    <a:lnTo>
                      <a:pt x="47" y="5"/>
                    </a:lnTo>
                    <a:lnTo>
                      <a:pt x="73" y="6"/>
                    </a:lnTo>
                    <a:lnTo>
                      <a:pt x="103" y="8"/>
                    </a:lnTo>
                    <a:lnTo>
                      <a:pt x="136" y="12"/>
                    </a:lnTo>
                    <a:lnTo>
                      <a:pt x="174" y="15"/>
                    </a:lnTo>
                    <a:lnTo>
                      <a:pt x="215" y="18"/>
                    </a:lnTo>
                    <a:lnTo>
                      <a:pt x="260" y="24"/>
                    </a:lnTo>
                    <a:lnTo>
                      <a:pt x="307" y="28"/>
                    </a:lnTo>
                    <a:lnTo>
                      <a:pt x="357" y="35"/>
                    </a:lnTo>
                    <a:lnTo>
                      <a:pt x="409" y="42"/>
                    </a:lnTo>
                    <a:lnTo>
                      <a:pt x="462" y="48"/>
                    </a:lnTo>
                    <a:lnTo>
                      <a:pt x="518" y="57"/>
                    </a:lnTo>
                    <a:lnTo>
                      <a:pt x="575" y="66"/>
                    </a:lnTo>
                    <a:lnTo>
                      <a:pt x="631" y="76"/>
                    </a:lnTo>
                    <a:lnTo>
                      <a:pt x="689" y="87"/>
                    </a:lnTo>
                    <a:lnTo>
                      <a:pt x="747" y="99"/>
                    </a:lnTo>
                    <a:lnTo>
                      <a:pt x="805" y="112"/>
                    </a:lnTo>
                    <a:lnTo>
                      <a:pt x="860" y="126"/>
                    </a:lnTo>
                    <a:lnTo>
                      <a:pt x="916" y="140"/>
                    </a:lnTo>
                    <a:lnTo>
                      <a:pt x="970" y="156"/>
                    </a:lnTo>
                    <a:lnTo>
                      <a:pt x="1024" y="174"/>
                    </a:lnTo>
                    <a:lnTo>
                      <a:pt x="1074" y="192"/>
                    </a:lnTo>
                    <a:lnTo>
                      <a:pt x="1121" y="212"/>
                    </a:lnTo>
                    <a:lnTo>
                      <a:pt x="1167" y="232"/>
                    </a:lnTo>
                    <a:lnTo>
                      <a:pt x="1209" y="254"/>
                    </a:lnTo>
                    <a:lnTo>
                      <a:pt x="1248" y="277"/>
                    </a:lnTo>
                    <a:lnTo>
                      <a:pt x="1282" y="302"/>
                    </a:lnTo>
                    <a:lnTo>
                      <a:pt x="1312" y="327"/>
                    </a:lnTo>
                    <a:lnTo>
                      <a:pt x="1339" y="355"/>
                    </a:lnTo>
                    <a:lnTo>
                      <a:pt x="1338" y="354"/>
                    </a:lnTo>
                    <a:lnTo>
                      <a:pt x="1336" y="351"/>
                    </a:lnTo>
                    <a:lnTo>
                      <a:pt x="1330" y="346"/>
                    </a:lnTo>
                    <a:lnTo>
                      <a:pt x="1323" y="339"/>
                    </a:lnTo>
                    <a:lnTo>
                      <a:pt x="1315" y="331"/>
                    </a:lnTo>
                    <a:lnTo>
                      <a:pt x="1303" y="321"/>
                    </a:lnTo>
                    <a:lnTo>
                      <a:pt x="1290" y="309"/>
                    </a:lnTo>
                    <a:lnTo>
                      <a:pt x="1275" y="297"/>
                    </a:lnTo>
                    <a:lnTo>
                      <a:pt x="1256" y="283"/>
                    </a:lnTo>
                    <a:lnTo>
                      <a:pt x="1235" y="268"/>
                    </a:lnTo>
                    <a:lnTo>
                      <a:pt x="1211" y="254"/>
                    </a:lnTo>
                    <a:lnTo>
                      <a:pt x="1186" y="237"/>
                    </a:lnTo>
                    <a:lnTo>
                      <a:pt x="1157" y="222"/>
                    </a:lnTo>
                    <a:lnTo>
                      <a:pt x="1126" y="205"/>
                    </a:lnTo>
                    <a:lnTo>
                      <a:pt x="1091" y="187"/>
                    </a:lnTo>
                    <a:lnTo>
                      <a:pt x="1055" y="170"/>
                    </a:lnTo>
                    <a:lnTo>
                      <a:pt x="1014" y="154"/>
                    </a:lnTo>
                    <a:lnTo>
                      <a:pt x="970" y="136"/>
                    </a:lnTo>
                    <a:lnTo>
                      <a:pt x="925" y="120"/>
                    </a:lnTo>
                    <a:lnTo>
                      <a:pt x="875" y="104"/>
                    </a:lnTo>
                    <a:lnTo>
                      <a:pt x="821" y="88"/>
                    </a:lnTo>
                    <a:lnTo>
                      <a:pt x="765" y="74"/>
                    </a:lnTo>
                    <a:lnTo>
                      <a:pt x="706" y="60"/>
                    </a:lnTo>
                    <a:lnTo>
                      <a:pt x="642" y="48"/>
                    </a:lnTo>
                    <a:lnTo>
                      <a:pt x="575" y="36"/>
                    </a:lnTo>
                    <a:lnTo>
                      <a:pt x="505" y="26"/>
                    </a:lnTo>
                    <a:lnTo>
                      <a:pt x="430" y="18"/>
                    </a:lnTo>
                    <a:lnTo>
                      <a:pt x="352" y="10"/>
                    </a:lnTo>
                    <a:lnTo>
                      <a:pt x="270" y="5"/>
                    </a:lnTo>
                    <a:lnTo>
                      <a:pt x="185" y="2"/>
                    </a:lnTo>
                    <a:lnTo>
                      <a:pt x="9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6" name="Freeform 218"/>
              <p:cNvSpPr>
                <a:spLocks/>
              </p:cNvSpPr>
              <p:nvPr/>
            </p:nvSpPr>
            <p:spPr bwMode="auto">
              <a:xfrm>
                <a:off x="2590" y="1071"/>
                <a:ext cx="25" cy="1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8" y="2"/>
                  </a:cxn>
                  <a:cxn ang="0">
                    <a:pos x="14" y="10"/>
                  </a:cxn>
                  <a:cxn ang="0">
                    <a:pos x="8" y="20"/>
                  </a:cxn>
                  <a:cxn ang="0">
                    <a:pos x="3" y="34"/>
                  </a:cxn>
                  <a:cxn ang="0">
                    <a:pos x="0" y="50"/>
                  </a:cxn>
                  <a:cxn ang="0">
                    <a:pos x="2" y="67"/>
                  </a:cxn>
                  <a:cxn ang="0">
                    <a:pos x="9" y="83"/>
                  </a:cxn>
                  <a:cxn ang="0">
                    <a:pos x="25" y="100"/>
                  </a:cxn>
                  <a:cxn ang="0">
                    <a:pos x="24" y="98"/>
                  </a:cxn>
                  <a:cxn ang="0">
                    <a:pos x="19" y="93"/>
                  </a:cxn>
                  <a:cxn ang="0">
                    <a:pos x="15" y="84"/>
                  </a:cxn>
                  <a:cxn ang="0">
                    <a:pos x="12" y="72"/>
                  </a:cxn>
                  <a:cxn ang="0">
                    <a:pos x="8" y="58"/>
                  </a:cxn>
                  <a:cxn ang="0">
                    <a:pos x="8" y="41"/>
                  </a:cxn>
                  <a:cxn ang="0">
                    <a:pos x="12" y="21"/>
                  </a:cxn>
                  <a:cxn ang="0">
                    <a:pos x="20" y="0"/>
                  </a:cxn>
                </a:cxnLst>
                <a:rect l="0" t="0" r="r" b="b"/>
                <a:pathLst>
                  <a:path w="25" h="100">
                    <a:moveTo>
                      <a:pt x="20" y="0"/>
                    </a:moveTo>
                    <a:lnTo>
                      <a:pt x="18" y="2"/>
                    </a:lnTo>
                    <a:lnTo>
                      <a:pt x="14" y="10"/>
                    </a:lnTo>
                    <a:lnTo>
                      <a:pt x="8" y="20"/>
                    </a:lnTo>
                    <a:lnTo>
                      <a:pt x="3" y="34"/>
                    </a:lnTo>
                    <a:lnTo>
                      <a:pt x="0" y="50"/>
                    </a:lnTo>
                    <a:lnTo>
                      <a:pt x="2" y="67"/>
                    </a:lnTo>
                    <a:lnTo>
                      <a:pt x="9" y="83"/>
                    </a:lnTo>
                    <a:lnTo>
                      <a:pt x="25" y="100"/>
                    </a:lnTo>
                    <a:lnTo>
                      <a:pt x="24" y="98"/>
                    </a:lnTo>
                    <a:lnTo>
                      <a:pt x="19" y="93"/>
                    </a:lnTo>
                    <a:lnTo>
                      <a:pt x="15" y="84"/>
                    </a:lnTo>
                    <a:lnTo>
                      <a:pt x="12" y="72"/>
                    </a:lnTo>
                    <a:lnTo>
                      <a:pt x="8" y="58"/>
                    </a:lnTo>
                    <a:lnTo>
                      <a:pt x="8" y="41"/>
                    </a:lnTo>
                    <a:lnTo>
                      <a:pt x="12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7" name="Freeform 219"/>
              <p:cNvSpPr>
                <a:spLocks/>
              </p:cNvSpPr>
              <p:nvPr/>
            </p:nvSpPr>
            <p:spPr bwMode="auto">
              <a:xfrm>
                <a:off x="3804" y="1572"/>
                <a:ext cx="83" cy="817"/>
              </a:xfrm>
              <a:custGeom>
                <a:avLst/>
                <a:gdLst/>
                <a:ahLst/>
                <a:cxnLst>
                  <a:cxn ang="0">
                    <a:pos x="1" y="817"/>
                  </a:cxn>
                  <a:cxn ang="0">
                    <a:pos x="1" y="776"/>
                  </a:cxn>
                  <a:cxn ang="0">
                    <a:pos x="0" y="668"/>
                  </a:cxn>
                  <a:cxn ang="0">
                    <a:pos x="1" y="518"/>
                  </a:cxn>
                  <a:cxn ang="0">
                    <a:pos x="5" y="351"/>
                  </a:cxn>
                  <a:cxn ang="0">
                    <a:pos x="14" y="194"/>
                  </a:cxn>
                  <a:cxn ang="0">
                    <a:pos x="30" y="68"/>
                  </a:cxn>
                  <a:cxn ang="0">
                    <a:pos x="52" y="0"/>
                  </a:cxn>
                  <a:cxn ang="0">
                    <a:pos x="83" y="16"/>
                  </a:cxn>
                  <a:cxn ang="0">
                    <a:pos x="80" y="39"/>
                  </a:cxn>
                  <a:cxn ang="0">
                    <a:pos x="70" y="104"/>
                  </a:cxn>
                  <a:cxn ang="0">
                    <a:pos x="57" y="199"/>
                  </a:cxn>
                  <a:cxn ang="0">
                    <a:pos x="42" y="316"/>
                  </a:cxn>
                  <a:cxn ang="0">
                    <a:pos x="26" y="446"/>
                  </a:cxn>
                  <a:cxn ang="0">
                    <a:pos x="14" y="579"/>
                  </a:cxn>
                  <a:cxn ang="0">
                    <a:pos x="4" y="706"/>
                  </a:cxn>
                  <a:cxn ang="0">
                    <a:pos x="1" y="817"/>
                  </a:cxn>
                </a:cxnLst>
                <a:rect l="0" t="0" r="r" b="b"/>
                <a:pathLst>
                  <a:path w="83" h="817">
                    <a:moveTo>
                      <a:pt x="1" y="817"/>
                    </a:moveTo>
                    <a:lnTo>
                      <a:pt x="1" y="776"/>
                    </a:lnTo>
                    <a:lnTo>
                      <a:pt x="0" y="668"/>
                    </a:lnTo>
                    <a:lnTo>
                      <a:pt x="1" y="518"/>
                    </a:lnTo>
                    <a:lnTo>
                      <a:pt x="5" y="351"/>
                    </a:lnTo>
                    <a:lnTo>
                      <a:pt x="14" y="194"/>
                    </a:lnTo>
                    <a:lnTo>
                      <a:pt x="30" y="68"/>
                    </a:lnTo>
                    <a:lnTo>
                      <a:pt x="52" y="0"/>
                    </a:lnTo>
                    <a:lnTo>
                      <a:pt x="83" y="16"/>
                    </a:lnTo>
                    <a:lnTo>
                      <a:pt x="80" y="39"/>
                    </a:lnTo>
                    <a:lnTo>
                      <a:pt x="70" y="104"/>
                    </a:lnTo>
                    <a:lnTo>
                      <a:pt x="57" y="199"/>
                    </a:lnTo>
                    <a:lnTo>
                      <a:pt x="42" y="316"/>
                    </a:lnTo>
                    <a:lnTo>
                      <a:pt x="26" y="446"/>
                    </a:lnTo>
                    <a:lnTo>
                      <a:pt x="14" y="579"/>
                    </a:lnTo>
                    <a:lnTo>
                      <a:pt x="4" y="706"/>
                    </a:lnTo>
                    <a:lnTo>
                      <a:pt x="1" y="817"/>
                    </a:lnTo>
                    <a:close/>
                  </a:path>
                </a:pathLst>
              </a:custGeom>
              <a:solidFill>
                <a:srgbClr val="68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8" name="Freeform 220"/>
              <p:cNvSpPr>
                <a:spLocks/>
              </p:cNvSpPr>
              <p:nvPr/>
            </p:nvSpPr>
            <p:spPr bwMode="auto">
              <a:xfrm>
                <a:off x="3914" y="1417"/>
                <a:ext cx="66" cy="822"/>
              </a:xfrm>
              <a:custGeom>
                <a:avLst/>
                <a:gdLst/>
                <a:ahLst/>
                <a:cxnLst>
                  <a:cxn ang="0">
                    <a:pos x="0" y="822"/>
                  </a:cxn>
                  <a:cxn ang="0">
                    <a:pos x="5" y="781"/>
                  </a:cxn>
                  <a:cxn ang="0">
                    <a:pos x="20" y="674"/>
                  </a:cxn>
                  <a:cxn ang="0">
                    <a:pos x="38" y="525"/>
                  </a:cxn>
                  <a:cxn ang="0">
                    <a:pos x="55" y="360"/>
                  </a:cxn>
                  <a:cxn ang="0">
                    <a:pos x="66" y="201"/>
                  </a:cxn>
                  <a:cxn ang="0">
                    <a:pos x="66" y="73"/>
                  </a:cxn>
                  <a:cxn ang="0">
                    <a:pos x="51" y="0"/>
                  </a:cxn>
                  <a:cxn ang="0">
                    <a:pos x="14" y="6"/>
                  </a:cxn>
                  <a:cxn ang="0">
                    <a:pos x="16" y="26"/>
                  </a:cxn>
                  <a:cxn ang="0">
                    <a:pos x="23" y="81"/>
                  </a:cxn>
                  <a:cxn ang="0">
                    <a:pos x="30" y="165"/>
                  </a:cxn>
                  <a:cxn ang="0">
                    <a:pos x="35" y="272"/>
                  </a:cxn>
                  <a:cxn ang="0">
                    <a:pos x="37" y="397"/>
                  </a:cxn>
                  <a:cxn ang="0">
                    <a:pos x="34" y="535"/>
                  </a:cxn>
                  <a:cxn ang="0">
                    <a:pos x="22" y="679"/>
                  </a:cxn>
                  <a:cxn ang="0">
                    <a:pos x="0" y="822"/>
                  </a:cxn>
                </a:cxnLst>
                <a:rect l="0" t="0" r="r" b="b"/>
                <a:pathLst>
                  <a:path w="66" h="822">
                    <a:moveTo>
                      <a:pt x="0" y="822"/>
                    </a:moveTo>
                    <a:lnTo>
                      <a:pt x="5" y="781"/>
                    </a:lnTo>
                    <a:lnTo>
                      <a:pt x="20" y="674"/>
                    </a:lnTo>
                    <a:lnTo>
                      <a:pt x="38" y="525"/>
                    </a:lnTo>
                    <a:lnTo>
                      <a:pt x="55" y="360"/>
                    </a:lnTo>
                    <a:lnTo>
                      <a:pt x="66" y="201"/>
                    </a:lnTo>
                    <a:lnTo>
                      <a:pt x="66" y="73"/>
                    </a:lnTo>
                    <a:lnTo>
                      <a:pt x="51" y="0"/>
                    </a:lnTo>
                    <a:lnTo>
                      <a:pt x="14" y="6"/>
                    </a:lnTo>
                    <a:lnTo>
                      <a:pt x="16" y="26"/>
                    </a:lnTo>
                    <a:lnTo>
                      <a:pt x="23" y="81"/>
                    </a:lnTo>
                    <a:lnTo>
                      <a:pt x="30" y="165"/>
                    </a:lnTo>
                    <a:lnTo>
                      <a:pt x="35" y="272"/>
                    </a:lnTo>
                    <a:lnTo>
                      <a:pt x="37" y="397"/>
                    </a:lnTo>
                    <a:lnTo>
                      <a:pt x="34" y="535"/>
                    </a:lnTo>
                    <a:lnTo>
                      <a:pt x="22" y="679"/>
                    </a:lnTo>
                    <a:lnTo>
                      <a:pt x="0" y="822"/>
                    </a:lnTo>
                    <a:close/>
                  </a:path>
                </a:pathLst>
              </a:custGeom>
              <a:solidFill>
                <a:srgbClr val="68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421" name="Group 533"/>
            <p:cNvGrpSpPr>
              <a:grpSpLocks/>
            </p:cNvGrpSpPr>
            <p:nvPr/>
          </p:nvGrpSpPr>
          <p:grpSpPr bwMode="auto">
            <a:xfrm>
              <a:off x="1944" y="2784"/>
              <a:ext cx="1872" cy="1296"/>
              <a:chOff x="1944" y="2784"/>
              <a:chExt cx="1872" cy="1296"/>
            </a:xfrm>
          </p:grpSpPr>
          <p:sp>
            <p:nvSpPr>
              <p:cNvPr id="37902" name="AutoShape 14"/>
              <p:cNvSpPr>
                <a:spLocks noChangeArrowheads="1"/>
              </p:cNvSpPr>
              <p:nvPr/>
            </p:nvSpPr>
            <p:spPr bwMode="auto">
              <a:xfrm>
                <a:off x="1944" y="2784"/>
                <a:ext cx="1872" cy="1296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7" name="Text Box 9"/>
              <p:cNvSpPr txBox="1">
                <a:spLocks noChangeArrowheads="1"/>
              </p:cNvSpPr>
              <p:nvPr/>
            </p:nvSpPr>
            <p:spPr bwMode="auto">
              <a:xfrm>
                <a:off x="2208" y="3208"/>
                <a:ext cx="134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ru-RU" sz="2000" b="1" i="0">
                    <a:latin typeface="Arial Narrow" pitchFamily="34" charset="0"/>
                  </a:rPr>
                  <a:t>педагогического состава</a:t>
                </a:r>
                <a:endParaRPr lang="ru-RU" b="1"/>
              </a:p>
            </p:txBody>
          </p:sp>
        </p:grpSp>
      </p:grpSp>
      <p:grpSp>
        <p:nvGrpSpPr>
          <p:cNvPr id="38423" name="Group 535"/>
          <p:cNvGrpSpPr>
            <a:grpSpLocks/>
          </p:cNvGrpSpPr>
          <p:nvPr/>
        </p:nvGrpSpPr>
        <p:grpSpPr bwMode="auto">
          <a:xfrm>
            <a:off x="5715000" y="3200400"/>
            <a:ext cx="2971800" cy="3276600"/>
            <a:chOff x="3600" y="2016"/>
            <a:chExt cx="1872" cy="2064"/>
          </a:xfrm>
        </p:grpSpPr>
        <p:sp>
          <p:nvSpPr>
            <p:cNvPr id="37903" name="AutoShape 15"/>
            <p:cNvSpPr>
              <a:spLocks noChangeArrowheads="1"/>
            </p:cNvSpPr>
            <p:nvPr/>
          </p:nvSpPr>
          <p:spPr bwMode="auto">
            <a:xfrm>
              <a:off x="3600" y="2784"/>
              <a:ext cx="1872" cy="1296"/>
            </a:xfrm>
            <a:prstGeom prst="roundRect">
              <a:avLst>
                <a:gd name="adj" fmla="val 16667"/>
              </a:avLst>
            </a:prstGeom>
            <a:solidFill>
              <a:srgbClr val="CC99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3876" y="3115"/>
              <a:ext cx="132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ru-RU" sz="2000" b="1" i="0">
                  <a:latin typeface="Arial Narrow" pitchFamily="34" charset="0"/>
                </a:rPr>
                <a:t>представителей управленческого звена</a:t>
              </a:r>
              <a:endParaRPr lang="ru-RU" b="1"/>
            </a:p>
          </p:txBody>
        </p:sp>
        <p:grpSp>
          <p:nvGrpSpPr>
            <p:cNvPr id="38419" name="Group 531"/>
            <p:cNvGrpSpPr>
              <a:grpSpLocks/>
            </p:cNvGrpSpPr>
            <p:nvPr/>
          </p:nvGrpSpPr>
          <p:grpSpPr bwMode="auto">
            <a:xfrm flipH="1">
              <a:off x="4560" y="2016"/>
              <a:ext cx="576" cy="768"/>
              <a:chOff x="4608" y="2739"/>
              <a:chExt cx="914" cy="1091"/>
            </a:xfrm>
          </p:grpSpPr>
          <p:grpSp>
            <p:nvGrpSpPr>
              <p:cNvPr id="38400" name="Group 512"/>
              <p:cNvGrpSpPr>
                <a:grpSpLocks/>
              </p:cNvGrpSpPr>
              <p:nvPr/>
            </p:nvGrpSpPr>
            <p:grpSpPr bwMode="auto">
              <a:xfrm>
                <a:off x="4608" y="2739"/>
                <a:ext cx="914" cy="1091"/>
                <a:chOff x="4608" y="2739"/>
                <a:chExt cx="914" cy="1091"/>
              </a:xfrm>
            </p:grpSpPr>
            <p:sp>
              <p:nvSpPr>
                <p:cNvPr id="38200" name="Freeform 312"/>
                <p:cNvSpPr>
                  <a:spLocks/>
                </p:cNvSpPr>
                <p:nvPr/>
              </p:nvSpPr>
              <p:spPr bwMode="auto">
                <a:xfrm>
                  <a:off x="4821" y="2996"/>
                  <a:ext cx="199" cy="322"/>
                </a:xfrm>
                <a:custGeom>
                  <a:avLst/>
                  <a:gdLst/>
                  <a:ahLst/>
                  <a:cxnLst>
                    <a:cxn ang="0">
                      <a:pos x="53" y="6"/>
                    </a:cxn>
                    <a:cxn ang="0">
                      <a:pos x="0" y="28"/>
                    </a:cxn>
                    <a:cxn ang="0">
                      <a:pos x="32" y="202"/>
                    </a:cxn>
                    <a:cxn ang="0">
                      <a:pos x="469" y="819"/>
                    </a:cxn>
                    <a:cxn ang="0">
                      <a:pos x="587" y="968"/>
                    </a:cxn>
                    <a:cxn ang="0">
                      <a:pos x="595" y="797"/>
                    </a:cxn>
                    <a:cxn ang="0">
                      <a:pos x="535" y="440"/>
                    </a:cxn>
                    <a:cxn ang="0">
                      <a:pos x="522" y="310"/>
                    </a:cxn>
                    <a:cxn ang="0">
                      <a:pos x="88" y="0"/>
                    </a:cxn>
                    <a:cxn ang="0">
                      <a:pos x="53" y="6"/>
                    </a:cxn>
                    <a:cxn ang="0">
                      <a:pos x="53" y="6"/>
                    </a:cxn>
                  </a:cxnLst>
                  <a:rect l="0" t="0" r="r" b="b"/>
                  <a:pathLst>
                    <a:path w="595" h="968">
                      <a:moveTo>
                        <a:pt x="53" y="6"/>
                      </a:moveTo>
                      <a:lnTo>
                        <a:pt x="0" y="28"/>
                      </a:lnTo>
                      <a:lnTo>
                        <a:pt x="32" y="202"/>
                      </a:lnTo>
                      <a:lnTo>
                        <a:pt x="469" y="819"/>
                      </a:lnTo>
                      <a:lnTo>
                        <a:pt x="587" y="968"/>
                      </a:lnTo>
                      <a:lnTo>
                        <a:pt x="595" y="797"/>
                      </a:lnTo>
                      <a:lnTo>
                        <a:pt x="535" y="440"/>
                      </a:lnTo>
                      <a:lnTo>
                        <a:pt x="522" y="310"/>
                      </a:lnTo>
                      <a:lnTo>
                        <a:pt x="88" y="0"/>
                      </a:lnTo>
                      <a:lnTo>
                        <a:pt x="53" y="6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1" name="Freeform 313"/>
                <p:cNvSpPr>
                  <a:spLocks/>
                </p:cNvSpPr>
                <p:nvPr/>
              </p:nvSpPr>
              <p:spPr bwMode="auto">
                <a:xfrm>
                  <a:off x="4828" y="3003"/>
                  <a:ext cx="18" cy="40"/>
                </a:xfrm>
                <a:custGeom>
                  <a:avLst/>
                  <a:gdLst/>
                  <a:ahLst/>
                  <a:cxnLst>
                    <a:cxn ang="0">
                      <a:pos x="6" y="87"/>
                    </a:cxn>
                    <a:cxn ang="0">
                      <a:pos x="0" y="67"/>
                    </a:cxn>
                    <a:cxn ang="0">
                      <a:pos x="6" y="45"/>
                    </a:cxn>
                    <a:cxn ang="0">
                      <a:pos x="26" y="23"/>
                    </a:cxn>
                    <a:cxn ang="0">
                      <a:pos x="35" y="13"/>
                    </a:cxn>
                    <a:cxn ang="0">
                      <a:pos x="55" y="0"/>
                    </a:cxn>
                    <a:cxn ang="0">
                      <a:pos x="42" y="68"/>
                    </a:cxn>
                    <a:cxn ang="0">
                      <a:pos x="22" y="119"/>
                    </a:cxn>
                    <a:cxn ang="0">
                      <a:pos x="6" y="87"/>
                    </a:cxn>
                    <a:cxn ang="0">
                      <a:pos x="6" y="87"/>
                    </a:cxn>
                  </a:cxnLst>
                  <a:rect l="0" t="0" r="r" b="b"/>
                  <a:pathLst>
                    <a:path w="55" h="119">
                      <a:moveTo>
                        <a:pt x="6" y="87"/>
                      </a:moveTo>
                      <a:lnTo>
                        <a:pt x="0" y="67"/>
                      </a:lnTo>
                      <a:lnTo>
                        <a:pt x="6" y="45"/>
                      </a:lnTo>
                      <a:lnTo>
                        <a:pt x="26" y="23"/>
                      </a:lnTo>
                      <a:lnTo>
                        <a:pt x="35" y="13"/>
                      </a:lnTo>
                      <a:lnTo>
                        <a:pt x="55" y="0"/>
                      </a:lnTo>
                      <a:lnTo>
                        <a:pt x="42" y="68"/>
                      </a:lnTo>
                      <a:lnTo>
                        <a:pt x="22" y="119"/>
                      </a:lnTo>
                      <a:lnTo>
                        <a:pt x="6" y="87"/>
                      </a:lnTo>
                      <a:lnTo>
                        <a:pt x="6" y="87"/>
                      </a:lnTo>
                      <a:close/>
                    </a:path>
                  </a:pathLst>
                </a:custGeom>
                <a:solidFill>
                  <a:srgbClr val="BA8F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2" name="Freeform 314"/>
                <p:cNvSpPr>
                  <a:spLocks/>
                </p:cNvSpPr>
                <p:nvPr/>
              </p:nvSpPr>
              <p:spPr bwMode="auto">
                <a:xfrm>
                  <a:off x="5242" y="3141"/>
                  <a:ext cx="276" cy="174"/>
                </a:xfrm>
                <a:custGeom>
                  <a:avLst/>
                  <a:gdLst/>
                  <a:ahLst/>
                  <a:cxnLst>
                    <a:cxn ang="0">
                      <a:pos x="818" y="0"/>
                    </a:cxn>
                    <a:cxn ang="0">
                      <a:pos x="528" y="183"/>
                    </a:cxn>
                    <a:cxn ang="0">
                      <a:pos x="501" y="170"/>
                    </a:cxn>
                    <a:cxn ang="0">
                      <a:pos x="446" y="118"/>
                    </a:cxn>
                    <a:cxn ang="0">
                      <a:pos x="313" y="212"/>
                    </a:cxn>
                    <a:cxn ang="0">
                      <a:pos x="302" y="238"/>
                    </a:cxn>
                    <a:cxn ang="0">
                      <a:pos x="316" y="291"/>
                    </a:cxn>
                    <a:cxn ang="0">
                      <a:pos x="248" y="323"/>
                    </a:cxn>
                    <a:cxn ang="0">
                      <a:pos x="232" y="343"/>
                    </a:cxn>
                    <a:cxn ang="0">
                      <a:pos x="209" y="351"/>
                    </a:cxn>
                    <a:cxn ang="0">
                      <a:pos x="191" y="377"/>
                    </a:cxn>
                    <a:cxn ang="0">
                      <a:pos x="153" y="398"/>
                    </a:cxn>
                    <a:cxn ang="0">
                      <a:pos x="85" y="444"/>
                    </a:cxn>
                    <a:cxn ang="0">
                      <a:pos x="59" y="445"/>
                    </a:cxn>
                    <a:cxn ang="0">
                      <a:pos x="0" y="480"/>
                    </a:cxn>
                    <a:cxn ang="0">
                      <a:pos x="5" y="497"/>
                    </a:cxn>
                    <a:cxn ang="0">
                      <a:pos x="58" y="520"/>
                    </a:cxn>
                    <a:cxn ang="0">
                      <a:pos x="147" y="441"/>
                    </a:cxn>
                    <a:cxn ang="0">
                      <a:pos x="394" y="289"/>
                    </a:cxn>
                    <a:cxn ang="0">
                      <a:pos x="488" y="313"/>
                    </a:cxn>
                    <a:cxn ang="0">
                      <a:pos x="515" y="298"/>
                    </a:cxn>
                    <a:cxn ang="0">
                      <a:pos x="534" y="232"/>
                    </a:cxn>
                    <a:cxn ang="0">
                      <a:pos x="829" y="26"/>
                    </a:cxn>
                    <a:cxn ang="0">
                      <a:pos x="818" y="0"/>
                    </a:cxn>
                    <a:cxn ang="0">
                      <a:pos x="818" y="0"/>
                    </a:cxn>
                  </a:cxnLst>
                  <a:rect l="0" t="0" r="r" b="b"/>
                  <a:pathLst>
                    <a:path w="829" h="520">
                      <a:moveTo>
                        <a:pt x="818" y="0"/>
                      </a:moveTo>
                      <a:lnTo>
                        <a:pt x="528" y="183"/>
                      </a:lnTo>
                      <a:lnTo>
                        <a:pt x="501" y="170"/>
                      </a:lnTo>
                      <a:lnTo>
                        <a:pt x="446" y="118"/>
                      </a:lnTo>
                      <a:lnTo>
                        <a:pt x="313" y="212"/>
                      </a:lnTo>
                      <a:lnTo>
                        <a:pt x="302" y="238"/>
                      </a:lnTo>
                      <a:lnTo>
                        <a:pt x="316" y="291"/>
                      </a:lnTo>
                      <a:lnTo>
                        <a:pt x="248" y="323"/>
                      </a:lnTo>
                      <a:lnTo>
                        <a:pt x="232" y="343"/>
                      </a:lnTo>
                      <a:lnTo>
                        <a:pt x="209" y="351"/>
                      </a:lnTo>
                      <a:lnTo>
                        <a:pt x="191" y="377"/>
                      </a:lnTo>
                      <a:lnTo>
                        <a:pt x="153" y="398"/>
                      </a:lnTo>
                      <a:lnTo>
                        <a:pt x="85" y="444"/>
                      </a:lnTo>
                      <a:lnTo>
                        <a:pt x="59" y="445"/>
                      </a:lnTo>
                      <a:lnTo>
                        <a:pt x="0" y="480"/>
                      </a:lnTo>
                      <a:lnTo>
                        <a:pt x="5" y="497"/>
                      </a:lnTo>
                      <a:lnTo>
                        <a:pt x="58" y="520"/>
                      </a:lnTo>
                      <a:lnTo>
                        <a:pt x="147" y="441"/>
                      </a:lnTo>
                      <a:lnTo>
                        <a:pt x="394" y="289"/>
                      </a:lnTo>
                      <a:lnTo>
                        <a:pt x="488" y="313"/>
                      </a:lnTo>
                      <a:lnTo>
                        <a:pt x="515" y="298"/>
                      </a:lnTo>
                      <a:lnTo>
                        <a:pt x="534" y="232"/>
                      </a:lnTo>
                      <a:lnTo>
                        <a:pt x="829" y="26"/>
                      </a:lnTo>
                      <a:lnTo>
                        <a:pt x="818" y="0"/>
                      </a:lnTo>
                      <a:lnTo>
                        <a:pt x="818" y="0"/>
                      </a:lnTo>
                      <a:close/>
                    </a:path>
                  </a:pathLst>
                </a:custGeom>
                <a:solidFill>
                  <a:srgbClr val="2E4F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3" name="Freeform 315"/>
                <p:cNvSpPr>
                  <a:spLocks/>
                </p:cNvSpPr>
                <p:nvPr/>
              </p:nvSpPr>
              <p:spPr bwMode="auto">
                <a:xfrm>
                  <a:off x="5398" y="3217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20" y="49"/>
                    </a:cxn>
                    <a:cxn ang="0">
                      <a:pos x="41" y="62"/>
                    </a:cxn>
                    <a:cxn ang="0">
                      <a:pos x="51" y="27"/>
                    </a:cxn>
                    <a:cxn ang="0">
                      <a:pos x="31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1" h="62">
                      <a:moveTo>
                        <a:pt x="0" y="3"/>
                      </a:moveTo>
                      <a:lnTo>
                        <a:pt x="20" y="49"/>
                      </a:lnTo>
                      <a:lnTo>
                        <a:pt x="41" y="62"/>
                      </a:lnTo>
                      <a:lnTo>
                        <a:pt x="51" y="27"/>
                      </a:lnTo>
                      <a:lnTo>
                        <a:pt x="3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A94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4" name="Freeform 316"/>
                <p:cNvSpPr>
                  <a:spLocks/>
                </p:cNvSpPr>
                <p:nvPr/>
              </p:nvSpPr>
              <p:spPr bwMode="auto">
                <a:xfrm>
                  <a:off x="5256" y="3238"/>
                  <a:ext cx="97" cy="63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206" y="47"/>
                    </a:cxn>
                    <a:cxn ang="0">
                      <a:pos x="150" y="68"/>
                    </a:cxn>
                    <a:cxn ang="0">
                      <a:pos x="144" y="93"/>
                    </a:cxn>
                    <a:cxn ang="0">
                      <a:pos x="105" y="113"/>
                    </a:cxn>
                    <a:cxn ang="0">
                      <a:pos x="48" y="159"/>
                    </a:cxn>
                    <a:cxn ang="0">
                      <a:pos x="22" y="159"/>
                    </a:cxn>
                    <a:cxn ang="0">
                      <a:pos x="0" y="173"/>
                    </a:cxn>
                    <a:cxn ang="0">
                      <a:pos x="3" y="191"/>
                    </a:cxn>
                    <a:cxn ang="0">
                      <a:pos x="66" y="156"/>
                    </a:cxn>
                    <a:cxn ang="0">
                      <a:pos x="167" y="93"/>
                    </a:cxn>
                    <a:cxn ang="0">
                      <a:pos x="257" y="34"/>
                    </a:cxn>
                    <a:cxn ang="0">
                      <a:pos x="293" y="0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293" h="191">
                      <a:moveTo>
                        <a:pt x="293" y="0"/>
                      </a:moveTo>
                      <a:lnTo>
                        <a:pt x="206" y="47"/>
                      </a:lnTo>
                      <a:lnTo>
                        <a:pt x="150" y="68"/>
                      </a:lnTo>
                      <a:lnTo>
                        <a:pt x="144" y="93"/>
                      </a:lnTo>
                      <a:lnTo>
                        <a:pt x="105" y="113"/>
                      </a:lnTo>
                      <a:lnTo>
                        <a:pt x="48" y="159"/>
                      </a:lnTo>
                      <a:lnTo>
                        <a:pt x="22" y="159"/>
                      </a:lnTo>
                      <a:lnTo>
                        <a:pt x="0" y="173"/>
                      </a:lnTo>
                      <a:lnTo>
                        <a:pt x="3" y="191"/>
                      </a:lnTo>
                      <a:lnTo>
                        <a:pt x="66" y="156"/>
                      </a:lnTo>
                      <a:lnTo>
                        <a:pt x="167" y="93"/>
                      </a:lnTo>
                      <a:lnTo>
                        <a:pt x="257" y="34"/>
                      </a:lnTo>
                      <a:lnTo>
                        <a:pt x="293" y="0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7A94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5" name="Freeform 317"/>
                <p:cNvSpPr>
                  <a:spLocks/>
                </p:cNvSpPr>
                <p:nvPr/>
              </p:nvSpPr>
              <p:spPr bwMode="auto">
                <a:xfrm>
                  <a:off x="5374" y="3185"/>
                  <a:ext cx="23" cy="3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27" y="6"/>
                    </a:cxn>
                    <a:cxn ang="0">
                      <a:pos x="17" y="19"/>
                    </a:cxn>
                    <a:cxn ang="0">
                      <a:pos x="0" y="48"/>
                    </a:cxn>
                    <a:cxn ang="0">
                      <a:pos x="6" y="69"/>
                    </a:cxn>
                    <a:cxn ang="0">
                      <a:pos x="13" y="78"/>
                    </a:cxn>
                    <a:cxn ang="0">
                      <a:pos x="21" y="85"/>
                    </a:cxn>
                    <a:cxn ang="0">
                      <a:pos x="43" y="89"/>
                    </a:cxn>
                    <a:cxn ang="0">
                      <a:pos x="53" y="81"/>
                    </a:cxn>
                    <a:cxn ang="0">
                      <a:pos x="43" y="63"/>
                    </a:cxn>
                    <a:cxn ang="0">
                      <a:pos x="43" y="48"/>
                    </a:cxn>
                    <a:cxn ang="0">
                      <a:pos x="69" y="19"/>
                    </a:cxn>
                    <a:cxn ang="0">
                      <a:pos x="62" y="12"/>
                    </a:cxn>
                    <a:cxn ang="0">
                      <a:pos x="49" y="4"/>
                    </a:cxn>
                    <a:cxn ang="0">
                      <a:pos x="33" y="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69" h="89">
                      <a:moveTo>
                        <a:pt x="33" y="0"/>
                      </a:moveTo>
                      <a:lnTo>
                        <a:pt x="27" y="6"/>
                      </a:lnTo>
                      <a:lnTo>
                        <a:pt x="17" y="19"/>
                      </a:lnTo>
                      <a:lnTo>
                        <a:pt x="0" y="48"/>
                      </a:lnTo>
                      <a:lnTo>
                        <a:pt x="6" y="69"/>
                      </a:lnTo>
                      <a:lnTo>
                        <a:pt x="13" y="78"/>
                      </a:lnTo>
                      <a:lnTo>
                        <a:pt x="21" y="85"/>
                      </a:lnTo>
                      <a:lnTo>
                        <a:pt x="43" y="89"/>
                      </a:lnTo>
                      <a:lnTo>
                        <a:pt x="53" y="81"/>
                      </a:lnTo>
                      <a:lnTo>
                        <a:pt x="43" y="63"/>
                      </a:lnTo>
                      <a:lnTo>
                        <a:pt x="43" y="48"/>
                      </a:lnTo>
                      <a:lnTo>
                        <a:pt x="69" y="19"/>
                      </a:lnTo>
                      <a:lnTo>
                        <a:pt x="62" y="12"/>
                      </a:lnTo>
                      <a:lnTo>
                        <a:pt x="49" y="4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637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6" name="Freeform 318"/>
                <p:cNvSpPr>
                  <a:spLocks/>
                </p:cNvSpPr>
                <p:nvPr/>
              </p:nvSpPr>
              <p:spPr bwMode="auto">
                <a:xfrm>
                  <a:off x="4964" y="3653"/>
                  <a:ext cx="292" cy="173"/>
                </a:xfrm>
                <a:custGeom>
                  <a:avLst/>
                  <a:gdLst/>
                  <a:ahLst/>
                  <a:cxnLst>
                    <a:cxn ang="0">
                      <a:pos x="526" y="0"/>
                    </a:cxn>
                    <a:cxn ang="0">
                      <a:pos x="337" y="87"/>
                    </a:cxn>
                    <a:cxn ang="0">
                      <a:pos x="209" y="263"/>
                    </a:cxn>
                    <a:cxn ang="0">
                      <a:pos x="195" y="391"/>
                    </a:cxn>
                    <a:cxn ang="0">
                      <a:pos x="182" y="443"/>
                    </a:cxn>
                    <a:cxn ang="0">
                      <a:pos x="0" y="517"/>
                    </a:cxn>
                    <a:cxn ang="0">
                      <a:pos x="877" y="515"/>
                    </a:cxn>
                    <a:cxn ang="0">
                      <a:pos x="822" y="345"/>
                    </a:cxn>
                    <a:cxn ang="0">
                      <a:pos x="696" y="155"/>
                    </a:cxn>
                    <a:cxn ang="0">
                      <a:pos x="614" y="34"/>
                    </a:cxn>
                    <a:cxn ang="0">
                      <a:pos x="572" y="0"/>
                    </a:cxn>
                    <a:cxn ang="0">
                      <a:pos x="526" y="0"/>
                    </a:cxn>
                    <a:cxn ang="0">
                      <a:pos x="526" y="0"/>
                    </a:cxn>
                  </a:cxnLst>
                  <a:rect l="0" t="0" r="r" b="b"/>
                  <a:pathLst>
                    <a:path w="877" h="517">
                      <a:moveTo>
                        <a:pt x="526" y="0"/>
                      </a:moveTo>
                      <a:lnTo>
                        <a:pt x="337" y="87"/>
                      </a:lnTo>
                      <a:lnTo>
                        <a:pt x="209" y="263"/>
                      </a:lnTo>
                      <a:lnTo>
                        <a:pt x="195" y="391"/>
                      </a:lnTo>
                      <a:lnTo>
                        <a:pt x="182" y="443"/>
                      </a:lnTo>
                      <a:lnTo>
                        <a:pt x="0" y="517"/>
                      </a:lnTo>
                      <a:lnTo>
                        <a:pt x="877" y="515"/>
                      </a:lnTo>
                      <a:lnTo>
                        <a:pt x="822" y="345"/>
                      </a:lnTo>
                      <a:lnTo>
                        <a:pt x="696" y="155"/>
                      </a:lnTo>
                      <a:lnTo>
                        <a:pt x="614" y="34"/>
                      </a:lnTo>
                      <a:lnTo>
                        <a:pt x="572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close/>
                    </a:path>
                  </a:pathLst>
                </a:custGeom>
                <a:solidFill>
                  <a:srgbClr val="00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7" name="Freeform 319"/>
                <p:cNvSpPr>
                  <a:spLocks/>
                </p:cNvSpPr>
                <p:nvPr/>
              </p:nvSpPr>
              <p:spPr bwMode="auto">
                <a:xfrm>
                  <a:off x="5375" y="3196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13"/>
                    </a:cxn>
                    <a:cxn ang="0">
                      <a:pos x="1" y="43"/>
                    </a:cxn>
                    <a:cxn ang="0">
                      <a:pos x="20" y="41"/>
                    </a:cxn>
                    <a:cxn ang="0">
                      <a:pos x="30" y="36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6" h="43">
                      <a:moveTo>
                        <a:pt x="36" y="0"/>
                      </a:moveTo>
                      <a:lnTo>
                        <a:pt x="0" y="13"/>
                      </a:lnTo>
                      <a:lnTo>
                        <a:pt x="1" y="43"/>
                      </a:lnTo>
                      <a:lnTo>
                        <a:pt x="20" y="41"/>
                      </a:lnTo>
                      <a:lnTo>
                        <a:pt x="30" y="36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96AB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8" name="Freeform 320"/>
                <p:cNvSpPr>
                  <a:spLocks/>
                </p:cNvSpPr>
                <p:nvPr/>
              </p:nvSpPr>
              <p:spPr bwMode="auto">
                <a:xfrm>
                  <a:off x="4610" y="2997"/>
                  <a:ext cx="620" cy="831"/>
                </a:xfrm>
                <a:custGeom>
                  <a:avLst/>
                  <a:gdLst/>
                  <a:ahLst/>
                  <a:cxnLst>
                    <a:cxn ang="0">
                      <a:pos x="626" y="33"/>
                    </a:cxn>
                    <a:cxn ang="0">
                      <a:pos x="222" y="340"/>
                    </a:cxn>
                    <a:cxn ang="0">
                      <a:pos x="9" y="873"/>
                    </a:cxn>
                    <a:cxn ang="0">
                      <a:pos x="165" y="1360"/>
                    </a:cxn>
                    <a:cxn ang="0">
                      <a:pos x="349" y="1795"/>
                    </a:cxn>
                    <a:cxn ang="0">
                      <a:pos x="268" y="1917"/>
                    </a:cxn>
                    <a:cxn ang="0">
                      <a:pos x="277" y="2358"/>
                    </a:cxn>
                    <a:cxn ang="0">
                      <a:pos x="1045" y="2492"/>
                    </a:cxn>
                    <a:cxn ang="0">
                      <a:pos x="1126" y="2460"/>
                    </a:cxn>
                    <a:cxn ang="0">
                      <a:pos x="1192" y="2436"/>
                    </a:cxn>
                    <a:cxn ang="0">
                      <a:pos x="1263" y="2406"/>
                    </a:cxn>
                    <a:cxn ang="0">
                      <a:pos x="1282" y="2332"/>
                    </a:cxn>
                    <a:cxn ang="0">
                      <a:pos x="1276" y="2261"/>
                    </a:cxn>
                    <a:cxn ang="0">
                      <a:pos x="1381" y="2086"/>
                    </a:cxn>
                    <a:cxn ang="0">
                      <a:pos x="1570" y="1968"/>
                    </a:cxn>
                    <a:cxn ang="0">
                      <a:pos x="1607" y="1858"/>
                    </a:cxn>
                    <a:cxn ang="0">
                      <a:pos x="1419" y="1577"/>
                    </a:cxn>
                    <a:cxn ang="0">
                      <a:pos x="1678" y="1468"/>
                    </a:cxn>
                    <a:cxn ang="0">
                      <a:pos x="1850" y="1367"/>
                    </a:cxn>
                    <a:cxn ang="0">
                      <a:pos x="1841" y="1234"/>
                    </a:cxn>
                    <a:cxn ang="0">
                      <a:pos x="1733" y="1296"/>
                    </a:cxn>
                    <a:cxn ang="0">
                      <a:pos x="1682" y="1217"/>
                    </a:cxn>
                    <a:cxn ang="0">
                      <a:pos x="1645" y="1141"/>
                    </a:cxn>
                    <a:cxn ang="0">
                      <a:pos x="1576" y="1145"/>
                    </a:cxn>
                    <a:cxn ang="0">
                      <a:pos x="1390" y="1218"/>
                    </a:cxn>
                    <a:cxn ang="0">
                      <a:pos x="1401" y="1305"/>
                    </a:cxn>
                    <a:cxn ang="0">
                      <a:pos x="1347" y="1309"/>
                    </a:cxn>
                    <a:cxn ang="0">
                      <a:pos x="1287" y="1316"/>
                    </a:cxn>
                    <a:cxn ang="0">
                      <a:pos x="1153" y="1296"/>
                    </a:cxn>
                    <a:cxn ang="0">
                      <a:pos x="1132" y="1169"/>
                    </a:cxn>
                    <a:cxn ang="0">
                      <a:pos x="1406" y="952"/>
                    </a:cxn>
                    <a:cxn ang="0">
                      <a:pos x="1605" y="779"/>
                    </a:cxn>
                    <a:cxn ang="0">
                      <a:pos x="1623" y="318"/>
                    </a:cxn>
                    <a:cxn ang="0">
                      <a:pos x="1475" y="150"/>
                    </a:cxn>
                    <a:cxn ang="0">
                      <a:pos x="1358" y="184"/>
                    </a:cxn>
                    <a:cxn ang="0">
                      <a:pos x="1311" y="227"/>
                    </a:cxn>
                    <a:cxn ang="0">
                      <a:pos x="1247" y="315"/>
                    </a:cxn>
                    <a:cxn ang="0">
                      <a:pos x="1162" y="397"/>
                    </a:cxn>
                    <a:cxn ang="0">
                      <a:pos x="1230" y="952"/>
                    </a:cxn>
                    <a:cxn ang="0">
                      <a:pos x="874" y="494"/>
                    </a:cxn>
                    <a:cxn ang="0">
                      <a:pos x="639" y="79"/>
                    </a:cxn>
                    <a:cxn ang="0">
                      <a:pos x="701" y="0"/>
                    </a:cxn>
                  </a:cxnLst>
                  <a:rect l="0" t="0" r="r" b="b"/>
                  <a:pathLst>
                    <a:path w="1858" h="2492">
                      <a:moveTo>
                        <a:pt x="701" y="0"/>
                      </a:moveTo>
                      <a:lnTo>
                        <a:pt x="626" y="33"/>
                      </a:lnTo>
                      <a:lnTo>
                        <a:pt x="529" y="200"/>
                      </a:lnTo>
                      <a:lnTo>
                        <a:pt x="222" y="340"/>
                      </a:lnTo>
                      <a:lnTo>
                        <a:pt x="0" y="502"/>
                      </a:lnTo>
                      <a:lnTo>
                        <a:pt x="9" y="873"/>
                      </a:lnTo>
                      <a:lnTo>
                        <a:pt x="33" y="1082"/>
                      </a:lnTo>
                      <a:lnTo>
                        <a:pt x="165" y="1360"/>
                      </a:lnTo>
                      <a:lnTo>
                        <a:pt x="227" y="1586"/>
                      </a:lnTo>
                      <a:lnTo>
                        <a:pt x="349" y="1795"/>
                      </a:lnTo>
                      <a:lnTo>
                        <a:pt x="336" y="1888"/>
                      </a:lnTo>
                      <a:lnTo>
                        <a:pt x="268" y="1917"/>
                      </a:lnTo>
                      <a:lnTo>
                        <a:pt x="265" y="2261"/>
                      </a:lnTo>
                      <a:lnTo>
                        <a:pt x="277" y="2358"/>
                      </a:lnTo>
                      <a:lnTo>
                        <a:pt x="336" y="2483"/>
                      </a:lnTo>
                      <a:lnTo>
                        <a:pt x="1045" y="2492"/>
                      </a:lnTo>
                      <a:lnTo>
                        <a:pt x="1068" y="2483"/>
                      </a:lnTo>
                      <a:lnTo>
                        <a:pt x="1126" y="2460"/>
                      </a:lnTo>
                      <a:lnTo>
                        <a:pt x="1159" y="2447"/>
                      </a:lnTo>
                      <a:lnTo>
                        <a:pt x="1192" y="2436"/>
                      </a:lnTo>
                      <a:lnTo>
                        <a:pt x="1246" y="2417"/>
                      </a:lnTo>
                      <a:lnTo>
                        <a:pt x="1263" y="2406"/>
                      </a:lnTo>
                      <a:lnTo>
                        <a:pt x="1273" y="2385"/>
                      </a:lnTo>
                      <a:lnTo>
                        <a:pt x="1282" y="2332"/>
                      </a:lnTo>
                      <a:lnTo>
                        <a:pt x="1279" y="2283"/>
                      </a:lnTo>
                      <a:lnTo>
                        <a:pt x="1276" y="2261"/>
                      </a:lnTo>
                      <a:lnTo>
                        <a:pt x="1287" y="2207"/>
                      </a:lnTo>
                      <a:lnTo>
                        <a:pt x="1381" y="2086"/>
                      </a:lnTo>
                      <a:lnTo>
                        <a:pt x="1410" y="2051"/>
                      </a:lnTo>
                      <a:lnTo>
                        <a:pt x="1570" y="1968"/>
                      </a:lnTo>
                      <a:lnTo>
                        <a:pt x="1654" y="1985"/>
                      </a:lnTo>
                      <a:lnTo>
                        <a:pt x="1607" y="1858"/>
                      </a:lnTo>
                      <a:lnTo>
                        <a:pt x="1590" y="1766"/>
                      </a:lnTo>
                      <a:lnTo>
                        <a:pt x="1419" y="1577"/>
                      </a:lnTo>
                      <a:lnTo>
                        <a:pt x="1465" y="1426"/>
                      </a:lnTo>
                      <a:lnTo>
                        <a:pt x="1678" y="1468"/>
                      </a:lnTo>
                      <a:lnTo>
                        <a:pt x="1804" y="1448"/>
                      </a:lnTo>
                      <a:lnTo>
                        <a:pt x="1850" y="1367"/>
                      </a:lnTo>
                      <a:lnTo>
                        <a:pt x="1858" y="1204"/>
                      </a:lnTo>
                      <a:lnTo>
                        <a:pt x="1841" y="1234"/>
                      </a:lnTo>
                      <a:lnTo>
                        <a:pt x="1788" y="1237"/>
                      </a:lnTo>
                      <a:lnTo>
                        <a:pt x="1733" y="1296"/>
                      </a:lnTo>
                      <a:lnTo>
                        <a:pt x="1695" y="1321"/>
                      </a:lnTo>
                      <a:lnTo>
                        <a:pt x="1682" y="1217"/>
                      </a:lnTo>
                      <a:lnTo>
                        <a:pt x="1687" y="1149"/>
                      </a:lnTo>
                      <a:lnTo>
                        <a:pt x="1645" y="1141"/>
                      </a:lnTo>
                      <a:lnTo>
                        <a:pt x="1602" y="1112"/>
                      </a:lnTo>
                      <a:lnTo>
                        <a:pt x="1576" y="1145"/>
                      </a:lnTo>
                      <a:lnTo>
                        <a:pt x="1522" y="1182"/>
                      </a:lnTo>
                      <a:lnTo>
                        <a:pt x="1390" y="1218"/>
                      </a:lnTo>
                      <a:lnTo>
                        <a:pt x="1394" y="1254"/>
                      </a:lnTo>
                      <a:lnTo>
                        <a:pt x="1401" y="1305"/>
                      </a:lnTo>
                      <a:lnTo>
                        <a:pt x="1377" y="1316"/>
                      </a:lnTo>
                      <a:lnTo>
                        <a:pt x="1347" y="1309"/>
                      </a:lnTo>
                      <a:lnTo>
                        <a:pt x="1342" y="1259"/>
                      </a:lnTo>
                      <a:lnTo>
                        <a:pt x="1287" y="1316"/>
                      </a:lnTo>
                      <a:lnTo>
                        <a:pt x="1259" y="1397"/>
                      </a:lnTo>
                      <a:lnTo>
                        <a:pt x="1153" y="1296"/>
                      </a:lnTo>
                      <a:lnTo>
                        <a:pt x="1087" y="1229"/>
                      </a:lnTo>
                      <a:lnTo>
                        <a:pt x="1132" y="1169"/>
                      </a:lnTo>
                      <a:lnTo>
                        <a:pt x="1300" y="1015"/>
                      </a:lnTo>
                      <a:lnTo>
                        <a:pt x="1406" y="952"/>
                      </a:lnTo>
                      <a:lnTo>
                        <a:pt x="1566" y="801"/>
                      </a:lnTo>
                      <a:lnTo>
                        <a:pt x="1605" y="779"/>
                      </a:lnTo>
                      <a:lnTo>
                        <a:pt x="1636" y="776"/>
                      </a:lnTo>
                      <a:lnTo>
                        <a:pt x="1623" y="318"/>
                      </a:lnTo>
                      <a:lnTo>
                        <a:pt x="1561" y="180"/>
                      </a:lnTo>
                      <a:lnTo>
                        <a:pt x="1475" y="150"/>
                      </a:lnTo>
                      <a:lnTo>
                        <a:pt x="1385" y="150"/>
                      </a:lnTo>
                      <a:lnTo>
                        <a:pt x="1358" y="184"/>
                      </a:lnTo>
                      <a:lnTo>
                        <a:pt x="1342" y="226"/>
                      </a:lnTo>
                      <a:lnTo>
                        <a:pt x="1311" y="227"/>
                      </a:lnTo>
                      <a:lnTo>
                        <a:pt x="1296" y="294"/>
                      </a:lnTo>
                      <a:lnTo>
                        <a:pt x="1247" y="315"/>
                      </a:lnTo>
                      <a:lnTo>
                        <a:pt x="1153" y="307"/>
                      </a:lnTo>
                      <a:lnTo>
                        <a:pt x="1162" y="397"/>
                      </a:lnTo>
                      <a:lnTo>
                        <a:pt x="1217" y="680"/>
                      </a:lnTo>
                      <a:lnTo>
                        <a:pt x="1230" y="952"/>
                      </a:lnTo>
                      <a:lnTo>
                        <a:pt x="1200" y="961"/>
                      </a:lnTo>
                      <a:lnTo>
                        <a:pt x="874" y="494"/>
                      </a:lnTo>
                      <a:lnTo>
                        <a:pt x="709" y="255"/>
                      </a:lnTo>
                      <a:lnTo>
                        <a:pt x="639" y="79"/>
                      </a:lnTo>
                      <a:lnTo>
                        <a:pt x="663" y="41"/>
                      </a:lnTo>
                      <a:lnTo>
                        <a:pt x="701" y="0"/>
                      </a:lnTo>
                      <a:lnTo>
                        <a:pt x="701" y="0"/>
                      </a:lnTo>
                      <a:close/>
                    </a:path>
                  </a:pathLst>
                </a:custGeom>
                <a:solidFill>
                  <a:srgbClr val="00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09" name="Freeform 321"/>
                <p:cNvSpPr>
                  <a:spLocks/>
                </p:cNvSpPr>
                <p:nvPr/>
              </p:nvSpPr>
              <p:spPr bwMode="auto">
                <a:xfrm>
                  <a:off x="4948" y="3654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7" y="71"/>
                    </a:cxn>
                    <a:cxn ang="0">
                      <a:pos x="34" y="77"/>
                    </a:cxn>
                    <a:cxn ang="0">
                      <a:pos x="77" y="48"/>
                    </a:cxn>
                    <a:cxn ang="0">
                      <a:pos x="59" y="8"/>
                    </a:cxn>
                    <a:cxn ang="0">
                      <a:pos x="34" y="0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77" h="77">
                      <a:moveTo>
                        <a:pt x="0" y="28"/>
                      </a:moveTo>
                      <a:lnTo>
                        <a:pt x="7" y="71"/>
                      </a:lnTo>
                      <a:lnTo>
                        <a:pt x="34" y="77"/>
                      </a:lnTo>
                      <a:lnTo>
                        <a:pt x="77" y="48"/>
                      </a:lnTo>
                      <a:lnTo>
                        <a:pt x="59" y="8"/>
                      </a:lnTo>
                      <a:lnTo>
                        <a:pt x="34" y="0"/>
                      </a:lnTo>
                      <a:lnTo>
                        <a:pt x="0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1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0" name="Freeform 322"/>
                <p:cNvSpPr>
                  <a:spLocks/>
                </p:cNvSpPr>
                <p:nvPr/>
              </p:nvSpPr>
              <p:spPr bwMode="auto">
                <a:xfrm>
                  <a:off x="5245" y="3349"/>
                  <a:ext cx="58" cy="47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3" y="125"/>
                    </a:cxn>
                    <a:cxn ang="0">
                      <a:pos x="62" y="139"/>
                    </a:cxn>
                    <a:cxn ang="0">
                      <a:pos x="106" y="129"/>
                    </a:cxn>
                    <a:cxn ang="0">
                      <a:pos x="120" y="96"/>
                    </a:cxn>
                    <a:cxn ang="0">
                      <a:pos x="149" y="96"/>
                    </a:cxn>
                    <a:cxn ang="0">
                      <a:pos x="173" y="86"/>
                    </a:cxn>
                    <a:cxn ang="0">
                      <a:pos x="173" y="24"/>
                    </a:cxn>
                    <a:cxn ang="0">
                      <a:pos x="159" y="0"/>
                    </a:cxn>
                    <a:cxn ang="0">
                      <a:pos x="101" y="39"/>
                    </a:cxn>
                    <a:cxn ang="0">
                      <a:pos x="91" y="72"/>
                    </a:cxn>
                    <a:cxn ang="0">
                      <a:pos x="62" y="62"/>
                    </a:cxn>
                    <a:cxn ang="0">
                      <a:pos x="23" y="57"/>
                    </a:cxn>
                    <a:cxn ang="0">
                      <a:pos x="0" y="72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73" h="139">
                      <a:moveTo>
                        <a:pt x="0" y="72"/>
                      </a:moveTo>
                      <a:lnTo>
                        <a:pt x="23" y="125"/>
                      </a:lnTo>
                      <a:lnTo>
                        <a:pt x="62" y="139"/>
                      </a:lnTo>
                      <a:lnTo>
                        <a:pt x="106" y="129"/>
                      </a:lnTo>
                      <a:lnTo>
                        <a:pt x="120" y="96"/>
                      </a:lnTo>
                      <a:lnTo>
                        <a:pt x="149" y="96"/>
                      </a:lnTo>
                      <a:lnTo>
                        <a:pt x="173" y="86"/>
                      </a:lnTo>
                      <a:lnTo>
                        <a:pt x="173" y="24"/>
                      </a:lnTo>
                      <a:lnTo>
                        <a:pt x="159" y="0"/>
                      </a:lnTo>
                      <a:lnTo>
                        <a:pt x="101" y="39"/>
                      </a:lnTo>
                      <a:lnTo>
                        <a:pt x="91" y="72"/>
                      </a:lnTo>
                      <a:lnTo>
                        <a:pt x="62" y="62"/>
                      </a:lnTo>
                      <a:lnTo>
                        <a:pt x="23" y="57"/>
                      </a:lnTo>
                      <a:lnTo>
                        <a:pt x="0" y="72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1" name="Freeform 323"/>
                <p:cNvSpPr>
                  <a:spLocks/>
                </p:cNvSpPr>
                <p:nvPr/>
              </p:nvSpPr>
              <p:spPr bwMode="auto">
                <a:xfrm>
                  <a:off x="4989" y="3044"/>
                  <a:ext cx="104" cy="179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4" y="168"/>
                    </a:cxn>
                    <a:cxn ang="0">
                      <a:pos x="28" y="186"/>
                    </a:cxn>
                    <a:cxn ang="0">
                      <a:pos x="47" y="208"/>
                    </a:cxn>
                    <a:cxn ang="0">
                      <a:pos x="65" y="232"/>
                    </a:cxn>
                    <a:cxn ang="0">
                      <a:pos x="80" y="255"/>
                    </a:cxn>
                    <a:cxn ang="0">
                      <a:pos x="99" y="293"/>
                    </a:cxn>
                    <a:cxn ang="0">
                      <a:pos x="115" y="346"/>
                    </a:cxn>
                    <a:cxn ang="0">
                      <a:pos x="128" y="387"/>
                    </a:cxn>
                    <a:cxn ang="0">
                      <a:pos x="142" y="428"/>
                    </a:cxn>
                    <a:cxn ang="0">
                      <a:pos x="155" y="470"/>
                    </a:cxn>
                    <a:cxn ang="0">
                      <a:pos x="167" y="505"/>
                    </a:cxn>
                    <a:cxn ang="0">
                      <a:pos x="178" y="538"/>
                    </a:cxn>
                    <a:cxn ang="0">
                      <a:pos x="186" y="300"/>
                    </a:cxn>
                    <a:cxn ang="0">
                      <a:pos x="243" y="244"/>
                    </a:cxn>
                    <a:cxn ang="0">
                      <a:pos x="255" y="234"/>
                    </a:cxn>
                    <a:cxn ang="0">
                      <a:pos x="281" y="209"/>
                    </a:cxn>
                    <a:cxn ang="0">
                      <a:pos x="295" y="193"/>
                    </a:cxn>
                    <a:cxn ang="0">
                      <a:pos x="307" y="176"/>
                    </a:cxn>
                    <a:cxn ang="0">
                      <a:pos x="314" y="143"/>
                    </a:cxn>
                    <a:cxn ang="0">
                      <a:pos x="305" y="103"/>
                    </a:cxn>
                    <a:cxn ang="0">
                      <a:pos x="292" y="55"/>
                    </a:cxn>
                    <a:cxn ang="0">
                      <a:pos x="279" y="16"/>
                    </a:cxn>
                    <a:cxn ang="0">
                      <a:pos x="275" y="0"/>
                    </a:cxn>
                    <a:cxn ang="0">
                      <a:pos x="219" y="31"/>
                    </a:cxn>
                    <a:cxn ang="0">
                      <a:pos x="223" y="62"/>
                    </a:cxn>
                    <a:cxn ang="0">
                      <a:pos x="180" y="98"/>
                    </a:cxn>
                    <a:cxn ang="0">
                      <a:pos x="142" y="150"/>
                    </a:cxn>
                    <a:cxn ang="0">
                      <a:pos x="57" y="172"/>
                    </a:cxn>
                    <a:cxn ang="0">
                      <a:pos x="0" y="150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314" h="538">
                      <a:moveTo>
                        <a:pt x="0" y="150"/>
                      </a:moveTo>
                      <a:lnTo>
                        <a:pt x="14" y="168"/>
                      </a:lnTo>
                      <a:lnTo>
                        <a:pt x="28" y="186"/>
                      </a:lnTo>
                      <a:lnTo>
                        <a:pt x="47" y="208"/>
                      </a:lnTo>
                      <a:lnTo>
                        <a:pt x="65" y="232"/>
                      </a:lnTo>
                      <a:lnTo>
                        <a:pt x="80" y="255"/>
                      </a:lnTo>
                      <a:lnTo>
                        <a:pt x="99" y="293"/>
                      </a:lnTo>
                      <a:lnTo>
                        <a:pt x="115" y="346"/>
                      </a:lnTo>
                      <a:lnTo>
                        <a:pt x="128" y="387"/>
                      </a:lnTo>
                      <a:lnTo>
                        <a:pt x="142" y="428"/>
                      </a:lnTo>
                      <a:lnTo>
                        <a:pt x="155" y="470"/>
                      </a:lnTo>
                      <a:lnTo>
                        <a:pt x="167" y="505"/>
                      </a:lnTo>
                      <a:lnTo>
                        <a:pt x="178" y="538"/>
                      </a:lnTo>
                      <a:lnTo>
                        <a:pt x="186" y="300"/>
                      </a:lnTo>
                      <a:lnTo>
                        <a:pt x="243" y="244"/>
                      </a:lnTo>
                      <a:lnTo>
                        <a:pt x="255" y="234"/>
                      </a:lnTo>
                      <a:lnTo>
                        <a:pt x="281" y="209"/>
                      </a:lnTo>
                      <a:lnTo>
                        <a:pt x="295" y="193"/>
                      </a:lnTo>
                      <a:lnTo>
                        <a:pt x="307" y="176"/>
                      </a:lnTo>
                      <a:lnTo>
                        <a:pt x="314" y="143"/>
                      </a:lnTo>
                      <a:lnTo>
                        <a:pt x="305" y="103"/>
                      </a:lnTo>
                      <a:lnTo>
                        <a:pt x="292" y="55"/>
                      </a:lnTo>
                      <a:lnTo>
                        <a:pt x="279" y="16"/>
                      </a:lnTo>
                      <a:lnTo>
                        <a:pt x="275" y="0"/>
                      </a:lnTo>
                      <a:lnTo>
                        <a:pt x="219" y="31"/>
                      </a:lnTo>
                      <a:lnTo>
                        <a:pt x="223" y="62"/>
                      </a:lnTo>
                      <a:lnTo>
                        <a:pt x="180" y="98"/>
                      </a:lnTo>
                      <a:lnTo>
                        <a:pt x="142" y="150"/>
                      </a:lnTo>
                      <a:lnTo>
                        <a:pt x="57" y="172"/>
                      </a:lnTo>
                      <a:lnTo>
                        <a:pt x="0" y="15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0017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2" name="Freeform 324"/>
                <p:cNvSpPr>
                  <a:spLocks/>
                </p:cNvSpPr>
                <p:nvPr/>
              </p:nvSpPr>
              <p:spPr bwMode="auto">
                <a:xfrm>
                  <a:off x="4661" y="3108"/>
                  <a:ext cx="304" cy="318"/>
                </a:xfrm>
                <a:custGeom>
                  <a:avLst/>
                  <a:gdLst/>
                  <a:ahLst/>
                  <a:cxnLst>
                    <a:cxn ang="0">
                      <a:pos x="239" y="16"/>
                    </a:cxn>
                    <a:cxn ang="0">
                      <a:pos x="148" y="57"/>
                    </a:cxn>
                    <a:cxn ang="0">
                      <a:pos x="53" y="106"/>
                    </a:cxn>
                    <a:cxn ang="0">
                      <a:pos x="0" y="150"/>
                    </a:cxn>
                    <a:cxn ang="0">
                      <a:pos x="10" y="204"/>
                    </a:cxn>
                    <a:cxn ang="0">
                      <a:pos x="34" y="258"/>
                    </a:cxn>
                    <a:cxn ang="0">
                      <a:pos x="67" y="320"/>
                    </a:cxn>
                    <a:cxn ang="0">
                      <a:pos x="105" y="384"/>
                    </a:cxn>
                    <a:cxn ang="0">
                      <a:pos x="139" y="441"/>
                    </a:cxn>
                    <a:cxn ang="0">
                      <a:pos x="178" y="503"/>
                    </a:cxn>
                    <a:cxn ang="0">
                      <a:pos x="173" y="401"/>
                    </a:cxn>
                    <a:cxn ang="0">
                      <a:pos x="245" y="434"/>
                    </a:cxn>
                    <a:cxn ang="0">
                      <a:pos x="278" y="487"/>
                    </a:cxn>
                    <a:cxn ang="0">
                      <a:pos x="311" y="539"/>
                    </a:cxn>
                    <a:cxn ang="0">
                      <a:pos x="348" y="601"/>
                    </a:cxn>
                    <a:cxn ang="0">
                      <a:pos x="386" y="666"/>
                    </a:cxn>
                    <a:cxn ang="0">
                      <a:pos x="420" y="731"/>
                    </a:cxn>
                    <a:cxn ang="0">
                      <a:pos x="459" y="817"/>
                    </a:cxn>
                    <a:cxn ang="0">
                      <a:pos x="508" y="935"/>
                    </a:cxn>
                    <a:cxn ang="0">
                      <a:pos x="480" y="806"/>
                    </a:cxn>
                    <a:cxn ang="0">
                      <a:pos x="457" y="715"/>
                    </a:cxn>
                    <a:cxn ang="0">
                      <a:pos x="432" y="621"/>
                    </a:cxn>
                    <a:cxn ang="0">
                      <a:pos x="409" y="538"/>
                    </a:cxn>
                    <a:cxn ang="0">
                      <a:pos x="387" y="473"/>
                    </a:cxn>
                    <a:cxn ang="0">
                      <a:pos x="348" y="382"/>
                    </a:cxn>
                    <a:cxn ang="0">
                      <a:pos x="524" y="624"/>
                    </a:cxn>
                    <a:cxn ang="0">
                      <a:pos x="546" y="672"/>
                    </a:cxn>
                    <a:cxn ang="0">
                      <a:pos x="582" y="735"/>
                    </a:cxn>
                    <a:cxn ang="0">
                      <a:pos x="618" y="781"/>
                    </a:cxn>
                    <a:cxn ang="0">
                      <a:pos x="645" y="807"/>
                    </a:cxn>
                    <a:cxn ang="0">
                      <a:pos x="693" y="836"/>
                    </a:cxn>
                    <a:cxn ang="0">
                      <a:pos x="774" y="868"/>
                    </a:cxn>
                    <a:cxn ang="0">
                      <a:pos x="883" y="898"/>
                    </a:cxn>
                    <a:cxn ang="0">
                      <a:pos x="903" y="895"/>
                    </a:cxn>
                    <a:cxn ang="0">
                      <a:pos x="882" y="871"/>
                    </a:cxn>
                    <a:cxn ang="0">
                      <a:pos x="851" y="836"/>
                    </a:cxn>
                    <a:cxn ang="0">
                      <a:pos x="817" y="796"/>
                    </a:cxn>
                    <a:cxn ang="0">
                      <a:pos x="781" y="752"/>
                    </a:cxn>
                    <a:cxn ang="0">
                      <a:pos x="751" y="714"/>
                    </a:cxn>
                    <a:cxn ang="0">
                      <a:pos x="717" y="660"/>
                    </a:cxn>
                    <a:cxn ang="0">
                      <a:pos x="732" y="585"/>
                    </a:cxn>
                    <a:cxn ang="0">
                      <a:pos x="752" y="538"/>
                    </a:cxn>
                    <a:cxn ang="0">
                      <a:pos x="736" y="502"/>
                    </a:cxn>
                    <a:cxn ang="0">
                      <a:pos x="707" y="443"/>
                    </a:cxn>
                    <a:cxn ang="0">
                      <a:pos x="687" y="397"/>
                    </a:cxn>
                    <a:cxn ang="0">
                      <a:pos x="666" y="352"/>
                    </a:cxn>
                    <a:cxn ang="0">
                      <a:pos x="640" y="299"/>
                    </a:cxn>
                    <a:cxn ang="0">
                      <a:pos x="618" y="270"/>
                    </a:cxn>
                    <a:cxn ang="0">
                      <a:pos x="530" y="241"/>
                    </a:cxn>
                    <a:cxn ang="0">
                      <a:pos x="423" y="186"/>
                    </a:cxn>
                    <a:cxn ang="0">
                      <a:pos x="392" y="136"/>
                    </a:cxn>
                    <a:cxn ang="0">
                      <a:pos x="369" y="106"/>
                    </a:cxn>
                    <a:cxn ang="0">
                      <a:pos x="344" y="74"/>
                    </a:cxn>
                    <a:cxn ang="0">
                      <a:pos x="320" y="45"/>
                    </a:cxn>
                    <a:cxn ang="0">
                      <a:pos x="299" y="22"/>
                    </a:cxn>
                    <a:cxn ang="0">
                      <a:pos x="281" y="0"/>
                    </a:cxn>
                  </a:cxnLst>
                  <a:rect l="0" t="0" r="r" b="b"/>
                  <a:pathLst>
                    <a:path w="911" h="954">
                      <a:moveTo>
                        <a:pt x="281" y="0"/>
                      </a:moveTo>
                      <a:lnTo>
                        <a:pt x="239" y="16"/>
                      </a:lnTo>
                      <a:lnTo>
                        <a:pt x="197" y="35"/>
                      </a:lnTo>
                      <a:lnTo>
                        <a:pt x="148" y="57"/>
                      </a:lnTo>
                      <a:lnTo>
                        <a:pt x="99" y="81"/>
                      </a:lnTo>
                      <a:lnTo>
                        <a:pt x="53" y="106"/>
                      </a:lnTo>
                      <a:lnTo>
                        <a:pt x="18" y="130"/>
                      </a:lnTo>
                      <a:lnTo>
                        <a:pt x="0" y="150"/>
                      </a:lnTo>
                      <a:lnTo>
                        <a:pt x="2" y="181"/>
                      </a:lnTo>
                      <a:lnTo>
                        <a:pt x="10" y="204"/>
                      </a:lnTo>
                      <a:lnTo>
                        <a:pt x="20" y="230"/>
                      </a:lnTo>
                      <a:lnTo>
                        <a:pt x="34" y="258"/>
                      </a:lnTo>
                      <a:lnTo>
                        <a:pt x="50" y="289"/>
                      </a:lnTo>
                      <a:lnTo>
                        <a:pt x="67" y="320"/>
                      </a:lnTo>
                      <a:lnTo>
                        <a:pt x="86" y="352"/>
                      </a:lnTo>
                      <a:lnTo>
                        <a:pt x="105" y="384"/>
                      </a:lnTo>
                      <a:lnTo>
                        <a:pt x="122" y="414"/>
                      </a:lnTo>
                      <a:lnTo>
                        <a:pt x="139" y="441"/>
                      </a:lnTo>
                      <a:lnTo>
                        <a:pt x="155" y="466"/>
                      </a:lnTo>
                      <a:lnTo>
                        <a:pt x="178" y="503"/>
                      </a:lnTo>
                      <a:lnTo>
                        <a:pt x="187" y="516"/>
                      </a:lnTo>
                      <a:lnTo>
                        <a:pt x="173" y="401"/>
                      </a:lnTo>
                      <a:lnTo>
                        <a:pt x="237" y="423"/>
                      </a:lnTo>
                      <a:lnTo>
                        <a:pt x="245" y="434"/>
                      </a:lnTo>
                      <a:lnTo>
                        <a:pt x="265" y="466"/>
                      </a:lnTo>
                      <a:lnTo>
                        <a:pt x="278" y="487"/>
                      </a:lnTo>
                      <a:lnTo>
                        <a:pt x="294" y="512"/>
                      </a:lnTo>
                      <a:lnTo>
                        <a:pt x="311" y="539"/>
                      </a:lnTo>
                      <a:lnTo>
                        <a:pt x="330" y="570"/>
                      </a:lnTo>
                      <a:lnTo>
                        <a:pt x="348" y="601"/>
                      </a:lnTo>
                      <a:lnTo>
                        <a:pt x="367" y="633"/>
                      </a:lnTo>
                      <a:lnTo>
                        <a:pt x="386" y="666"/>
                      </a:lnTo>
                      <a:lnTo>
                        <a:pt x="403" y="699"/>
                      </a:lnTo>
                      <a:lnTo>
                        <a:pt x="420" y="731"/>
                      </a:lnTo>
                      <a:lnTo>
                        <a:pt x="435" y="761"/>
                      </a:lnTo>
                      <a:lnTo>
                        <a:pt x="459" y="817"/>
                      </a:lnTo>
                      <a:lnTo>
                        <a:pt x="510" y="954"/>
                      </a:lnTo>
                      <a:lnTo>
                        <a:pt x="508" y="935"/>
                      </a:lnTo>
                      <a:lnTo>
                        <a:pt x="498" y="882"/>
                      </a:lnTo>
                      <a:lnTo>
                        <a:pt x="480" y="806"/>
                      </a:lnTo>
                      <a:lnTo>
                        <a:pt x="469" y="761"/>
                      </a:lnTo>
                      <a:lnTo>
                        <a:pt x="457" y="715"/>
                      </a:lnTo>
                      <a:lnTo>
                        <a:pt x="445" y="667"/>
                      </a:lnTo>
                      <a:lnTo>
                        <a:pt x="432" y="621"/>
                      </a:lnTo>
                      <a:lnTo>
                        <a:pt x="420" y="578"/>
                      </a:lnTo>
                      <a:lnTo>
                        <a:pt x="409" y="538"/>
                      </a:lnTo>
                      <a:lnTo>
                        <a:pt x="397" y="502"/>
                      </a:lnTo>
                      <a:lnTo>
                        <a:pt x="387" y="473"/>
                      </a:lnTo>
                      <a:lnTo>
                        <a:pt x="373" y="437"/>
                      </a:lnTo>
                      <a:lnTo>
                        <a:pt x="348" y="382"/>
                      </a:lnTo>
                      <a:lnTo>
                        <a:pt x="344" y="359"/>
                      </a:lnTo>
                      <a:lnTo>
                        <a:pt x="524" y="624"/>
                      </a:lnTo>
                      <a:lnTo>
                        <a:pt x="534" y="647"/>
                      </a:lnTo>
                      <a:lnTo>
                        <a:pt x="546" y="672"/>
                      </a:lnTo>
                      <a:lnTo>
                        <a:pt x="562" y="702"/>
                      </a:lnTo>
                      <a:lnTo>
                        <a:pt x="582" y="735"/>
                      </a:lnTo>
                      <a:lnTo>
                        <a:pt x="605" y="767"/>
                      </a:lnTo>
                      <a:lnTo>
                        <a:pt x="618" y="781"/>
                      </a:lnTo>
                      <a:lnTo>
                        <a:pt x="631" y="794"/>
                      </a:lnTo>
                      <a:lnTo>
                        <a:pt x="645" y="807"/>
                      </a:lnTo>
                      <a:lnTo>
                        <a:pt x="660" y="817"/>
                      </a:lnTo>
                      <a:lnTo>
                        <a:pt x="693" y="836"/>
                      </a:lnTo>
                      <a:lnTo>
                        <a:pt x="732" y="852"/>
                      </a:lnTo>
                      <a:lnTo>
                        <a:pt x="774" y="868"/>
                      </a:lnTo>
                      <a:lnTo>
                        <a:pt x="814" y="879"/>
                      </a:lnTo>
                      <a:lnTo>
                        <a:pt x="883" y="898"/>
                      </a:lnTo>
                      <a:lnTo>
                        <a:pt x="911" y="904"/>
                      </a:lnTo>
                      <a:lnTo>
                        <a:pt x="903" y="895"/>
                      </a:lnTo>
                      <a:lnTo>
                        <a:pt x="893" y="884"/>
                      </a:lnTo>
                      <a:lnTo>
                        <a:pt x="882" y="871"/>
                      </a:lnTo>
                      <a:lnTo>
                        <a:pt x="867" y="855"/>
                      </a:lnTo>
                      <a:lnTo>
                        <a:pt x="851" y="836"/>
                      </a:lnTo>
                      <a:lnTo>
                        <a:pt x="834" y="816"/>
                      </a:lnTo>
                      <a:lnTo>
                        <a:pt x="817" y="796"/>
                      </a:lnTo>
                      <a:lnTo>
                        <a:pt x="798" y="774"/>
                      </a:lnTo>
                      <a:lnTo>
                        <a:pt x="781" y="752"/>
                      </a:lnTo>
                      <a:lnTo>
                        <a:pt x="765" y="732"/>
                      </a:lnTo>
                      <a:lnTo>
                        <a:pt x="751" y="714"/>
                      </a:lnTo>
                      <a:lnTo>
                        <a:pt x="728" y="680"/>
                      </a:lnTo>
                      <a:lnTo>
                        <a:pt x="717" y="660"/>
                      </a:lnTo>
                      <a:lnTo>
                        <a:pt x="719" y="626"/>
                      </a:lnTo>
                      <a:lnTo>
                        <a:pt x="732" y="585"/>
                      </a:lnTo>
                      <a:lnTo>
                        <a:pt x="746" y="552"/>
                      </a:lnTo>
                      <a:lnTo>
                        <a:pt x="752" y="538"/>
                      </a:lnTo>
                      <a:lnTo>
                        <a:pt x="748" y="528"/>
                      </a:lnTo>
                      <a:lnTo>
                        <a:pt x="736" y="502"/>
                      </a:lnTo>
                      <a:lnTo>
                        <a:pt x="717" y="464"/>
                      </a:lnTo>
                      <a:lnTo>
                        <a:pt x="707" y="443"/>
                      </a:lnTo>
                      <a:lnTo>
                        <a:pt x="697" y="420"/>
                      </a:lnTo>
                      <a:lnTo>
                        <a:pt x="687" y="397"/>
                      </a:lnTo>
                      <a:lnTo>
                        <a:pt x="676" y="374"/>
                      </a:lnTo>
                      <a:lnTo>
                        <a:pt x="666" y="352"/>
                      </a:lnTo>
                      <a:lnTo>
                        <a:pt x="655" y="332"/>
                      </a:lnTo>
                      <a:lnTo>
                        <a:pt x="640" y="299"/>
                      </a:lnTo>
                      <a:lnTo>
                        <a:pt x="631" y="280"/>
                      </a:lnTo>
                      <a:lnTo>
                        <a:pt x="618" y="270"/>
                      </a:lnTo>
                      <a:lnTo>
                        <a:pt x="596" y="260"/>
                      </a:lnTo>
                      <a:lnTo>
                        <a:pt x="530" y="241"/>
                      </a:lnTo>
                      <a:lnTo>
                        <a:pt x="462" y="218"/>
                      </a:lnTo>
                      <a:lnTo>
                        <a:pt x="423" y="186"/>
                      </a:lnTo>
                      <a:lnTo>
                        <a:pt x="410" y="163"/>
                      </a:lnTo>
                      <a:lnTo>
                        <a:pt x="392" y="136"/>
                      </a:lnTo>
                      <a:lnTo>
                        <a:pt x="380" y="121"/>
                      </a:lnTo>
                      <a:lnTo>
                        <a:pt x="369" y="106"/>
                      </a:lnTo>
                      <a:lnTo>
                        <a:pt x="356" y="90"/>
                      </a:lnTo>
                      <a:lnTo>
                        <a:pt x="344" y="74"/>
                      </a:lnTo>
                      <a:lnTo>
                        <a:pt x="331" y="60"/>
                      </a:lnTo>
                      <a:lnTo>
                        <a:pt x="320" y="45"/>
                      </a:lnTo>
                      <a:lnTo>
                        <a:pt x="308" y="34"/>
                      </a:lnTo>
                      <a:lnTo>
                        <a:pt x="299" y="22"/>
                      </a:lnTo>
                      <a:lnTo>
                        <a:pt x="285" y="6"/>
                      </a:lnTo>
                      <a:lnTo>
                        <a:pt x="281" y="0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0D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3" name="Freeform 325"/>
                <p:cNvSpPr>
                  <a:spLocks/>
                </p:cNvSpPr>
                <p:nvPr/>
              </p:nvSpPr>
              <p:spPr bwMode="auto">
                <a:xfrm>
                  <a:off x="4948" y="3654"/>
                  <a:ext cx="12" cy="25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3" y="12"/>
                    </a:cxn>
                    <a:cxn ang="0">
                      <a:pos x="2" y="33"/>
                    </a:cxn>
                    <a:cxn ang="0">
                      <a:pos x="0" y="52"/>
                    </a:cxn>
                    <a:cxn ang="0">
                      <a:pos x="2" y="66"/>
                    </a:cxn>
                    <a:cxn ang="0">
                      <a:pos x="14" y="75"/>
                    </a:cxn>
                    <a:cxn ang="0">
                      <a:pos x="24" y="69"/>
                    </a:cxn>
                    <a:cxn ang="0">
                      <a:pos x="23" y="43"/>
                    </a:cxn>
                    <a:cxn ang="0">
                      <a:pos x="28" y="30"/>
                    </a:cxn>
                    <a:cxn ang="0">
                      <a:pos x="33" y="25"/>
                    </a:cxn>
                    <a:cxn ang="0">
                      <a:pos x="36" y="9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36" h="75">
                      <a:moveTo>
                        <a:pt x="23" y="0"/>
                      </a:moveTo>
                      <a:lnTo>
                        <a:pt x="13" y="12"/>
                      </a:lnTo>
                      <a:lnTo>
                        <a:pt x="2" y="33"/>
                      </a:lnTo>
                      <a:lnTo>
                        <a:pt x="0" y="52"/>
                      </a:lnTo>
                      <a:lnTo>
                        <a:pt x="2" y="66"/>
                      </a:lnTo>
                      <a:lnTo>
                        <a:pt x="14" y="75"/>
                      </a:lnTo>
                      <a:lnTo>
                        <a:pt x="24" y="69"/>
                      </a:lnTo>
                      <a:lnTo>
                        <a:pt x="23" y="43"/>
                      </a:lnTo>
                      <a:lnTo>
                        <a:pt x="28" y="30"/>
                      </a:lnTo>
                      <a:lnTo>
                        <a:pt x="33" y="25"/>
                      </a:lnTo>
                      <a:lnTo>
                        <a:pt x="36" y="9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4" name="Freeform 326"/>
                <p:cNvSpPr>
                  <a:spLocks/>
                </p:cNvSpPr>
                <p:nvPr/>
              </p:nvSpPr>
              <p:spPr bwMode="auto">
                <a:xfrm>
                  <a:off x="5042" y="3612"/>
                  <a:ext cx="28" cy="3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0" y="11"/>
                    </a:cxn>
                    <a:cxn ang="0">
                      <a:pos x="0" y="46"/>
                    </a:cxn>
                    <a:cxn ang="0">
                      <a:pos x="23" y="93"/>
                    </a:cxn>
                    <a:cxn ang="0">
                      <a:pos x="66" y="98"/>
                    </a:cxn>
                    <a:cxn ang="0">
                      <a:pos x="85" y="54"/>
                    </a:cxn>
                    <a:cxn ang="0">
                      <a:pos x="78" y="20"/>
                    </a:cxn>
                    <a:cxn ang="0">
                      <a:pos x="57" y="3"/>
                    </a:cxn>
                    <a:cxn ang="0">
                      <a:pos x="34" y="0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85" h="98">
                      <a:moveTo>
                        <a:pt x="34" y="0"/>
                      </a:moveTo>
                      <a:lnTo>
                        <a:pt x="10" y="11"/>
                      </a:lnTo>
                      <a:lnTo>
                        <a:pt x="0" y="46"/>
                      </a:lnTo>
                      <a:lnTo>
                        <a:pt x="23" y="93"/>
                      </a:lnTo>
                      <a:lnTo>
                        <a:pt x="66" y="98"/>
                      </a:lnTo>
                      <a:lnTo>
                        <a:pt x="85" y="54"/>
                      </a:lnTo>
                      <a:lnTo>
                        <a:pt x="78" y="20"/>
                      </a:lnTo>
                      <a:lnTo>
                        <a:pt x="57" y="3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C1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5" name="Freeform 327"/>
                <p:cNvSpPr>
                  <a:spLocks/>
                </p:cNvSpPr>
                <p:nvPr/>
              </p:nvSpPr>
              <p:spPr bwMode="auto">
                <a:xfrm>
                  <a:off x="4982" y="3511"/>
                  <a:ext cx="25" cy="28"/>
                </a:xfrm>
                <a:custGeom>
                  <a:avLst/>
                  <a:gdLst/>
                  <a:ahLst/>
                  <a:cxnLst>
                    <a:cxn ang="0">
                      <a:pos x="26" y="7"/>
                    </a:cxn>
                    <a:cxn ang="0">
                      <a:pos x="0" y="33"/>
                    </a:cxn>
                    <a:cxn ang="0">
                      <a:pos x="10" y="75"/>
                    </a:cxn>
                    <a:cxn ang="0">
                      <a:pos x="55" y="86"/>
                    </a:cxn>
                    <a:cxn ang="0">
                      <a:pos x="73" y="47"/>
                    </a:cxn>
                    <a:cxn ang="0">
                      <a:pos x="73" y="23"/>
                    </a:cxn>
                    <a:cxn ang="0">
                      <a:pos x="39" y="0"/>
                    </a:cxn>
                    <a:cxn ang="0">
                      <a:pos x="26" y="7"/>
                    </a:cxn>
                    <a:cxn ang="0">
                      <a:pos x="26" y="7"/>
                    </a:cxn>
                  </a:cxnLst>
                  <a:rect l="0" t="0" r="r" b="b"/>
                  <a:pathLst>
                    <a:path w="73" h="86">
                      <a:moveTo>
                        <a:pt x="26" y="7"/>
                      </a:moveTo>
                      <a:lnTo>
                        <a:pt x="0" y="33"/>
                      </a:lnTo>
                      <a:lnTo>
                        <a:pt x="10" y="75"/>
                      </a:lnTo>
                      <a:lnTo>
                        <a:pt x="55" y="86"/>
                      </a:lnTo>
                      <a:lnTo>
                        <a:pt x="73" y="47"/>
                      </a:lnTo>
                      <a:lnTo>
                        <a:pt x="73" y="23"/>
                      </a:lnTo>
                      <a:lnTo>
                        <a:pt x="39" y="0"/>
                      </a:lnTo>
                      <a:lnTo>
                        <a:pt x="26" y="7"/>
                      </a:lnTo>
                      <a:lnTo>
                        <a:pt x="26" y="7"/>
                      </a:lnTo>
                      <a:close/>
                    </a:path>
                  </a:pathLst>
                </a:custGeom>
                <a:solidFill>
                  <a:srgbClr val="C1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6" name="Freeform 328"/>
                <p:cNvSpPr>
                  <a:spLocks/>
                </p:cNvSpPr>
                <p:nvPr/>
              </p:nvSpPr>
              <p:spPr bwMode="auto">
                <a:xfrm>
                  <a:off x="4958" y="3540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9" y="10"/>
                    </a:cxn>
                    <a:cxn ang="0">
                      <a:pos x="0" y="42"/>
                    </a:cxn>
                    <a:cxn ang="0">
                      <a:pos x="27" y="72"/>
                    </a:cxn>
                    <a:cxn ang="0">
                      <a:pos x="59" y="63"/>
                    </a:cxn>
                    <a:cxn ang="0">
                      <a:pos x="76" y="29"/>
                    </a:cxn>
                    <a:cxn ang="0">
                      <a:pos x="65" y="6"/>
                    </a:cxn>
                    <a:cxn ang="0">
                      <a:pos x="37" y="0"/>
                    </a:cxn>
                    <a:cxn ang="0">
                      <a:pos x="9" y="10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76" h="72">
                      <a:moveTo>
                        <a:pt x="9" y="10"/>
                      </a:moveTo>
                      <a:lnTo>
                        <a:pt x="0" y="42"/>
                      </a:lnTo>
                      <a:lnTo>
                        <a:pt x="27" y="72"/>
                      </a:lnTo>
                      <a:lnTo>
                        <a:pt x="59" y="63"/>
                      </a:lnTo>
                      <a:lnTo>
                        <a:pt x="76" y="29"/>
                      </a:lnTo>
                      <a:lnTo>
                        <a:pt x="65" y="6"/>
                      </a:lnTo>
                      <a:lnTo>
                        <a:pt x="37" y="0"/>
                      </a:lnTo>
                      <a:lnTo>
                        <a:pt x="9" y="1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C1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7" name="Freeform 329"/>
                <p:cNvSpPr>
                  <a:spLocks/>
                </p:cNvSpPr>
                <p:nvPr/>
              </p:nvSpPr>
              <p:spPr bwMode="auto">
                <a:xfrm>
                  <a:off x="4988" y="3512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8" y="13"/>
                    </a:cxn>
                    <a:cxn ang="0">
                      <a:pos x="0" y="33"/>
                    </a:cxn>
                    <a:cxn ang="0">
                      <a:pos x="11" y="48"/>
                    </a:cxn>
                    <a:cxn ang="0">
                      <a:pos x="19" y="53"/>
                    </a:cxn>
                    <a:cxn ang="0">
                      <a:pos x="23" y="39"/>
                    </a:cxn>
                    <a:cxn ang="0">
                      <a:pos x="20" y="26"/>
                    </a:cxn>
                    <a:cxn ang="0">
                      <a:pos x="23" y="19"/>
                    </a:cxn>
                    <a:cxn ang="0">
                      <a:pos x="21" y="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3" h="53">
                      <a:moveTo>
                        <a:pt x="21" y="0"/>
                      </a:moveTo>
                      <a:lnTo>
                        <a:pt x="8" y="13"/>
                      </a:lnTo>
                      <a:lnTo>
                        <a:pt x="0" y="33"/>
                      </a:lnTo>
                      <a:lnTo>
                        <a:pt x="11" y="48"/>
                      </a:lnTo>
                      <a:lnTo>
                        <a:pt x="19" y="53"/>
                      </a:lnTo>
                      <a:lnTo>
                        <a:pt x="23" y="39"/>
                      </a:lnTo>
                      <a:lnTo>
                        <a:pt x="20" y="26"/>
                      </a:lnTo>
                      <a:lnTo>
                        <a:pt x="23" y="19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8" name="Freeform 330"/>
                <p:cNvSpPr>
                  <a:spLocks/>
                </p:cNvSpPr>
                <p:nvPr/>
              </p:nvSpPr>
              <p:spPr bwMode="auto">
                <a:xfrm>
                  <a:off x="5002" y="3495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0" y="2"/>
                    </a:cxn>
                    <a:cxn ang="0">
                      <a:pos x="61" y="0"/>
                    </a:cxn>
                    <a:cxn ang="0">
                      <a:pos x="84" y="48"/>
                    </a:cxn>
                    <a:cxn ang="0">
                      <a:pos x="61" y="77"/>
                    </a:cxn>
                    <a:cxn ang="0">
                      <a:pos x="35" y="77"/>
                    </a:cxn>
                    <a:cxn ang="0">
                      <a:pos x="0" y="51"/>
                    </a:cxn>
                    <a:cxn ang="0">
                      <a:pos x="7" y="20"/>
                    </a:cxn>
                    <a:cxn ang="0">
                      <a:pos x="20" y="2"/>
                    </a:cxn>
                    <a:cxn ang="0">
                      <a:pos x="20" y="2"/>
                    </a:cxn>
                  </a:cxnLst>
                  <a:rect l="0" t="0" r="r" b="b"/>
                  <a:pathLst>
                    <a:path w="84" h="77">
                      <a:moveTo>
                        <a:pt x="20" y="2"/>
                      </a:moveTo>
                      <a:lnTo>
                        <a:pt x="61" y="0"/>
                      </a:lnTo>
                      <a:lnTo>
                        <a:pt x="84" y="48"/>
                      </a:lnTo>
                      <a:lnTo>
                        <a:pt x="61" y="77"/>
                      </a:lnTo>
                      <a:lnTo>
                        <a:pt x="35" y="77"/>
                      </a:lnTo>
                      <a:lnTo>
                        <a:pt x="0" y="51"/>
                      </a:lnTo>
                      <a:lnTo>
                        <a:pt x="7" y="20"/>
                      </a:lnTo>
                      <a:lnTo>
                        <a:pt x="20" y="2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C1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19" name="Freeform 331"/>
                <p:cNvSpPr>
                  <a:spLocks/>
                </p:cNvSpPr>
                <p:nvPr/>
              </p:nvSpPr>
              <p:spPr bwMode="auto">
                <a:xfrm>
                  <a:off x="5172" y="3276"/>
                  <a:ext cx="210" cy="157"/>
                </a:xfrm>
                <a:custGeom>
                  <a:avLst/>
                  <a:gdLst/>
                  <a:ahLst/>
                  <a:cxnLst>
                    <a:cxn ang="0">
                      <a:pos x="20" y="471"/>
                    </a:cxn>
                    <a:cxn ang="0">
                      <a:pos x="25" y="463"/>
                    </a:cxn>
                    <a:cxn ang="0">
                      <a:pos x="39" y="450"/>
                    </a:cxn>
                    <a:cxn ang="0">
                      <a:pos x="57" y="431"/>
                    </a:cxn>
                    <a:cxn ang="0">
                      <a:pos x="77" y="411"/>
                    </a:cxn>
                    <a:cxn ang="0">
                      <a:pos x="95" y="392"/>
                    </a:cxn>
                    <a:cxn ang="0">
                      <a:pos x="113" y="375"/>
                    </a:cxn>
                    <a:cxn ang="0">
                      <a:pos x="130" y="359"/>
                    </a:cxn>
                    <a:cxn ang="0">
                      <a:pos x="241" y="355"/>
                    </a:cxn>
                    <a:cxn ang="0">
                      <a:pos x="293" y="360"/>
                    </a:cxn>
                    <a:cxn ang="0">
                      <a:pos x="329" y="343"/>
                    </a:cxn>
                    <a:cxn ang="0">
                      <a:pos x="339" y="317"/>
                    </a:cxn>
                    <a:cxn ang="0">
                      <a:pos x="371" y="317"/>
                    </a:cxn>
                    <a:cxn ang="0">
                      <a:pos x="394" y="304"/>
                    </a:cxn>
                    <a:cxn ang="0">
                      <a:pos x="397" y="249"/>
                    </a:cxn>
                    <a:cxn ang="0">
                      <a:pos x="526" y="202"/>
                    </a:cxn>
                    <a:cxn ang="0">
                      <a:pos x="532" y="169"/>
                    </a:cxn>
                    <a:cxn ang="0">
                      <a:pos x="505" y="126"/>
                    </a:cxn>
                    <a:cxn ang="0">
                      <a:pos x="495" y="111"/>
                    </a:cxn>
                    <a:cxn ang="0">
                      <a:pos x="532" y="121"/>
                    </a:cxn>
                    <a:cxn ang="0">
                      <a:pos x="557" y="117"/>
                    </a:cxn>
                    <a:cxn ang="0">
                      <a:pos x="590" y="74"/>
                    </a:cxn>
                    <a:cxn ang="0">
                      <a:pos x="619" y="69"/>
                    </a:cxn>
                    <a:cxn ang="0">
                      <a:pos x="630" y="51"/>
                    </a:cxn>
                    <a:cxn ang="0">
                      <a:pos x="622" y="18"/>
                    </a:cxn>
                    <a:cxn ang="0">
                      <a:pos x="604" y="0"/>
                    </a:cxn>
                    <a:cxn ang="0">
                      <a:pos x="483" y="95"/>
                    </a:cxn>
                    <a:cxn ang="0">
                      <a:pos x="391" y="43"/>
                    </a:cxn>
                    <a:cxn ang="0">
                      <a:pos x="359" y="43"/>
                    </a:cxn>
                    <a:cxn ang="0">
                      <a:pos x="329" y="61"/>
                    </a:cxn>
                    <a:cxn ang="0">
                      <a:pos x="336" y="104"/>
                    </a:cxn>
                    <a:cxn ang="0">
                      <a:pos x="394" y="140"/>
                    </a:cxn>
                    <a:cxn ang="0">
                      <a:pos x="387" y="163"/>
                    </a:cxn>
                    <a:cxn ang="0">
                      <a:pos x="339" y="175"/>
                    </a:cxn>
                    <a:cxn ang="0">
                      <a:pos x="237" y="107"/>
                    </a:cxn>
                    <a:cxn ang="0">
                      <a:pos x="182" y="82"/>
                    </a:cxn>
                    <a:cxn ang="0">
                      <a:pos x="157" y="90"/>
                    </a:cxn>
                    <a:cxn ang="0">
                      <a:pos x="146" y="98"/>
                    </a:cxn>
                    <a:cxn ang="0">
                      <a:pos x="143" y="133"/>
                    </a:cxn>
                    <a:cxn ang="0">
                      <a:pos x="124" y="153"/>
                    </a:cxn>
                    <a:cxn ang="0">
                      <a:pos x="126" y="190"/>
                    </a:cxn>
                    <a:cxn ang="0">
                      <a:pos x="162" y="257"/>
                    </a:cxn>
                    <a:cxn ang="0">
                      <a:pos x="192" y="283"/>
                    </a:cxn>
                    <a:cxn ang="0">
                      <a:pos x="111" y="326"/>
                    </a:cxn>
                    <a:cxn ang="0">
                      <a:pos x="54" y="290"/>
                    </a:cxn>
                    <a:cxn ang="0">
                      <a:pos x="16" y="316"/>
                    </a:cxn>
                    <a:cxn ang="0">
                      <a:pos x="10" y="360"/>
                    </a:cxn>
                    <a:cxn ang="0">
                      <a:pos x="0" y="440"/>
                    </a:cxn>
                    <a:cxn ang="0">
                      <a:pos x="20" y="471"/>
                    </a:cxn>
                    <a:cxn ang="0">
                      <a:pos x="20" y="471"/>
                    </a:cxn>
                  </a:cxnLst>
                  <a:rect l="0" t="0" r="r" b="b"/>
                  <a:pathLst>
                    <a:path w="630" h="471">
                      <a:moveTo>
                        <a:pt x="20" y="471"/>
                      </a:moveTo>
                      <a:lnTo>
                        <a:pt x="25" y="463"/>
                      </a:lnTo>
                      <a:lnTo>
                        <a:pt x="39" y="450"/>
                      </a:lnTo>
                      <a:lnTo>
                        <a:pt x="57" y="431"/>
                      </a:lnTo>
                      <a:lnTo>
                        <a:pt x="77" y="411"/>
                      </a:lnTo>
                      <a:lnTo>
                        <a:pt x="95" y="392"/>
                      </a:lnTo>
                      <a:lnTo>
                        <a:pt x="113" y="375"/>
                      </a:lnTo>
                      <a:lnTo>
                        <a:pt x="130" y="359"/>
                      </a:lnTo>
                      <a:lnTo>
                        <a:pt x="241" y="355"/>
                      </a:lnTo>
                      <a:lnTo>
                        <a:pt x="293" y="360"/>
                      </a:lnTo>
                      <a:lnTo>
                        <a:pt x="329" y="343"/>
                      </a:lnTo>
                      <a:lnTo>
                        <a:pt x="339" y="317"/>
                      </a:lnTo>
                      <a:lnTo>
                        <a:pt x="371" y="317"/>
                      </a:lnTo>
                      <a:lnTo>
                        <a:pt x="394" y="304"/>
                      </a:lnTo>
                      <a:lnTo>
                        <a:pt x="397" y="249"/>
                      </a:lnTo>
                      <a:lnTo>
                        <a:pt x="526" y="202"/>
                      </a:lnTo>
                      <a:lnTo>
                        <a:pt x="532" y="169"/>
                      </a:lnTo>
                      <a:lnTo>
                        <a:pt x="505" y="126"/>
                      </a:lnTo>
                      <a:lnTo>
                        <a:pt x="495" y="111"/>
                      </a:lnTo>
                      <a:lnTo>
                        <a:pt x="532" y="121"/>
                      </a:lnTo>
                      <a:lnTo>
                        <a:pt x="557" y="117"/>
                      </a:lnTo>
                      <a:lnTo>
                        <a:pt x="590" y="74"/>
                      </a:lnTo>
                      <a:lnTo>
                        <a:pt x="619" y="69"/>
                      </a:lnTo>
                      <a:lnTo>
                        <a:pt x="630" y="51"/>
                      </a:lnTo>
                      <a:lnTo>
                        <a:pt x="622" y="18"/>
                      </a:lnTo>
                      <a:lnTo>
                        <a:pt x="604" y="0"/>
                      </a:lnTo>
                      <a:lnTo>
                        <a:pt x="483" y="95"/>
                      </a:lnTo>
                      <a:lnTo>
                        <a:pt x="391" y="43"/>
                      </a:lnTo>
                      <a:lnTo>
                        <a:pt x="359" y="43"/>
                      </a:lnTo>
                      <a:lnTo>
                        <a:pt x="329" y="61"/>
                      </a:lnTo>
                      <a:lnTo>
                        <a:pt x="336" y="104"/>
                      </a:lnTo>
                      <a:lnTo>
                        <a:pt x="394" y="140"/>
                      </a:lnTo>
                      <a:lnTo>
                        <a:pt x="387" y="163"/>
                      </a:lnTo>
                      <a:lnTo>
                        <a:pt x="339" y="175"/>
                      </a:lnTo>
                      <a:lnTo>
                        <a:pt x="237" y="107"/>
                      </a:lnTo>
                      <a:lnTo>
                        <a:pt x="182" y="82"/>
                      </a:lnTo>
                      <a:lnTo>
                        <a:pt x="157" y="90"/>
                      </a:lnTo>
                      <a:lnTo>
                        <a:pt x="146" y="98"/>
                      </a:lnTo>
                      <a:lnTo>
                        <a:pt x="143" y="133"/>
                      </a:lnTo>
                      <a:lnTo>
                        <a:pt x="124" y="153"/>
                      </a:lnTo>
                      <a:lnTo>
                        <a:pt x="126" y="190"/>
                      </a:lnTo>
                      <a:lnTo>
                        <a:pt x="162" y="257"/>
                      </a:lnTo>
                      <a:lnTo>
                        <a:pt x="192" y="283"/>
                      </a:lnTo>
                      <a:lnTo>
                        <a:pt x="111" y="326"/>
                      </a:lnTo>
                      <a:lnTo>
                        <a:pt x="54" y="290"/>
                      </a:lnTo>
                      <a:lnTo>
                        <a:pt x="16" y="316"/>
                      </a:lnTo>
                      <a:lnTo>
                        <a:pt x="10" y="360"/>
                      </a:lnTo>
                      <a:lnTo>
                        <a:pt x="0" y="440"/>
                      </a:lnTo>
                      <a:lnTo>
                        <a:pt x="20" y="471"/>
                      </a:lnTo>
                      <a:lnTo>
                        <a:pt x="20" y="471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0" name="Freeform 332"/>
                <p:cNvSpPr>
                  <a:spLocks/>
                </p:cNvSpPr>
                <p:nvPr/>
              </p:nvSpPr>
              <p:spPr bwMode="auto">
                <a:xfrm>
                  <a:off x="5284" y="3324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91" y="48"/>
                    </a:cxn>
                    <a:cxn ang="0">
                      <a:pos x="37" y="72"/>
                    </a:cxn>
                    <a:cxn ang="0">
                      <a:pos x="0" y="33"/>
                    </a:cxn>
                    <a:cxn ang="0">
                      <a:pos x="37" y="0"/>
                    </a:cxn>
                    <a:cxn ang="0">
                      <a:pos x="66" y="9"/>
                    </a:cxn>
                    <a:cxn ang="0">
                      <a:pos x="91" y="48"/>
                    </a:cxn>
                    <a:cxn ang="0">
                      <a:pos x="91" y="48"/>
                    </a:cxn>
                  </a:cxnLst>
                  <a:rect l="0" t="0" r="r" b="b"/>
                  <a:pathLst>
                    <a:path w="91" h="72">
                      <a:moveTo>
                        <a:pt x="91" y="48"/>
                      </a:moveTo>
                      <a:lnTo>
                        <a:pt x="37" y="72"/>
                      </a:lnTo>
                      <a:lnTo>
                        <a:pt x="0" y="33"/>
                      </a:lnTo>
                      <a:lnTo>
                        <a:pt x="37" y="0"/>
                      </a:lnTo>
                      <a:lnTo>
                        <a:pt x="66" y="9"/>
                      </a:lnTo>
                      <a:lnTo>
                        <a:pt x="91" y="48"/>
                      </a:lnTo>
                      <a:lnTo>
                        <a:pt x="91" y="48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1" name="Freeform 333"/>
                <p:cNvSpPr>
                  <a:spLocks/>
                </p:cNvSpPr>
                <p:nvPr/>
              </p:nvSpPr>
              <p:spPr bwMode="auto">
                <a:xfrm>
                  <a:off x="5009" y="3496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28"/>
                    </a:cxn>
                    <a:cxn ang="0">
                      <a:pos x="7" y="47"/>
                    </a:cxn>
                    <a:cxn ang="0">
                      <a:pos x="16" y="47"/>
                    </a:cxn>
                    <a:cxn ang="0">
                      <a:pos x="29" y="30"/>
                    </a:cxn>
                    <a:cxn ang="0">
                      <a:pos x="22" y="10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9" h="47">
                      <a:moveTo>
                        <a:pt x="9" y="0"/>
                      </a:moveTo>
                      <a:lnTo>
                        <a:pt x="0" y="28"/>
                      </a:lnTo>
                      <a:lnTo>
                        <a:pt x="7" y="47"/>
                      </a:lnTo>
                      <a:lnTo>
                        <a:pt x="16" y="47"/>
                      </a:lnTo>
                      <a:lnTo>
                        <a:pt x="29" y="30"/>
                      </a:lnTo>
                      <a:lnTo>
                        <a:pt x="22" y="1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2" name="Freeform 334"/>
                <p:cNvSpPr>
                  <a:spLocks/>
                </p:cNvSpPr>
                <p:nvPr/>
              </p:nvSpPr>
              <p:spPr bwMode="auto">
                <a:xfrm>
                  <a:off x="5284" y="3298"/>
                  <a:ext cx="65" cy="48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11"/>
                    </a:cxn>
                    <a:cxn ang="0">
                      <a:pos x="21" y="27"/>
                    </a:cxn>
                    <a:cxn ang="0">
                      <a:pos x="44" y="46"/>
                    </a:cxn>
                    <a:cxn ang="0">
                      <a:pos x="72" y="63"/>
                    </a:cxn>
                    <a:cxn ang="0">
                      <a:pos x="98" y="80"/>
                    </a:cxn>
                    <a:cxn ang="0">
                      <a:pos x="119" y="100"/>
                    </a:cxn>
                    <a:cxn ang="0">
                      <a:pos x="134" y="118"/>
                    </a:cxn>
                    <a:cxn ang="0">
                      <a:pos x="138" y="125"/>
                    </a:cxn>
                    <a:cxn ang="0">
                      <a:pos x="177" y="144"/>
                    </a:cxn>
                    <a:cxn ang="0">
                      <a:pos x="197" y="92"/>
                    </a:cxn>
                    <a:cxn ang="0">
                      <a:pos x="119" y="24"/>
                    </a:cxn>
                    <a:cxn ang="0">
                      <a:pos x="52" y="0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97" h="144">
                      <a:moveTo>
                        <a:pt x="0" y="5"/>
                      </a:moveTo>
                      <a:lnTo>
                        <a:pt x="6" y="11"/>
                      </a:lnTo>
                      <a:lnTo>
                        <a:pt x="21" y="27"/>
                      </a:lnTo>
                      <a:lnTo>
                        <a:pt x="44" y="46"/>
                      </a:lnTo>
                      <a:lnTo>
                        <a:pt x="72" y="63"/>
                      </a:lnTo>
                      <a:lnTo>
                        <a:pt x="98" y="80"/>
                      </a:lnTo>
                      <a:lnTo>
                        <a:pt x="119" y="100"/>
                      </a:lnTo>
                      <a:lnTo>
                        <a:pt x="134" y="118"/>
                      </a:lnTo>
                      <a:lnTo>
                        <a:pt x="138" y="125"/>
                      </a:lnTo>
                      <a:lnTo>
                        <a:pt x="177" y="144"/>
                      </a:lnTo>
                      <a:lnTo>
                        <a:pt x="197" y="92"/>
                      </a:lnTo>
                      <a:lnTo>
                        <a:pt x="119" y="24"/>
                      </a:lnTo>
                      <a:lnTo>
                        <a:pt x="52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3" name="Freeform 335"/>
                <p:cNvSpPr>
                  <a:spLocks/>
                </p:cNvSpPr>
                <p:nvPr/>
              </p:nvSpPr>
              <p:spPr bwMode="auto">
                <a:xfrm>
                  <a:off x="4974" y="3253"/>
                  <a:ext cx="330" cy="213"/>
                </a:xfrm>
                <a:custGeom>
                  <a:avLst/>
                  <a:gdLst/>
                  <a:ahLst/>
                  <a:cxnLst>
                    <a:cxn ang="0">
                      <a:pos x="0" y="449"/>
                    </a:cxn>
                    <a:cxn ang="0">
                      <a:pos x="194" y="262"/>
                    </a:cxn>
                    <a:cxn ang="0">
                      <a:pos x="310" y="187"/>
                    </a:cxn>
                    <a:cxn ang="0">
                      <a:pos x="501" y="15"/>
                    </a:cxn>
                    <a:cxn ang="0">
                      <a:pos x="639" y="7"/>
                    </a:cxn>
                    <a:cxn ang="0">
                      <a:pos x="746" y="0"/>
                    </a:cxn>
                    <a:cxn ang="0">
                      <a:pos x="865" y="18"/>
                    </a:cxn>
                    <a:cxn ang="0">
                      <a:pos x="949" y="34"/>
                    </a:cxn>
                    <a:cxn ang="0">
                      <a:pos x="991" y="40"/>
                    </a:cxn>
                    <a:cxn ang="0">
                      <a:pos x="986" y="53"/>
                    </a:cxn>
                    <a:cxn ang="0">
                      <a:pos x="958" y="53"/>
                    </a:cxn>
                    <a:cxn ang="0">
                      <a:pos x="916" y="92"/>
                    </a:cxn>
                    <a:cxn ang="0">
                      <a:pos x="760" y="79"/>
                    </a:cxn>
                    <a:cxn ang="0">
                      <a:pos x="672" y="90"/>
                    </a:cxn>
                    <a:cxn ang="0">
                      <a:pos x="672" y="103"/>
                    </a:cxn>
                    <a:cxn ang="0">
                      <a:pos x="740" y="151"/>
                    </a:cxn>
                    <a:cxn ang="0">
                      <a:pos x="746" y="193"/>
                    </a:cxn>
                    <a:cxn ang="0">
                      <a:pos x="723" y="219"/>
                    </a:cxn>
                    <a:cxn ang="0">
                      <a:pos x="724" y="262"/>
                    </a:cxn>
                    <a:cxn ang="0">
                      <a:pos x="708" y="301"/>
                    </a:cxn>
                    <a:cxn ang="0">
                      <a:pos x="675" y="324"/>
                    </a:cxn>
                    <a:cxn ang="0">
                      <a:pos x="653" y="306"/>
                    </a:cxn>
                    <a:cxn ang="0">
                      <a:pos x="662" y="319"/>
                    </a:cxn>
                    <a:cxn ang="0">
                      <a:pos x="664" y="341"/>
                    </a:cxn>
                    <a:cxn ang="0">
                      <a:pos x="655" y="351"/>
                    </a:cxn>
                    <a:cxn ang="0">
                      <a:pos x="645" y="363"/>
                    </a:cxn>
                    <a:cxn ang="0">
                      <a:pos x="633" y="377"/>
                    </a:cxn>
                    <a:cxn ang="0">
                      <a:pos x="606" y="384"/>
                    </a:cxn>
                    <a:cxn ang="0">
                      <a:pos x="535" y="377"/>
                    </a:cxn>
                    <a:cxn ang="0">
                      <a:pos x="518" y="367"/>
                    </a:cxn>
                    <a:cxn ang="0">
                      <a:pos x="516" y="340"/>
                    </a:cxn>
                    <a:cxn ang="0">
                      <a:pos x="482" y="370"/>
                    </a:cxn>
                    <a:cxn ang="0">
                      <a:pos x="395" y="425"/>
                    </a:cxn>
                    <a:cxn ang="0">
                      <a:pos x="316" y="448"/>
                    </a:cxn>
                    <a:cxn ang="0">
                      <a:pos x="302" y="455"/>
                    </a:cxn>
                    <a:cxn ang="0">
                      <a:pos x="253" y="495"/>
                    </a:cxn>
                    <a:cxn ang="0">
                      <a:pos x="212" y="550"/>
                    </a:cxn>
                    <a:cxn ang="0">
                      <a:pos x="165" y="639"/>
                    </a:cxn>
                    <a:cxn ang="0">
                      <a:pos x="8" y="481"/>
                    </a:cxn>
                    <a:cxn ang="0">
                      <a:pos x="0" y="449"/>
                    </a:cxn>
                    <a:cxn ang="0">
                      <a:pos x="0" y="449"/>
                    </a:cxn>
                  </a:cxnLst>
                  <a:rect l="0" t="0" r="r" b="b"/>
                  <a:pathLst>
                    <a:path w="991" h="639">
                      <a:moveTo>
                        <a:pt x="0" y="449"/>
                      </a:moveTo>
                      <a:lnTo>
                        <a:pt x="194" y="262"/>
                      </a:lnTo>
                      <a:lnTo>
                        <a:pt x="310" y="187"/>
                      </a:lnTo>
                      <a:lnTo>
                        <a:pt x="501" y="15"/>
                      </a:lnTo>
                      <a:lnTo>
                        <a:pt x="639" y="7"/>
                      </a:lnTo>
                      <a:lnTo>
                        <a:pt x="746" y="0"/>
                      </a:lnTo>
                      <a:lnTo>
                        <a:pt x="865" y="18"/>
                      </a:lnTo>
                      <a:lnTo>
                        <a:pt x="949" y="34"/>
                      </a:lnTo>
                      <a:lnTo>
                        <a:pt x="991" y="40"/>
                      </a:lnTo>
                      <a:lnTo>
                        <a:pt x="986" y="53"/>
                      </a:lnTo>
                      <a:lnTo>
                        <a:pt x="958" y="53"/>
                      </a:lnTo>
                      <a:lnTo>
                        <a:pt x="916" y="92"/>
                      </a:lnTo>
                      <a:lnTo>
                        <a:pt x="760" y="79"/>
                      </a:lnTo>
                      <a:lnTo>
                        <a:pt x="672" y="90"/>
                      </a:lnTo>
                      <a:lnTo>
                        <a:pt x="672" y="103"/>
                      </a:lnTo>
                      <a:lnTo>
                        <a:pt x="740" y="151"/>
                      </a:lnTo>
                      <a:lnTo>
                        <a:pt x="746" y="193"/>
                      </a:lnTo>
                      <a:lnTo>
                        <a:pt x="723" y="219"/>
                      </a:lnTo>
                      <a:lnTo>
                        <a:pt x="724" y="262"/>
                      </a:lnTo>
                      <a:lnTo>
                        <a:pt x="708" y="301"/>
                      </a:lnTo>
                      <a:lnTo>
                        <a:pt x="675" y="324"/>
                      </a:lnTo>
                      <a:lnTo>
                        <a:pt x="653" y="306"/>
                      </a:lnTo>
                      <a:lnTo>
                        <a:pt x="662" y="319"/>
                      </a:lnTo>
                      <a:lnTo>
                        <a:pt x="664" y="341"/>
                      </a:lnTo>
                      <a:lnTo>
                        <a:pt x="655" y="351"/>
                      </a:lnTo>
                      <a:lnTo>
                        <a:pt x="645" y="363"/>
                      </a:lnTo>
                      <a:lnTo>
                        <a:pt x="633" y="377"/>
                      </a:lnTo>
                      <a:lnTo>
                        <a:pt x="606" y="384"/>
                      </a:lnTo>
                      <a:lnTo>
                        <a:pt x="535" y="377"/>
                      </a:lnTo>
                      <a:lnTo>
                        <a:pt x="518" y="367"/>
                      </a:lnTo>
                      <a:lnTo>
                        <a:pt x="516" y="340"/>
                      </a:lnTo>
                      <a:lnTo>
                        <a:pt x="482" y="370"/>
                      </a:lnTo>
                      <a:lnTo>
                        <a:pt x="395" y="425"/>
                      </a:lnTo>
                      <a:lnTo>
                        <a:pt x="316" y="448"/>
                      </a:lnTo>
                      <a:lnTo>
                        <a:pt x="302" y="455"/>
                      </a:lnTo>
                      <a:lnTo>
                        <a:pt x="253" y="495"/>
                      </a:lnTo>
                      <a:lnTo>
                        <a:pt x="212" y="550"/>
                      </a:lnTo>
                      <a:lnTo>
                        <a:pt x="165" y="639"/>
                      </a:lnTo>
                      <a:lnTo>
                        <a:pt x="8" y="481"/>
                      </a:lnTo>
                      <a:lnTo>
                        <a:pt x="0" y="449"/>
                      </a:lnTo>
                      <a:lnTo>
                        <a:pt x="0" y="449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4" name="Freeform 336"/>
                <p:cNvSpPr>
                  <a:spLocks/>
                </p:cNvSpPr>
                <p:nvPr/>
              </p:nvSpPr>
              <p:spPr bwMode="auto">
                <a:xfrm>
                  <a:off x="5175" y="3370"/>
                  <a:ext cx="69" cy="50"/>
                </a:xfrm>
                <a:custGeom>
                  <a:avLst/>
                  <a:gdLst/>
                  <a:ahLst/>
                  <a:cxnLst>
                    <a:cxn ang="0">
                      <a:pos x="207" y="5"/>
                    </a:cxn>
                    <a:cxn ang="0">
                      <a:pos x="190" y="14"/>
                    </a:cxn>
                    <a:cxn ang="0">
                      <a:pos x="173" y="44"/>
                    </a:cxn>
                    <a:cxn ang="0">
                      <a:pos x="181" y="59"/>
                    </a:cxn>
                    <a:cxn ang="0">
                      <a:pos x="196" y="66"/>
                    </a:cxn>
                    <a:cxn ang="0">
                      <a:pos x="173" y="73"/>
                    </a:cxn>
                    <a:cxn ang="0">
                      <a:pos x="62" y="82"/>
                    </a:cxn>
                    <a:cxn ang="0">
                      <a:pos x="33" y="135"/>
                    </a:cxn>
                    <a:cxn ang="0">
                      <a:pos x="0" y="149"/>
                    </a:cxn>
                    <a:cxn ang="0">
                      <a:pos x="4" y="39"/>
                    </a:cxn>
                    <a:cxn ang="0">
                      <a:pos x="43" y="28"/>
                    </a:cxn>
                    <a:cxn ang="0">
                      <a:pos x="86" y="10"/>
                    </a:cxn>
                    <a:cxn ang="0">
                      <a:pos x="139" y="0"/>
                    </a:cxn>
                    <a:cxn ang="0">
                      <a:pos x="207" y="5"/>
                    </a:cxn>
                    <a:cxn ang="0">
                      <a:pos x="207" y="5"/>
                    </a:cxn>
                  </a:cxnLst>
                  <a:rect l="0" t="0" r="r" b="b"/>
                  <a:pathLst>
                    <a:path w="207" h="149">
                      <a:moveTo>
                        <a:pt x="207" y="5"/>
                      </a:moveTo>
                      <a:lnTo>
                        <a:pt x="190" y="14"/>
                      </a:lnTo>
                      <a:lnTo>
                        <a:pt x="173" y="44"/>
                      </a:lnTo>
                      <a:lnTo>
                        <a:pt x="181" y="59"/>
                      </a:lnTo>
                      <a:lnTo>
                        <a:pt x="196" y="66"/>
                      </a:lnTo>
                      <a:lnTo>
                        <a:pt x="173" y="73"/>
                      </a:lnTo>
                      <a:lnTo>
                        <a:pt x="62" y="82"/>
                      </a:lnTo>
                      <a:lnTo>
                        <a:pt x="33" y="135"/>
                      </a:lnTo>
                      <a:lnTo>
                        <a:pt x="0" y="149"/>
                      </a:lnTo>
                      <a:lnTo>
                        <a:pt x="4" y="39"/>
                      </a:lnTo>
                      <a:lnTo>
                        <a:pt x="43" y="28"/>
                      </a:lnTo>
                      <a:lnTo>
                        <a:pt x="86" y="10"/>
                      </a:lnTo>
                      <a:lnTo>
                        <a:pt x="139" y="0"/>
                      </a:lnTo>
                      <a:lnTo>
                        <a:pt x="207" y="5"/>
                      </a:lnTo>
                      <a:lnTo>
                        <a:pt x="207" y="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5" name="Freeform 337"/>
                <p:cNvSpPr>
                  <a:spLocks/>
                </p:cNvSpPr>
                <p:nvPr/>
              </p:nvSpPr>
              <p:spPr bwMode="auto">
                <a:xfrm>
                  <a:off x="5148" y="3349"/>
                  <a:ext cx="39" cy="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9"/>
                    </a:cxn>
                    <a:cxn ang="0">
                      <a:pos x="69" y="69"/>
                    </a:cxn>
                    <a:cxn ang="0">
                      <a:pos x="118" y="74"/>
                    </a:cxn>
                    <a:cxn ang="0">
                      <a:pos x="73" y="2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8" h="74">
                      <a:moveTo>
                        <a:pt x="0" y="0"/>
                      </a:moveTo>
                      <a:lnTo>
                        <a:pt x="10" y="49"/>
                      </a:lnTo>
                      <a:lnTo>
                        <a:pt x="69" y="69"/>
                      </a:lnTo>
                      <a:lnTo>
                        <a:pt x="118" y="74"/>
                      </a:lnTo>
                      <a:lnTo>
                        <a:pt x="73" y="2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6" name="Freeform 338"/>
                <p:cNvSpPr>
                  <a:spLocks/>
                </p:cNvSpPr>
                <p:nvPr/>
              </p:nvSpPr>
              <p:spPr bwMode="auto">
                <a:xfrm>
                  <a:off x="5205" y="3253"/>
                  <a:ext cx="30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9" y="4"/>
                    </a:cxn>
                    <a:cxn ang="0">
                      <a:pos x="89" y="17"/>
                    </a:cxn>
                    <a:cxn ang="0">
                      <a:pos x="86" y="27"/>
                    </a:cxn>
                    <a:cxn ang="0">
                      <a:pos x="78" y="33"/>
                    </a:cxn>
                    <a:cxn ang="0">
                      <a:pos x="66" y="38"/>
                    </a:cxn>
                    <a:cxn ang="0">
                      <a:pos x="14" y="2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9" h="38">
                      <a:moveTo>
                        <a:pt x="0" y="0"/>
                      </a:moveTo>
                      <a:lnTo>
                        <a:pt x="89" y="4"/>
                      </a:lnTo>
                      <a:lnTo>
                        <a:pt x="89" y="17"/>
                      </a:lnTo>
                      <a:lnTo>
                        <a:pt x="86" y="27"/>
                      </a:lnTo>
                      <a:lnTo>
                        <a:pt x="78" y="33"/>
                      </a:lnTo>
                      <a:lnTo>
                        <a:pt x="66" y="38"/>
                      </a:lnTo>
                      <a:lnTo>
                        <a:pt x="14" y="2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7" name="Freeform 339"/>
                <p:cNvSpPr>
                  <a:spLocks/>
                </p:cNvSpPr>
                <p:nvPr/>
              </p:nvSpPr>
              <p:spPr bwMode="auto">
                <a:xfrm>
                  <a:off x="5000" y="3344"/>
                  <a:ext cx="140" cy="111"/>
                </a:xfrm>
                <a:custGeom>
                  <a:avLst/>
                  <a:gdLst/>
                  <a:ahLst/>
                  <a:cxnLst>
                    <a:cxn ang="0">
                      <a:pos x="62" y="334"/>
                    </a:cxn>
                    <a:cxn ang="0">
                      <a:pos x="82" y="301"/>
                    </a:cxn>
                    <a:cxn ang="0">
                      <a:pos x="99" y="275"/>
                    </a:cxn>
                    <a:cxn ang="0">
                      <a:pos x="118" y="248"/>
                    </a:cxn>
                    <a:cxn ang="0">
                      <a:pos x="135" y="222"/>
                    </a:cxn>
                    <a:cxn ang="0">
                      <a:pos x="151" y="199"/>
                    </a:cxn>
                    <a:cxn ang="0">
                      <a:pos x="166" y="177"/>
                    </a:cxn>
                    <a:cxn ang="0">
                      <a:pos x="177" y="168"/>
                    </a:cxn>
                    <a:cxn ang="0">
                      <a:pos x="205" y="150"/>
                    </a:cxn>
                    <a:cxn ang="0">
                      <a:pos x="223" y="138"/>
                    </a:cxn>
                    <a:cxn ang="0">
                      <a:pos x="243" y="127"/>
                    </a:cxn>
                    <a:cxn ang="0">
                      <a:pos x="265" y="117"/>
                    </a:cxn>
                    <a:cxn ang="0">
                      <a:pos x="287" y="108"/>
                    </a:cxn>
                    <a:cxn ang="0">
                      <a:pos x="330" y="91"/>
                    </a:cxn>
                    <a:cxn ang="0">
                      <a:pos x="369" y="73"/>
                    </a:cxn>
                    <a:cxn ang="0">
                      <a:pos x="405" y="53"/>
                    </a:cxn>
                    <a:cxn ang="0">
                      <a:pos x="419" y="29"/>
                    </a:cxn>
                    <a:cxn ang="0">
                      <a:pos x="421" y="10"/>
                    </a:cxn>
                    <a:cxn ang="0">
                      <a:pos x="416" y="3"/>
                    </a:cxn>
                    <a:cxn ang="0">
                      <a:pos x="405" y="0"/>
                    </a:cxn>
                    <a:cxn ang="0">
                      <a:pos x="343" y="7"/>
                    </a:cxn>
                    <a:cxn ang="0">
                      <a:pos x="287" y="29"/>
                    </a:cxn>
                    <a:cxn ang="0">
                      <a:pos x="249" y="47"/>
                    </a:cxn>
                    <a:cxn ang="0">
                      <a:pos x="223" y="60"/>
                    </a:cxn>
                    <a:cxn ang="0">
                      <a:pos x="196" y="73"/>
                    </a:cxn>
                    <a:cxn ang="0">
                      <a:pos x="168" y="86"/>
                    </a:cxn>
                    <a:cxn ang="0">
                      <a:pos x="147" y="98"/>
                    </a:cxn>
                    <a:cxn ang="0">
                      <a:pos x="125" y="108"/>
                    </a:cxn>
                    <a:cxn ang="0">
                      <a:pos x="33" y="212"/>
                    </a:cxn>
                    <a:cxn ang="0">
                      <a:pos x="0" y="248"/>
                    </a:cxn>
                    <a:cxn ang="0">
                      <a:pos x="62" y="334"/>
                    </a:cxn>
                    <a:cxn ang="0">
                      <a:pos x="62" y="334"/>
                    </a:cxn>
                  </a:cxnLst>
                  <a:rect l="0" t="0" r="r" b="b"/>
                  <a:pathLst>
                    <a:path w="421" h="334">
                      <a:moveTo>
                        <a:pt x="62" y="334"/>
                      </a:moveTo>
                      <a:lnTo>
                        <a:pt x="82" y="301"/>
                      </a:lnTo>
                      <a:lnTo>
                        <a:pt x="99" y="275"/>
                      </a:lnTo>
                      <a:lnTo>
                        <a:pt x="118" y="248"/>
                      </a:lnTo>
                      <a:lnTo>
                        <a:pt x="135" y="222"/>
                      </a:lnTo>
                      <a:lnTo>
                        <a:pt x="151" y="199"/>
                      </a:lnTo>
                      <a:lnTo>
                        <a:pt x="166" y="177"/>
                      </a:lnTo>
                      <a:lnTo>
                        <a:pt x="177" y="168"/>
                      </a:lnTo>
                      <a:lnTo>
                        <a:pt x="205" y="150"/>
                      </a:lnTo>
                      <a:lnTo>
                        <a:pt x="223" y="138"/>
                      </a:lnTo>
                      <a:lnTo>
                        <a:pt x="243" y="127"/>
                      </a:lnTo>
                      <a:lnTo>
                        <a:pt x="265" y="117"/>
                      </a:lnTo>
                      <a:lnTo>
                        <a:pt x="287" y="108"/>
                      </a:lnTo>
                      <a:lnTo>
                        <a:pt x="330" y="91"/>
                      </a:lnTo>
                      <a:lnTo>
                        <a:pt x="369" y="73"/>
                      </a:lnTo>
                      <a:lnTo>
                        <a:pt x="405" y="53"/>
                      </a:lnTo>
                      <a:lnTo>
                        <a:pt x="419" y="29"/>
                      </a:lnTo>
                      <a:lnTo>
                        <a:pt x="421" y="10"/>
                      </a:lnTo>
                      <a:lnTo>
                        <a:pt x="416" y="3"/>
                      </a:lnTo>
                      <a:lnTo>
                        <a:pt x="405" y="0"/>
                      </a:lnTo>
                      <a:lnTo>
                        <a:pt x="343" y="7"/>
                      </a:lnTo>
                      <a:lnTo>
                        <a:pt x="287" y="29"/>
                      </a:lnTo>
                      <a:lnTo>
                        <a:pt x="249" y="47"/>
                      </a:lnTo>
                      <a:lnTo>
                        <a:pt x="223" y="60"/>
                      </a:lnTo>
                      <a:lnTo>
                        <a:pt x="196" y="73"/>
                      </a:lnTo>
                      <a:lnTo>
                        <a:pt x="168" y="86"/>
                      </a:lnTo>
                      <a:lnTo>
                        <a:pt x="147" y="98"/>
                      </a:lnTo>
                      <a:lnTo>
                        <a:pt x="125" y="108"/>
                      </a:lnTo>
                      <a:lnTo>
                        <a:pt x="33" y="212"/>
                      </a:lnTo>
                      <a:lnTo>
                        <a:pt x="0" y="248"/>
                      </a:lnTo>
                      <a:lnTo>
                        <a:pt x="62" y="334"/>
                      </a:lnTo>
                      <a:lnTo>
                        <a:pt x="62" y="334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8" name="Freeform 340"/>
                <p:cNvSpPr>
                  <a:spLocks/>
                </p:cNvSpPr>
                <p:nvPr/>
              </p:nvSpPr>
              <p:spPr bwMode="auto">
                <a:xfrm>
                  <a:off x="4985" y="3256"/>
                  <a:ext cx="318" cy="175"/>
                </a:xfrm>
                <a:custGeom>
                  <a:avLst/>
                  <a:gdLst/>
                  <a:ahLst/>
                  <a:cxnLst>
                    <a:cxn ang="0">
                      <a:pos x="94" y="510"/>
                    </a:cxn>
                    <a:cxn ang="0">
                      <a:pos x="126" y="468"/>
                    </a:cxn>
                    <a:cxn ang="0">
                      <a:pos x="143" y="445"/>
                    </a:cxn>
                    <a:cxn ang="0">
                      <a:pos x="175" y="403"/>
                    </a:cxn>
                    <a:cxn ang="0">
                      <a:pos x="301" y="337"/>
                    </a:cxn>
                    <a:cxn ang="0">
                      <a:pos x="361" y="311"/>
                    </a:cxn>
                    <a:cxn ang="0">
                      <a:pos x="430" y="285"/>
                    </a:cxn>
                    <a:cxn ang="0">
                      <a:pos x="521" y="302"/>
                    </a:cxn>
                    <a:cxn ang="0">
                      <a:pos x="613" y="340"/>
                    </a:cxn>
                    <a:cxn ang="0">
                      <a:pos x="621" y="305"/>
                    </a:cxn>
                    <a:cxn ang="0">
                      <a:pos x="568" y="281"/>
                    </a:cxn>
                    <a:cxn ang="0">
                      <a:pos x="509" y="250"/>
                    </a:cxn>
                    <a:cxn ang="0">
                      <a:pos x="509" y="214"/>
                    </a:cxn>
                    <a:cxn ang="0">
                      <a:pos x="580" y="237"/>
                    </a:cxn>
                    <a:cxn ang="0">
                      <a:pos x="623" y="269"/>
                    </a:cxn>
                    <a:cxn ang="0">
                      <a:pos x="672" y="272"/>
                    </a:cxn>
                    <a:cxn ang="0">
                      <a:pos x="574" y="170"/>
                    </a:cxn>
                    <a:cxn ang="0">
                      <a:pos x="546" y="170"/>
                    </a:cxn>
                    <a:cxn ang="0">
                      <a:pos x="552" y="137"/>
                    </a:cxn>
                    <a:cxn ang="0">
                      <a:pos x="632" y="165"/>
                    </a:cxn>
                    <a:cxn ang="0">
                      <a:pos x="672" y="188"/>
                    </a:cxn>
                    <a:cxn ang="0">
                      <a:pos x="701" y="170"/>
                    </a:cxn>
                    <a:cxn ang="0">
                      <a:pos x="632" y="85"/>
                    </a:cxn>
                    <a:cxn ang="0">
                      <a:pos x="565" y="70"/>
                    </a:cxn>
                    <a:cxn ang="0">
                      <a:pos x="578" y="55"/>
                    </a:cxn>
                    <a:cxn ang="0">
                      <a:pos x="714" y="49"/>
                    </a:cxn>
                    <a:cxn ang="0">
                      <a:pos x="862" y="62"/>
                    </a:cxn>
                    <a:cxn ang="0">
                      <a:pos x="926" y="59"/>
                    </a:cxn>
                    <a:cxn ang="0">
                      <a:pos x="953" y="34"/>
                    </a:cxn>
                    <a:cxn ang="0">
                      <a:pos x="747" y="0"/>
                    </a:cxn>
                    <a:cxn ang="0">
                      <a:pos x="730" y="30"/>
                    </a:cxn>
                    <a:cxn ang="0">
                      <a:pos x="662" y="7"/>
                    </a:cxn>
                    <a:cxn ang="0">
                      <a:pos x="632" y="1"/>
                    </a:cxn>
                    <a:cxn ang="0">
                      <a:pos x="417" y="52"/>
                    </a:cxn>
                    <a:cxn ang="0">
                      <a:pos x="180" y="255"/>
                    </a:cxn>
                    <a:cxn ang="0">
                      <a:pos x="176" y="294"/>
                    </a:cxn>
                    <a:cxn ang="0">
                      <a:pos x="150" y="320"/>
                    </a:cxn>
                    <a:cxn ang="0">
                      <a:pos x="102" y="353"/>
                    </a:cxn>
                    <a:cxn ang="0">
                      <a:pos x="69" y="382"/>
                    </a:cxn>
                    <a:cxn ang="0">
                      <a:pos x="16" y="419"/>
                    </a:cxn>
                    <a:cxn ang="0">
                      <a:pos x="0" y="462"/>
                    </a:cxn>
                    <a:cxn ang="0">
                      <a:pos x="23" y="492"/>
                    </a:cxn>
                    <a:cxn ang="0">
                      <a:pos x="49" y="523"/>
                    </a:cxn>
                    <a:cxn ang="0">
                      <a:pos x="84" y="523"/>
                    </a:cxn>
                  </a:cxnLst>
                  <a:rect l="0" t="0" r="r" b="b"/>
                  <a:pathLst>
                    <a:path w="956" h="527">
                      <a:moveTo>
                        <a:pt x="84" y="523"/>
                      </a:moveTo>
                      <a:lnTo>
                        <a:pt x="94" y="510"/>
                      </a:lnTo>
                      <a:lnTo>
                        <a:pt x="108" y="491"/>
                      </a:lnTo>
                      <a:lnTo>
                        <a:pt x="126" y="468"/>
                      </a:lnTo>
                      <a:lnTo>
                        <a:pt x="134" y="456"/>
                      </a:lnTo>
                      <a:lnTo>
                        <a:pt x="143" y="445"/>
                      </a:lnTo>
                      <a:lnTo>
                        <a:pt x="160" y="422"/>
                      </a:lnTo>
                      <a:lnTo>
                        <a:pt x="175" y="403"/>
                      </a:lnTo>
                      <a:lnTo>
                        <a:pt x="188" y="386"/>
                      </a:lnTo>
                      <a:lnTo>
                        <a:pt x="301" y="337"/>
                      </a:lnTo>
                      <a:lnTo>
                        <a:pt x="319" y="330"/>
                      </a:lnTo>
                      <a:lnTo>
                        <a:pt x="361" y="311"/>
                      </a:lnTo>
                      <a:lnTo>
                        <a:pt x="404" y="292"/>
                      </a:lnTo>
                      <a:lnTo>
                        <a:pt x="430" y="285"/>
                      </a:lnTo>
                      <a:lnTo>
                        <a:pt x="460" y="279"/>
                      </a:lnTo>
                      <a:lnTo>
                        <a:pt x="521" y="302"/>
                      </a:lnTo>
                      <a:lnTo>
                        <a:pt x="595" y="344"/>
                      </a:lnTo>
                      <a:lnTo>
                        <a:pt x="613" y="340"/>
                      </a:lnTo>
                      <a:lnTo>
                        <a:pt x="620" y="327"/>
                      </a:lnTo>
                      <a:lnTo>
                        <a:pt x="621" y="305"/>
                      </a:lnTo>
                      <a:lnTo>
                        <a:pt x="604" y="298"/>
                      </a:lnTo>
                      <a:lnTo>
                        <a:pt x="568" y="281"/>
                      </a:lnTo>
                      <a:lnTo>
                        <a:pt x="529" y="262"/>
                      </a:lnTo>
                      <a:lnTo>
                        <a:pt x="509" y="250"/>
                      </a:lnTo>
                      <a:lnTo>
                        <a:pt x="503" y="230"/>
                      </a:lnTo>
                      <a:lnTo>
                        <a:pt x="509" y="214"/>
                      </a:lnTo>
                      <a:lnTo>
                        <a:pt x="567" y="226"/>
                      </a:lnTo>
                      <a:lnTo>
                        <a:pt x="580" y="237"/>
                      </a:lnTo>
                      <a:lnTo>
                        <a:pt x="601" y="255"/>
                      </a:lnTo>
                      <a:lnTo>
                        <a:pt x="623" y="269"/>
                      </a:lnTo>
                      <a:lnTo>
                        <a:pt x="637" y="276"/>
                      </a:lnTo>
                      <a:lnTo>
                        <a:pt x="672" y="272"/>
                      </a:lnTo>
                      <a:lnTo>
                        <a:pt x="682" y="229"/>
                      </a:lnTo>
                      <a:lnTo>
                        <a:pt x="574" y="170"/>
                      </a:lnTo>
                      <a:lnTo>
                        <a:pt x="562" y="174"/>
                      </a:lnTo>
                      <a:lnTo>
                        <a:pt x="546" y="170"/>
                      </a:lnTo>
                      <a:lnTo>
                        <a:pt x="548" y="148"/>
                      </a:lnTo>
                      <a:lnTo>
                        <a:pt x="552" y="137"/>
                      </a:lnTo>
                      <a:lnTo>
                        <a:pt x="594" y="148"/>
                      </a:lnTo>
                      <a:lnTo>
                        <a:pt x="632" y="165"/>
                      </a:lnTo>
                      <a:lnTo>
                        <a:pt x="653" y="180"/>
                      </a:lnTo>
                      <a:lnTo>
                        <a:pt x="672" y="188"/>
                      </a:lnTo>
                      <a:lnTo>
                        <a:pt x="688" y="190"/>
                      </a:lnTo>
                      <a:lnTo>
                        <a:pt x="701" y="170"/>
                      </a:lnTo>
                      <a:lnTo>
                        <a:pt x="708" y="154"/>
                      </a:lnTo>
                      <a:lnTo>
                        <a:pt x="632" y="85"/>
                      </a:lnTo>
                      <a:lnTo>
                        <a:pt x="568" y="85"/>
                      </a:lnTo>
                      <a:lnTo>
                        <a:pt x="565" y="70"/>
                      </a:lnTo>
                      <a:lnTo>
                        <a:pt x="568" y="59"/>
                      </a:lnTo>
                      <a:lnTo>
                        <a:pt x="578" y="55"/>
                      </a:lnTo>
                      <a:lnTo>
                        <a:pt x="655" y="52"/>
                      </a:lnTo>
                      <a:lnTo>
                        <a:pt x="714" y="49"/>
                      </a:lnTo>
                      <a:lnTo>
                        <a:pt x="803" y="50"/>
                      </a:lnTo>
                      <a:lnTo>
                        <a:pt x="862" y="62"/>
                      </a:lnTo>
                      <a:lnTo>
                        <a:pt x="901" y="70"/>
                      </a:lnTo>
                      <a:lnTo>
                        <a:pt x="926" y="59"/>
                      </a:lnTo>
                      <a:lnTo>
                        <a:pt x="956" y="44"/>
                      </a:lnTo>
                      <a:lnTo>
                        <a:pt x="953" y="34"/>
                      </a:lnTo>
                      <a:lnTo>
                        <a:pt x="796" y="8"/>
                      </a:lnTo>
                      <a:lnTo>
                        <a:pt x="747" y="0"/>
                      </a:lnTo>
                      <a:lnTo>
                        <a:pt x="748" y="17"/>
                      </a:lnTo>
                      <a:lnTo>
                        <a:pt x="730" y="30"/>
                      </a:lnTo>
                      <a:lnTo>
                        <a:pt x="705" y="30"/>
                      </a:lnTo>
                      <a:lnTo>
                        <a:pt x="662" y="7"/>
                      </a:lnTo>
                      <a:lnTo>
                        <a:pt x="646" y="0"/>
                      </a:lnTo>
                      <a:lnTo>
                        <a:pt x="632" y="1"/>
                      </a:lnTo>
                      <a:lnTo>
                        <a:pt x="499" y="1"/>
                      </a:lnTo>
                      <a:lnTo>
                        <a:pt x="417" y="52"/>
                      </a:lnTo>
                      <a:lnTo>
                        <a:pt x="281" y="174"/>
                      </a:lnTo>
                      <a:lnTo>
                        <a:pt x="180" y="255"/>
                      </a:lnTo>
                      <a:lnTo>
                        <a:pt x="180" y="276"/>
                      </a:lnTo>
                      <a:lnTo>
                        <a:pt x="176" y="294"/>
                      </a:lnTo>
                      <a:lnTo>
                        <a:pt x="167" y="307"/>
                      </a:lnTo>
                      <a:lnTo>
                        <a:pt x="150" y="320"/>
                      </a:lnTo>
                      <a:lnTo>
                        <a:pt x="127" y="335"/>
                      </a:lnTo>
                      <a:lnTo>
                        <a:pt x="102" y="353"/>
                      </a:lnTo>
                      <a:lnTo>
                        <a:pt x="88" y="366"/>
                      </a:lnTo>
                      <a:lnTo>
                        <a:pt x="69" y="382"/>
                      </a:lnTo>
                      <a:lnTo>
                        <a:pt x="42" y="402"/>
                      </a:lnTo>
                      <a:lnTo>
                        <a:pt x="16" y="419"/>
                      </a:lnTo>
                      <a:lnTo>
                        <a:pt x="4" y="426"/>
                      </a:lnTo>
                      <a:lnTo>
                        <a:pt x="0" y="462"/>
                      </a:lnTo>
                      <a:lnTo>
                        <a:pt x="9" y="475"/>
                      </a:lnTo>
                      <a:lnTo>
                        <a:pt x="23" y="492"/>
                      </a:lnTo>
                      <a:lnTo>
                        <a:pt x="38" y="510"/>
                      </a:lnTo>
                      <a:lnTo>
                        <a:pt x="49" y="523"/>
                      </a:lnTo>
                      <a:lnTo>
                        <a:pt x="69" y="527"/>
                      </a:lnTo>
                      <a:lnTo>
                        <a:pt x="84" y="523"/>
                      </a:lnTo>
                      <a:lnTo>
                        <a:pt x="84" y="523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29" name="Freeform 341"/>
                <p:cNvSpPr>
                  <a:spLocks/>
                </p:cNvSpPr>
                <p:nvPr/>
              </p:nvSpPr>
              <p:spPr bwMode="auto">
                <a:xfrm>
                  <a:off x="5145" y="3363"/>
                  <a:ext cx="36" cy="1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75" y="28"/>
                    </a:cxn>
                    <a:cxn ang="0">
                      <a:pos x="86" y="35"/>
                    </a:cxn>
                    <a:cxn ang="0">
                      <a:pos x="105" y="44"/>
                    </a:cxn>
                    <a:cxn ang="0">
                      <a:pos x="108" y="49"/>
                    </a:cxn>
                    <a:cxn ang="0">
                      <a:pos x="102" y="55"/>
                    </a:cxn>
                    <a:cxn ang="0">
                      <a:pos x="75" y="57"/>
                    </a:cxn>
                    <a:cxn ang="0">
                      <a:pos x="24" y="47"/>
                    </a:cxn>
                    <a:cxn ang="0">
                      <a:pos x="1" y="34"/>
                    </a:cxn>
                    <a:cxn ang="0">
                      <a:pos x="0" y="8"/>
                    </a:cxn>
                    <a:cxn ang="0">
                      <a:pos x="17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08" h="57">
                      <a:moveTo>
                        <a:pt x="17" y="0"/>
                      </a:moveTo>
                      <a:lnTo>
                        <a:pt x="75" y="28"/>
                      </a:lnTo>
                      <a:lnTo>
                        <a:pt x="86" y="35"/>
                      </a:lnTo>
                      <a:lnTo>
                        <a:pt x="105" y="44"/>
                      </a:lnTo>
                      <a:lnTo>
                        <a:pt x="108" y="49"/>
                      </a:lnTo>
                      <a:lnTo>
                        <a:pt x="102" y="55"/>
                      </a:lnTo>
                      <a:lnTo>
                        <a:pt x="75" y="57"/>
                      </a:lnTo>
                      <a:lnTo>
                        <a:pt x="24" y="47"/>
                      </a:lnTo>
                      <a:lnTo>
                        <a:pt x="1" y="34"/>
                      </a:lnTo>
                      <a:lnTo>
                        <a:pt x="0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0" name="Freeform 342"/>
                <p:cNvSpPr>
                  <a:spLocks/>
                </p:cNvSpPr>
                <p:nvPr/>
              </p:nvSpPr>
              <p:spPr bwMode="auto">
                <a:xfrm>
                  <a:off x="5216" y="3323"/>
                  <a:ext cx="43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32"/>
                    </a:cxn>
                    <a:cxn ang="0">
                      <a:pos x="16" y="52"/>
                    </a:cxn>
                    <a:cxn ang="0">
                      <a:pos x="32" y="76"/>
                    </a:cxn>
                    <a:cxn ang="0">
                      <a:pos x="42" y="89"/>
                    </a:cxn>
                    <a:cxn ang="0">
                      <a:pos x="50" y="101"/>
                    </a:cxn>
                    <a:cxn ang="0">
                      <a:pos x="63" y="115"/>
                    </a:cxn>
                    <a:cxn ang="0">
                      <a:pos x="78" y="132"/>
                    </a:cxn>
                    <a:cxn ang="0">
                      <a:pos x="95" y="140"/>
                    </a:cxn>
                    <a:cxn ang="0">
                      <a:pos x="128" y="130"/>
                    </a:cxn>
                    <a:cxn ang="0">
                      <a:pos x="117" y="112"/>
                    </a:cxn>
                    <a:cxn ang="0">
                      <a:pos x="107" y="101"/>
                    </a:cxn>
                    <a:cxn ang="0">
                      <a:pos x="52" y="39"/>
                    </a:cxn>
                    <a:cxn ang="0">
                      <a:pos x="26" y="1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8" h="140">
                      <a:moveTo>
                        <a:pt x="0" y="0"/>
                      </a:moveTo>
                      <a:lnTo>
                        <a:pt x="7" y="32"/>
                      </a:lnTo>
                      <a:lnTo>
                        <a:pt x="16" y="52"/>
                      </a:lnTo>
                      <a:lnTo>
                        <a:pt x="32" y="76"/>
                      </a:lnTo>
                      <a:lnTo>
                        <a:pt x="42" y="89"/>
                      </a:lnTo>
                      <a:lnTo>
                        <a:pt x="50" y="101"/>
                      </a:lnTo>
                      <a:lnTo>
                        <a:pt x="63" y="115"/>
                      </a:lnTo>
                      <a:lnTo>
                        <a:pt x="78" y="132"/>
                      </a:lnTo>
                      <a:lnTo>
                        <a:pt x="95" y="140"/>
                      </a:lnTo>
                      <a:lnTo>
                        <a:pt x="128" y="130"/>
                      </a:lnTo>
                      <a:lnTo>
                        <a:pt x="117" y="112"/>
                      </a:lnTo>
                      <a:lnTo>
                        <a:pt x="107" y="101"/>
                      </a:lnTo>
                      <a:lnTo>
                        <a:pt x="52" y="39"/>
                      </a:lnTo>
                      <a:lnTo>
                        <a:pt x="26" y="1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1" name="Freeform 343"/>
                <p:cNvSpPr>
                  <a:spLocks/>
                </p:cNvSpPr>
                <p:nvPr/>
              </p:nvSpPr>
              <p:spPr bwMode="auto">
                <a:xfrm>
                  <a:off x="5285" y="3290"/>
                  <a:ext cx="61" cy="43"/>
                </a:xfrm>
                <a:custGeom>
                  <a:avLst/>
                  <a:gdLst/>
                  <a:ahLst/>
                  <a:cxnLst>
                    <a:cxn ang="0">
                      <a:pos x="107" y="38"/>
                    </a:cxn>
                    <a:cxn ang="0">
                      <a:pos x="38" y="0"/>
                    </a:cxn>
                    <a:cxn ang="0">
                      <a:pos x="0" y="19"/>
                    </a:cxn>
                    <a:cxn ang="0">
                      <a:pos x="9" y="32"/>
                    </a:cxn>
                    <a:cxn ang="0">
                      <a:pos x="23" y="45"/>
                    </a:cxn>
                    <a:cxn ang="0">
                      <a:pos x="49" y="57"/>
                    </a:cxn>
                    <a:cxn ang="0">
                      <a:pos x="94" y="74"/>
                    </a:cxn>
                    <a:cxn ang="0">
                      <a:pos x="113" y="74"/>
                    </a:cxn>
                    <a:cxn ang="0">
                      <a:pos x="124" y="78"/>
                    </a:cxn>
                    <a:cxn ang="0">
                      <a:pos x="128" y="88"/>
                    </a:cxn>
                    <a:cxn ang="0">
                      <a:pos x="133" y="98"/>
                    </a:cxn>
                    <a:cxn ang="0">
                      <a:pos x="144" y="111"/>
                    </a:cxn>
                    <a:cxn ang="0">
                      <a:pos x="159" y="123"/>
                    </a:cxn>
                    <a:cxn ang="0">
                      <a:pos x="166" y="130"/>
                    </a:cxn>
                    <a:cxn ang="0">
                      <a:pos x="183" y="114"/>
                    </a:cxn>
                    <a:cxn ang="0">
                      <a:pos x="172" y="87"/>
                    </a:cxn>
                    <a:cxn ang="0">
                      <a:pos x="107" y="38"/>
                    </a:cxn>
                    <a:cxn ang="0">
                      <a:pos x="107" y="38"/>
                    </a:cxn>
                  </a:cxnLst>
                  <a:rect l="0" t="0" r="r" b="b"/>
                  <a:pathLst>
                    <a:path w="183" h="130">
                      <a:moveTo>
                        <a:pt x="107" y="38"/>
                      </a:moveTo>
                      <a:lnTo>
                        <a:pt x="38" y="0"/>
                      </a:lnTo>
                      <a:lnTo>
                        <a:pt x="0" y="19"/>
                      </a:lnTo>
                      <a:lnTo>
                        <a:pt x="9" y="32"/>
                      </a:lnTo>
                      <a:lnTo>
                        <a:pt x="23" y="45"/>
                      </a:lnTo>
                      <a:lnTo>
                        <a:pt x="49" y="57"/>
                      </a:lnTo>
                      <a:lnTo>
                        <a:pt x="94" y="74"/>
                      </a:lnTo>
                      <a:lnTo>
                        <a:pt x="113" y="74"/>
                      </a:lnTo>
                      <a:lnTo>
                        <a:pt x="124" y="78"/>
                      </a:lnTo>
                      <a:lnTo>
                        <a:pt x="128" y="88"/>
                      </a:lnTo>
                      <a:lnTo>
                        <a:pt x="133" y="98"/>
                      </a:lnTo>
                      <a:lnTo>
                        <a:pt x="144" y="111"/>
                      </a:lnTo>
                      <a:lnTo>
                        <a:pt x="159" y="123"/>
                      </a:lnTo>
                      <a:lnTo>
                        <a:pt x="166" y="130"/>
                      </a:lnTo>
                      <a:lnTo>
                        <a:pt x="183" y="114"/>
                      </a:lnTo>
                      <a:lnTo>
                        <a:pt x="172" y="87"/>
                      </a:lnTo>
                      <a:lnTo>
                        <a:pt x="107" y="38"/>
                      </a:lnTo>
                      <a:lnTo>
                        <a:pt x="107" y="38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2" name="Freeform 344"/>
                <p:cNvSpPr>
                  <a:spLocks/>
                </p:cNvSpPr>
                <p:nvPr/>
              </p:nvSpPr>
              <p:spPr bwMode="auto">
                <a:xfrm>
                  <a:off x="5221" y="3304"/>
                  <a:ext cx="71" cy="52"/>
                </a:xfrm>
                <a:custGeom>
                  <a:avLst/>
                  <a:gdLst/>
                  <a:ahLst/>
                  <a:cxnLst>
                    <a:cxn ang="0">
                      <a:pos x="22" y="4"/>
                    </a:cxn>
                    <a:cxn ang="0">
                      <a:pos x="6" y="14"/>
                    </a:cxn>
                    <a:cxn ang="0">
                      <a:pos x="0" y="33"/>
                    </a:cxn>
                    <a:cxn ang="0">
                      <a:pos x="10" y="42"/>
                    </a:cxn>
                    <a:cxn ang="0">
                      <a:pos x="32" y="59"/>
                    </a:cxn>
                    <a:cxn ang="0">
                      <a:pos x="55" y="76"/>
                    </a:cxn>
                    <a:cxn ang="0">
                      <a:pos x="70" y="86"/>
                    </a:cxn>
                    <a:cxn ang="0">
                      <a:pos x="94" y="102"/>
                    </a:cxn>
                    <a:cxn ang="0">
                      <a:pos x="111" y="114"/>
                    </a:cxn>
                    <a:cxn ang="0">
                      <a:pos x="127" y="127"/>
                    </a:cxn>
                    <a:cxn ang="0">
                      <a:pos x="152" y="145"/>
                    </a:cxn>
                    <a:cxn ang="0">
                      <a:pos x="170" y="153"/>
                    </a:cxn>
                    <a:cxn ang="0">
                      <a:pos x="183" y="158"/>
                    </a:cxn>
                    <a:cxn ang="0">
                      <a:pos x="198" y="155"/>
                    </a:cxn>
                    <a:cxn ang="0">
                      <a:pos x="212" y="150"/>
                    </a:cxn>
                    <a:cxn ang="0">
                      <a:pos x="214" y="132"/>
                    </a:cxn>
                    <a:cxn ang="0">
                      <a:pos x="211" y="121"/>
                    </a:cxn>
                    <a:cxn ang="0">
                      <a:pos x="205" y="109"/>
                    </a:cxn>
                    <a:cxn ang="0">
                      <a:pos x="195" y="99"/>
                    </a:cxn>
                    <a:cxn ang="0">
                      <a:pos x="182" y="91"/>
                    </a:cxn>
                    <a:cxn ang="0">
                      <a:pos x="160" y="76"/>
                    </a:cxn>
                    <a:cxn ang="0">
                      <a:pos x="152" y="70"/>
                    </a:cxn>
                    <a:cxn ang="0">
                      <a:pos x="83" y="21"/>
                    </a:cxn>
                    <a:cxn ang="0">
                      <a:pos x="45" y="0"/>
                    </a:cxn>
                    <a:cxn ang="0">
                      <a:pos x="22" y="4"/>
                    </a:cxn>
                    <a:cxn ang="0">
                      <a:pos x="22" y="4"/>
                    </a:cxn>
                  </a:cxnLst>
                  <a:rect l="0" t="0" r="r" b="b"/>
                  <a:pathLst>
                    <a:path w="214" h="158">
                      <a:moveTo>
                        <a:pt x="22" y="4"/>
                      </a:moveTo>
                      <a:lnTo>
                        <a:pt x="6" y="14"/>
                      </a:lnTo>
                      <a:lnTo>
                        <a:pt x="0" y="33"/>
                      </a:lnTo>
                      <a:lnTo>
                        <a:pt x="10" y="42"/>
                      </a:lnTo>
                      <a:lnTo>
                        <a:pt x="32" y="59"/>
                      </a:lnTo>
                      <a:lnTo>
                        <a:pt x="55" y="76"/>
                      </a:lnTo>
                      <a:lnTo>
                        <a:pt x="70" y="86"/>
                      </a:lnTo>
                      <a:lnTo>
                        <a:pt x="94" y="102"/>
                      </a:lnTo>
                      <a:lnTo>
                        <a:pt x="111" y="114"/>
                      </a:lnTo>
                      <a:lnTo>
                        <a:pt x="127" y="127"/>
                      </a:lnTo>
                      <a:lnTo>
                        <a:pt x="152" y="145"/>
                      </a:lnTo>
                      <a:lnTo>
                        <a:pt x="170" y="153"/>
                      </a:lnTo>
                      <a:lnTo>
                        <a:pt x="183" y="158"/>
                      </a:lnTo>
                      <a:lnTo>
                        <a:pt x="198" y="155"/>
                      </a:lnTo>
                      <a:lnTo>
                        <a:pt x="212" y="150"/>
                      </a:lnTo>
                      <a:lnTo>
                        <a:pt x="214" y="132"/>
                      </a:lnTo>
                      <a:lnTo>
                        <a:pt x="211" y="121"/>
                      </a:lnTo>
                      <a:lnTo>
                        <a:pt x="205" y="109"/>
                      </a:lnTo>
                      <a:lnTo>
                        <a:pt x="195" y="99"/>
                      </a:lnTo>
                      <a:lnTo>
                        <a:pt x="182" y="91"/>
                      </a:lnTo>
                      <a:lnTo>
                        <a:pt x="160" y="76"/>
                      </a:lnTo>
                      <a:lnTo>
                        <a:pt x="152" y="70"/>
                      </a:lnTo>
                      <a:lnTo>
                        <a:pt x="83" y="21"/>
                      </a:lnTo>
                      <a:lnTo>
                        <a:pt x="45" y="0"/>
                      </a:lnTo>
                      <a:lnTo>
                        <a:pt x="22" y="4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3" name="Freeform 345"/>
                <p:cNvSpPr>
                  <a:spLocks/>
                </p:cNvSpPr>
                <p:nvPr/>
              </p:nvSpPr>
              <p:spPr bwMode="auto">
                <a:xfrm>
                  <a:off x="5035" y="3259"/>
                  <a:ext cx="179" cy="127"/>
                </a:xfrm>
                <a:custGeom>
                  <a:avLst/>
                  <a:gdLst/>
                  <a:ahLst/>
                  <a:cxnLst>
                    <a:cxn ang="0">
                      <a:pos x="9" y="382"/>
                    </a:cxn>
                    <a:cxn ang="0">
                      <a:pos x="271" y="275"/>
                    </a:cxn>
                    <a:cxn ang="0">
                      <a:pos x="359" y="249"/>
                    </a:cxn>
                    <a:cxn ang="0">
                      <a:pos x="349" y="200"/>
                    </a:cxn>
                    <a:cxn ang="0">
                      <a:pos x="378" y="181"/>
                    </a:cxn>
                    <a:cxn ang="0">
                      <a:pos x="402" y="151"/>
                    </a:cxn>
                    <a:cxn ang="0">
                      <a:pos x="373" y="122"/>
                    </a:cxn>
                    <a:cxn ang="0">
                      <a:pos x="440" y="128"/>
                    </a:cxn>
                    <a:cxn ang="0">
                      <a:pos x="528" y="170"/>
                    </a:cxn>
                    <a:cxn ang="0">
                      <a:pos x="538" y="140"/>
                    </a:cxn>
                    <a:cxn ang="0">
                      <a:pos x="394" y="63"/>
                    </a:cxn>
                    <a:cxn ang="0">
                      <a:pos x="418" y="34"/>
                    </a:cxn>
                    <a:cxn ang="0">
                      <a:pos x="533" y="29"/>
                    </a:cxn>
                    <a:cxn ang="0">
                      <a:pos x="499" y="1"/>
                    </a:cxn>
                    <a:cxn ang="0">
                      <a:pos x="353" y="0"/>
                    </a:cxn>
                    <a:cxn ang="0">
                      <a:pos x="300" y="24"/>
                    </a:cxn>
                    <a:cxn ang="0">
                      <a:pos x="108" y="220"/>
                    </a:cxn>
                    <a:cxn ang="0">
                      <a:pos x="0" y="330"/>
                    </a:cxn>
                    <a:cxn ang="0">
                      <a:pos x="9" y="382"/>
                    </a:cxn>
                    <a:cxn ang="0">
                      <a:pos x="9" y="382"/>
                    </a:cxn>
                  </a:cxnLst>
                  <a:rect l="0" t="0" r="r" b="b"/>
                  <a:pathLst>
                    <a:path w="538" h="382">
                      <a:moveTo>
                        <a:pt x="9" y="382"/>
                      </a:moveTo>
                      <a:lnTo>
                        <a:pt x="271" y="275"/>
                      </a:lnTo>
                      <a:lnTo>
                        <a:pt x="359" y="249"/>
                      </a:lnTo>
                      <a:lnTo>
                        <a:pt x="349" y="200"/>
                      </a:lnTo>
                      <a:lnTo>
                        <a:pt x="378" y="181"/>
                      </a:lnTo>
                      <a:lnTo>
                        <a:pt x="402" y="151"/>
                      </a:lnTo>
                      <a:lnTo>
                        <a:pt x="373" y="122"/>
                      </a:lnTo>
                      <a:lnTo>
                        <a:pt x="440" y="128"/>
                      </a:lnTo>
                      <a:lnTo>
                        <a:pt x="528" y="170"/>
                      </a:lnTo>
                      <a:lnTo>
                        <a:pt x="538" y="140"/>
                      </a:lnTo>
                      <a:lnTo>
                        <a:pt x="394" y="63"/>
                      </a:lnTo>
                      <a:lnTo>
                        <a:pt x="418" y="34"/>
                      </a:lnTo>
                      <a:lnTo>
                        <a:pt x="533" y="29"/>
                      </a:lnTo>
                      <a:lnTo>
                        <a:pt x="499" y="1"/>
                      </a:lnTo>
                      <a:lnTo>
                        <a:pt x="353" y="0"/>
                      </a:lnTo>
                      <a:lnTo>
                        <a:pt x="300" y="24"/>
                      </a:lnTo>
                      <a:lnTo>
                        <a:pt x="108" y="220"/>
                      </a:lnTo>
                      <a:lnTo>
                        <a:pt x="0" y="330"/>
                      </a:lnTo>
                      <a:lnTo>
                        <a:pt x="9" y="382"/>
                      </a:lnTo>
                      <a:lnTo>
                        <a:pt x="9" y="382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4" name="Freeform 346"/>
                <p:cNvSpPr>
                  <a:spLocks/>
                </p:cNvSpPr>
                <p:nvPr/>
              </p:nvSpPr>
              <p:spPr bwMode="auto">
                <a:xfrm>
                  <a:off x="5359" y="3278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71" y="43"/>
                    </a:cxn>
                    <a:cxn ang="0">
                      <a:pos x="53" y="50"/>
                    </a:cxn>
                    <a:cxn ang="0">
                      <a:pos x="26" y="56"/>
                    </a:cxn>
                    <a:cxn ang="0">
                      <a:pos x="0" y="43"/>
                    </a:cxn>
                    <a:cxn ang="0">
                      <a:pos x="32" y="7"/>
                    </a:cxn>
                    <a:cxn ang="0">
                      <a:pos x="55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71" h="56">
                      <a:moveTo>
                        <a:pt x="55" y="0"/>
                      </a:moveTo>
                      <a:lnTo>
                        <a:pt x="71" y="43"/>
                      </a:lnTo>
                      <a:lnTo>
                        <a:pt x="53" y="50"/>
                      </a:lnTo>
                      <a:lnTo>
                        <a:pt x="26" y="56"/>
                      </a:lnTo>
                      <a:lnTo>
                        <a:pt x="0" y="43"/>
                      </a:lnTo>
                      <a:lnTo>
                        <a:pt x="32" y="7"/>
                      </a:lnTo>
                      <a:lnTo>
                        <a:pt x="55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5" name="Freeform 347"/>
                <p:cNvSpPr>
                  <a:spLocks/>
                </p:cNvSpPr>
                <p:nvPr/>
              </p:nvSpPr>
              <p:spPr bwMode="auto">
                <a:xfrm>
                  <a:off x="4834" y="2841"/>
                  <a:ext cx="280" cy="293"/>
                </a:xfrm>
                <a:custGeom>
                  <a:avLst/>
                  <a:gdLst/>
                  <a:ahLst/>
                  <a:cxnLst>
                    <a:cxn ang="0">
                      <a:pos x="840" y="49"/>
                    </a:cxn>
                    <a:cxn ang="0">
                      <a:pos x="837" y="169"/>
                    </a:cxn>
                    <a:cxn ang="0">
                      <a:pos x="827" y="268"/>
                    </a:cxn>
                    <a:cxn ang="0">
                      <a:pos x="794" y="304"/>
                    </a:cxn>
                    <a:cxn ang="0">
                      <a:pos x="765" y="348"/>
                    </a:cxn>
                    <a:cxn ang="0">
                      <a:pos x="751" y="378"/>
                    </a:cxn>
                    <a:cxn ang="0">
                      <a:pos x="765" y="463"/>
                    </a:cxn>
                    <a:cxn ang="0">
                      <a:pos x="774" y="508"/>
                    </a:cxn>
                    <a:cxn ang="0">
                      <a:pos x="781" y="539"/>
                    </a:cxn>
                    <a:cxn ang="0">
                      <a:pos x="765" y="570"/>
                    </a:cxn>
                    <a:cxn ang="0">
                      <a:pos x="718" y="570"/>
                    </a:cxn>
                    <a:cxn ang="0">
                      <a:pos x="709" y="600"/>
                    </a:cxn>
                    <a:cxn ang="0">
                      <a:pos x="702" y="633"/>
                    </a:cxn>
                    <a:cxn ang="0">
                      <a:pos x="672" y="653"/>
                    </a:cxn>
                    <a:cxn ang="0">
                      <a:pos x="679" y="682"/>
                    </a:cxn>
                    <a:cxn ang="0">
                      <a:pos x="639" y="701"/>
                    </a:cxn>
                    <a:cxn ang="0">
                      <a:pos x="636" y="735"/>
                    </a:cxn>
                    <a:cxn ang="0">
                      <a:pos x="605" y="781"/>
                    </a:cxn>
                    <a:cxn ang="0">
                      <a:pos x="546" y="786"/>
                    </a:cxn>
                    <a:cxn ang="0">
                      <a:pos x="474" y="768"/>
                    </a:cxn>
                    <a:cxn ang="0">
                      <a:pos x="411" y="742"/>
                    </a:cxn>
                    <a:cxn ang="0">
                      <a:pos x="388" y="822"/>
                    </a:cxn>
                    <a:cxn ang="0">
                      <a:pos x="370" y="878"/>
                    </a:cxn>
                    <a:cxn ang="0">
                      <a:pos x="268" y="863"/>
                    </a:cxn>
                    <a:cxn ang="0">
                      <a:pos x="99" y="745"/>
                    </a:cxn>
                    <a:cxn ang="0">
                      <a:pos x="43" y="696"/>
                    </a:cxn>
                    <a:cxn ang="0">
                      <a:pos x="0" y="633"/>
                    </a:cxn>
                    <a:cxn ang="0">
                      <a:pos x="20" y="559"/>
                    </a:cxn>
                    <a:cxn ang="0">
                      <a:pos x="73" y="391"/>
                    </a:cxn>
                    <a:cxn ang="0">
                      <a:pos x="109" y="232"/>
                    </a:cxn>
                    <a:cxn ang="0">
                      <a:pos x="156" y="192"/>
                    </a:cxn>
                    <a:cxn ang="0">
                      <a:pos x="232" y="228"/>
                    </a:cxn>
                    <a:cxn ang="0">
                      <a:pos x="285" y="279"/>
                    </a:cxn>
                    <a:cxn ang="0">
                      <a:pos x="294" y="304"/>
                    </a:cxn>
                    <a:cxn ang="0">
                      <a:pos x="329" y="322"/>
                    </a:cxn>
                    <a:cxn ang="0">
                      <a:pos x="370" y="322"/>
                    </a:cxn>
                    <a:cxn ang="0">
                      <a:pos x="388" y="290"/>
                    </a:cxn>
                    <a:cxn ang="0">
                      <a:pos x="401" y="268"/>
                    </a:cxn>
                    <a:cxn ang="0">
                      <a:pos x="437" y="195"/>
                    </a:cxn>
                    <a:cxn ang="0">
                      <a:pos x="391" y="182"/>
                    </a:cxn>
                    <a:cxn ang="0">
                      <a:pos x="401" y="153"/>
                    </a:cxn>
                    <a:cxn ang="0">
                      <a:pos x="437" y="130"/>
                    </a:cxn>
                    <a:cxn ang="0">
                      <a:pos x="506" y="123"/>
                    </a:cxn>
                    <a:cxn ang="0">
                      <a:pos x="556" y="87"/>
                    </a:cxn>
                    <a:cxn ang="0">
                      <a:pos x="592" y="31"/>
                    </a:cxn>
                    <a:cxn ang="0">
                      <a:pos x="718" y="24"/>
                    </a:cxn>
                    <a:cxn ang="0">
                      <a:pos x="771" y="31"/>
                    </a:cxn>
                    <a:cxn ang="0">
                      <a:pos x="801" y="0"/>
                    </a:cxn>
                    <a:cxn ang="0">
                      <a:pos x="824" y="44"/>
                    </a:cxn>
                    <a:cxn ang="0">
                      <a:pos x="840" y="49"/>
                    </a:cxn>
                    <a:cxn ang="0">
                      <a:pos x="840" y="49"/>
                    </a:cxn>
                  </a:cxnLst>
                  <a:rect l="0" t="0" r="r" b="b"/>
                  <a:pathLst>
                    <a:path w="840" h="878">
                      <a:moveTo>
                        <a:pt x="840" y="49"/>
                      </a:moveTo>
                      <a:lnTo>
                        <a:pt x="837" y="169"/>
                      </a:lnTo>
                      <a:lnTo>
                        <a:pt x="827" y="268"/>
                      </a:lnTo>
                      <a:lnTo>
                        <a:pt x="794" y="304"/>
                      </a:lnTo>
                      <a:lnTo>
                        <a:pt x="765" y="348"/>
                      </a:lnTo>
                      <a:lnTo>
                        <a:pt x="751" y="378"/>
                      </a:lnTo>
                      <a:lnTo>
                        <a:pt x="765" y="463"/>
                      </a:lnTo>
                      <a:lnTo>
                        <a:pt x="774" y="508"/>
                      </a:lnTo>
                      <a:lnTo>
                        <a:pt x="781" y="539"/>
                      </a:lnTo>
                      <a:lnTo>
                        <a:pt x="765" y="570"/>
                      </a:lnTo>
                      <a:lnTo>
                        <a:pt x="718" y="570"/>
                      </a:lnTo>
                      <a:lnTo>
                        <a:pt x="709" y="600"/>
                      </a:lnTo>
                      <a:lnTo>
                        <a:pt x="702" y="633"/>
                      </a:lnTo>
                      <a:lnTo>
                        <a:pt x="672" y="653"/>
                      </a:lnTo>
                      <a:lnTo>
                        <a:pt x="679" y="682"/>
                      </a:lnTo>
                      <a:lnTo>
                        <a:pt x="639" y="701"/>
                      </a:lnTo>
                      <a:lnTo>
                        <a:pt x="636" y="735"/>
                      </a:lnTo>
                      <a:lnTo>
                        <a:pt x="605" y="781"/>
                      </a:lnTo>
                      <a:lnTo>
                        <a:pt x="546" y="786"/>
                      </a:lnTo>
                      <a:lnTo>
                        <a:pt x="474" y="768"/>
                      </a:lnTo>
                      <a:lnTo>
                        <a:pt x="411" y="742"/>
                      </a:lnTo>
                      <a:lnTo>
                        <a:pt x="388" y="822"/>
                      </a:lnTo>
                      <a:lnTo>
                        <a:pt x="370" y="878"/>
                      </a:lnTo>
                      <a:lnTo>
                        <a:pt x="268" y="863"/>
                      </a:lnTo>
                      <a:lnTo>
                        <a:pt x="99" y="745"/>
                      </a:lnTo>
                      <a:lnTo>
                        <a:pt x="43" y="696"/>
                      </a:lnTo>
                      <a:lnTo>
                        <a:pt x="0" y="633"/>
                      </a:lnTo>
                      <a:lnTo>
                        <a:pt x="20" y="559"/>
                      </a:lnTo>
                      <a:lnTo>
                        <a:pt x="73" y="391"/>
                      </a:lnTo>
                      <a:lnTo>
                        <a:pt x="109" y="232"/>
                      </a:lnTo>
                      <a:lnTo>
                        <a:pt x="156" y="192"/>
                      </a:lnTo>
                      <a:lnTo>
                        <a:pt x="232" y="228"/>
                      </a:lnTo>
                      <a:lnTo>
                        <a:pt x="285" y="279"/>
                      </a:lnTo>
                      <a:lnTo>
                        <a:pt x="294" y="304"/>
                      </a:lnTo>
                      <a:lnTo>
                        <a:pt x="329" y="322"/>
                      </a:lnTo>
                      <a:lnTo>
                        <a:pt x="370" y="322"/>
                      </a:lnTo>
                      <a:lnTo>
                        <a:pt x="388" y="290"/>
                      </a:lnTo>
                      <a:lnTo>
                        <a:pt x="401" y="268"/>
                      </a:lnTo>
                      <a:lnTo>
                        <a:pt x="437" y="195"/>
                      </a:lnTo>
                      <a:lnTo>
                        <a:pt x="391" y="182"/>
                      </a:lnTo>
                      <a:lnTo>
                        <a:pt x="401" y="153"/>
                      </a:lnTo>
                      <a:lnTo>
                        <a:pt x="437" y="130"/>
                      </a:lnTo>
                      <a:lnTo>
                        <a:pt x="506" y="123"/>
                      </a:lnTo>
                      <a:lnTo>
                        <a:pt x="556" y="87"/>
                      </a:lnTo>
                      <a:lnTo>
                        <a:pt x="592" y="31"/>
                      </a:lnTo>
                      <a:lnTo>
                        <a:pt x="718" y="24"/>
                      </a:lnTo>
                      <a:lnTo>
                        <a:pt x="771" y="31"/>
                      </a:lnTo>
                      <a:lnTo>
                        <a:pt x="801" y="0"/>
                      </a:lnTo>
                      <a:lnTo>
                        <a:pt x="824" y="44"/>
                      </a:lnTo>
                      <a:lnTo>
                        <a:pt x="840" y="49"/>
                      </a:lnTo>
                      <a:lnTo>
                        <a:pt x="840" y="4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6" name="Freeform 348"/>
                <p:cNvSpPr>
                  <a:spLocks/>
                </p:cNvSpPr>
                <p:nvPr/>
              </p:nvSpPr>
              <p:spPr bwMode="auto">
                <a:xfrm>
                  <a:off x="5031" y="3056"/>
                  <a:ext cx="32" cy="1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95" y="24"/>
                    </a:cxn>
                    <a:cxn ang="0">
                      <a:pos x="85" y="52"/>
                    </a:cxn>
                    <a:cxn ang="0">
                      <a:pos x="41" y="52"/>
                    </a:cxn>
                    <a:cxn ang="0">
                      <a:pos x="23" y="36"/>
                    </a:cxn>
                    <a:cxn ang="0">
                      <a:pos x="0" y="9"/>
                    </a:cxn>
                    <a:cxn ang="0">
                      <a:pos x="31" y="7"/>
                    </a:cxn>
                    <a:cxn ang="0">
                      <a:pos x="74" y="9"/>
                    </a:cxn>
                    <a:cxn ang="0">
                      <a:pos x="87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95" h="52">
                      <a:moveTo>
                        <a:pt x="87" y="0"/>
                      </a:moveTo>
                      <a:lnTo>
                        <a:pt x="95" y="24"/>
                      </a:lnTo>
                      <a:lnTo>
                        <a:pt x="85" y="52"/>
                      </a:lnTo>
                      <a:lnTo>
                        <a:pt x="41" y="52"/>
                      </a:lnTo>
                      <a:lnTo>
                        <a:pt x="23" y="36"/>
                      </a:lnTo>
                      <a:lnTo>
                        <a:pt x="0" y="9"/>
                      </a:lnTo>
                      <a:lnTo>
                        <a:pt x="31" y="7"/>
                      </a:lnTo>
                      <a:lnTo>
                        <a:pt x="74" y="9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0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7" name="Freeform 349"/>
                <p:cNvSpPr>
                  <a:spLocks/>
                </p:cNvSpPr>
                <p:nvPr/>
              </p:nvSpPr>
              <p:spPr bwMode="auto">
                <a:xfrm>
                  <a:off x="5039" y="3357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47" y="10"/>
                    </a:cxn>
                    <a:cxn ang="0">
                      <a:pos x="17" y="23"/>
                    </a:cxn>
                    <a:cxn ang="0">
                      <a:pos x="1" y="42"/>
                    </a:cxn>
                    <a:cxn ang="0">
                      <a:pos x="0" y="61"/>
                    </a:cxn>
                    <a:cxn ang="0">
                      <a:pos x="8" y="69"/>
                    </a:cxn>
                    <a:cxn ang="0">
                      <a:pos x="50" y="58"/>
                    </a:cxn>
                    <a:cxn ang="0">
                      <a:pos x="66" y="43"/>
                    </a:cxn>
                    <a:cxn ang="0">
                      <a:pos x="80" y="29"/>
                    </a:cxn>
                    <a:cxn ang="0">
                      <a:pos x="79" y="12"/>
                    </a:cxn>
                    <a:cxn ang="0">
                      <a:pos x="75" y="0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80" h="69">
                      <a:moveTo>
                        <a:pt x="75" y="0"/>
                      </a:moveTo>
                      <a:lnTo>
                        <a:pt x="47" y="10"/>
                      </a:lnTo>
                      <a:lnTo>
                        <a:pt x="17" y="23"/>
                      </a:lnTo>
                      <a:lnTo>
                        <a:pt x="1" y="42"/>
                      </a:lnTo>
                      <a:lnTo>
                        <a:pt x="0" y="61"/>
                      </a:lnTo>
                      <a:lnTo>
                        <a:pt x="8" y="69"/>
                      </a:lnTo>
                      <a:lnTo>
                        <a:pt x="50" y="58"/>
                      </a:lnTo>
                      <a:lnTo>
                        <a:pt x="66" y="43"/>
                      </a:lnTo>
                      <a:lnTo>
                        <a:pt x="80" y="29"/>
                      </a:lnTo>
                      <a:lnTo>
                        <a:pt x="79" y="12"/>
                      </a:lnTo>
                      <a:lnTo>
                        <a:pt x="75" y="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8" name="Freeform 350"/>
                <p:cNvSpPr>
                  <a:spLocks/>
                </p:cNvSpPr>
                <p:nvPr/>
              </p:nvSpPr>
              <p:spPr bwMode="auto">
                <a:xfrm>
                  <a:off x="5031" y="3060"/>
                  <a:ext cx="21" cy="1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1" y="11"/>
                    </a:cxn>
                    <a:cxn ang="0">
                      <a:pos x="37" y="26"/>
                    </a:cxn>
                    <a:cxn ang="0">
                      <a:pos x="53" y="35"/>
                    </a:cxn>
                    <a:cxn ang="0">
                      <a:pos x="64" y="38"/>
                    </a:cxn>
                    <a:cxn ang="0">
                      <a:pos x="37" y="41"/>
                    </a:cxn>
                    <a:cxn ang="0">
                      <a:pos x="23" y="26"/>
                    </a:cxn>
                    <a:cxn ang="0">
                      <a:pos x="0" y="3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64" h="41">
                      <a:moveTo>
                        <a:pt x="12" y="0"/>
                      </a:moveTo>
                      <a:lnTo>
                        <a:pt x="21" y="11"/>
                      </a:lnTo>
                      <a:lnTo>
                        <a:pt x="37" y="26"/>
                      </a:lnTo>
                      <a:lnTo>
                        <a:pt x="53" y="35"/>
                      </a:lnTo>
                      <a:lnTo>
                        <a:pt x="64" y="38"/>
                      </a:lnTo>
                      <a:lnTo>
                        <a:pt x="37" y="41"/>
                      </a:lnTo>
                      <a:lnTo>
                        <a:pt x="23" y="26"/>
                      </a:lnTo>
                      <a:lnTo>
                        <a:pt x="0" y="3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39" name="Freeform 351"/>
                <p:cNvSpPr>
                  <a:spLocks/>
                </p:cNvSpPr>
                <p:nvPr/>
              </p:nvSpPr>
              <p:spPr bwMode="auto">
                <a:xfrm>
                  <a:off x="5046" y="3330"/>
                  <a:ext cx="30" cy="106"/>
                </a:xfrm>
                <a:custGeom>
                  <a:avLst/>
                  <a:gdLst/>
                  <a:ahLst/>
                  <a:cxnLst>
                    <a:cxn ang="0">
                      <a:pos x="23" y="7"/>
                    </a:cxn>
                    <a:cxn ang="0">
                      <a:pos x="0" y="20"/>
                    </a:cxn>
                    <a:cxn ang="0">
                      <a:pos x="6" y="49"/>
                    </a:cxn>
                    <a:cxn ang="0">
                      <a:pos x="2" y="83"/>
                    </a:cxn>
                    <a:cxn ang="0">
                      <a:pos x="19" y="106"/>
                    </a:cxn>
                    <a:cxn ang="0">
                      <a:pos x="25" y="135"/>
                    </a:cxn>
                    <a:cxn ang="0">
                      <a:pos x="33" y="171"/>
                    </a:cxn>
                    <a:cxn ang="0">
                      <a:pos x="33" y="217"/>
                    </a:cxn>
                    <a:cxn ang="0">
                      <a:pos x="43" y="243"/>
                    </a:cxn>
                    <a:cxn ang="0">
                      <a:pos x="36" y="283"/>
                    </a:cxn>
                    <a:cxn ang="0">
                      <a:pos x="41" y="312"/>
                    </a:cxn>
                    <a:cxn ang="0">
                      <a:pos x="58" y="318"/>
                    </a:cxn>
                    <a:cxn ang="0">
                      <a:pos x="90" y="302"/>
                    </a:cxn>
                    <a:cxn ang="0">
                      <a:pos x="92" y="263"/>
                    </a:cxn>
                    <a:cxn ang="0">
                      <a:pos x="78" y="171"/>
                    </a:cxn>
                    <a:cxn ang="0">
                      <a:pos x="68" y="148"/>
                    </a:cxn>
                    <a:cxn ang="0">
                      <a:pos x="68" y="122"/>
                    </a:cxn>
                    <a:cxn ang="0">
                      <a:pos x="42" y="105"/>
                    </a:cxn>
                    <a:cxn ang="0">
                      <a:pos x="43" y="75"/>
                    </a:cxn>
                    <a:cxn ang="0">
                      <a:pos x="29" y="41"/>
                    </a:cxn>
                    <a:cxn ang="0">
                      <a:pos x="41" y="0"/>
                    </a:cxn>
                    <a:cxn ang="0">
                      <a:pos x="23" y="7"/>
                    </a:cxn>
                    <a:cxn ang="0">
                      <a:pos x="23" y="7"/>
                    </a:cxn>
                  </a:cxnLst>
                  <a:rect l="0" t="0" r="r" b="b"/>
                  <a:pathLst>
                    <a:path w="92" h="318">
                      <a:moveTo>
                        <a:pt x="23" y="7"/>
                      </a:moveTo>
                      <a:lnTo>
                        <a:pt x="0" y="20"/>
                      </a:lnTo>
                      <a:lnTo>
                        <a:pt x="6" y="49"/>
                      </a:lnTo>
                      <a:lnTo>
                        <a:pt x="2" y="83"/>
                      </a:lnTo>
                      <a:lnTo>
                        <a:pt x="19" y="106"/>
                      </a:lnTo>
                      <a:lnTo>
                        <a:pt x="25" y="135"/>
                      </a:lnTo>
                      <a:lnTo>
                        <a:pt x="33" y="171"/>
                      </a:lnTo>
                      <a:lnTo>
                        <a:pt x="33" y="217"/>
                      </a:lnTo>
                      <a:lnTo>
                        <a:pt x="43" y="243"/>
                      </a:lnTo>
                      <a:lnTo>
                        <a:pt x="36" y="283"/>
                      </a:lnTo>
                      <a:lnTo>
                        <a:pt x="41" y="312"/>
                      </a:lnTo>
                      <a:lnTo>
                        <a:pt x="58" y="318"/>
                      </a:lnTo>
                      <a:lnTo>
                        <a:pt x="90" y="302"/>
                      </a:lnTo>
                      <a:lnTo>
                        <a:pt x="92" y="263"/>
                      </a:lnTo>
                      <a:lnTo>
                        <a:pt x="78" y="171"/>
                      </a:lnTo>
                      <a:lnTo>
                        <a:pt x="68" y="148"/>
                      </a:lnTo>
                      <a:lnTo>
                        <a:pt x="68" y="122"/>
                      </a:lnTo>
                      <a:lnTo>
                        <a:pt x="42" y="105"/>
                      </a:lnTo>
                      <a:lnTo>
                        <a:pt x="43" y="75"/>
                      </a:lnTo>
                      <a:lnTo>
                        <a:pt x="29" y="41"/>
                      </a:lnTo>
                      <a:lnTo>
                        <a:pt x="41" y="0"/>
                      </a:lnTo>
                      <a:lnTo>
                        <a:pt x="23" y="7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7C4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0" name="Freeform 352"/>
                <p:cNvSpPr>
                  <a:spLocks/>
                </p:cNvSpPr>
                <p:nvPr/>
              </p:nvSpPr>
              <p:spPr bwMode="auto">
                <a:xfrm>
                  <a:off x="5050" y="3333"/>
                  <a:ext cx="7" cy="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7" y="11"/>
                    </a:cxn>
                    <a:cxn ang="0">
                      <a:pos x="2" y="24"/>
                    </a:cxn>
                    <a:cxn ang="0">
                      <a:pos x="0" y="41"/>
                    </a:cxn>
                    <a:cxn ang="0">
                      <a:pos x="19" y="43"/>
                    </a:cxn>
                    <a:cxn ang="0">
                      <a:pos x="20" y="13"/>
                    </a:cxn>
                    <a:cxn ang="0">
                      <a:pos x="15" y="7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43">
                      <a:moveTo>
                        <a:pt x="6" y="0"/>
                      </a:moveTo>
                      <a:lnTo>
                        <a:pt x="7" y="11"/>
                      </a:lnTo>
                      <a:lnTo>
                        <a:pt x="2" y="24"/>
                      </a:lnTo>
                      <a:lnTo>
                        <a:pt x="0" y="41"/>
                      </a:lnTo>
                      <a:lnTo>
                        <a:pt x="19" y="43"/>
                      </a:lnTo>
                      <a:lnTo>
                        <a:pt x="20" y="13"/>
                      </a:lnTo>
                      <a:lnTo>
                        <a:pt x="15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DB7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1" name="Freeform 353"/>
                <p:cNvSpPr>
                  <a:spLocks/>
                </p:cNvSpPr>
                <p:nvPr/>
              </p:nvSpPr>
              <p:spPr bwMode="auto">
                <a:xfrm>
                  <a:off x="4909" y="3012"/>
                  <a:ext cx="94" cy="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15"/>
                    </a:cxn>
                    <a:cxn ang="0">
                      <a:pos x="26" y="46"/>
                    </a:cxn>
                    <a:cxn ang="0">
                      <a:pos x="36" y="67"/>
                    </a:cxn>
                    <a:cxn ang="0">
                      <a:pos x="49" y="87"/>
                    </a:cxn>
                    <a:cxn ang="0">
                      <a:pos x="62" y="106"/>
                    </a:cxn>
                    <a:cxn ang="0">
                      <a:pos x="74" y="120"/>
                    </a:cxn>
                    <a:cxn ang="0">
                      <a:pos x="93" y="136"/>
                    </a:cxn>
                    <a:cxn ang="0">
                      <a:pos x="119" y="156"/>
                    </a:cxn>
                    <a:cxn ang="0">
                      <a:pos x="150" y="178"/>
                    </a:cxn>
                    <a:cxn ang="0">
                      <a:pos x="185" y="199"/>
                    </a:cxn>
                    <a:cxn ang="0">
                      <a:pos x="218" y="219"/>
                    </a:cxn>
                    <a:cxn ang="0">
                      <a:pos x="245" y="235"/>
                    </a:cxn>
                    <a:cxn ang="0">
                      <a:pos x="273" y="251"/>
                    </a:cxn>
                    <a:cxn ang="0">
                      <a:pos x="283" y="268"/>
                    </a:cxn>
                    <a:cxn ang="0">
                      <a:pos x="176" y="227"/>
                    </a:cxn>
                    <a:cxn ang="0">
                      <a:pos x="166" y="232"/>
                    </a:cxn>
                    <a:cxn ang="0">
                      <a:pos x="145" y="248"/>
                    </a:cxn>
                    <a:cxn ang="0">
                      <a:pos x="120" y="248"/>
                    </a:cxn>
                    <a:cxn ang="0">
                      <a:pos x="103" y="227"/>
                    </a:cxn>
                    <a:cxn ang="0">
                      <a:pos x="98" y="214"/>
                    </a:cxn>
                    <a:cxn ang="0">
                      <a:pos x="87" y="193"/>
                    </a:cxn>
                    <a:cxn ang="0">
                      <a:pos x="72" y="169"/>
                    </a:cxn>
                    <a:cxn ang="0">
                      <a:pos x="58" y="140"/>
                    </a:cxn>
                    <a:cxn ang="0">
                      <a:pos x="42" y="113"/>
                    </a:cxn>
                    <a:cxn ang="0">
                      <a:pos x="28" y="90"/>
                    </a:cxn>
                    <a:cxn ang="0">
                      <a:pos x="15" y="61"/>
                    </a:cxn>
                    <a:cxn ang="0">
                      <a:pos x="8" y="2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3" h="268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26" y="46"/>
                      </a:lnTo>
                      <a:lnTo>
                        <a:pt x="36" y="67"/>
                      </a:lnTo>
                      <a:lnTo>
                        <a:pt x="49" y="87"/>
                      </a:lnTo>
                      <a:lnTo>
                        <a:pt x="62" y="106"/>
                      </a:lnTo>
                      <a:lnTo>
                        <a:pt x="74" y="120"/>
                      </a:lnTo>
                      <a:lnTo>
                        <a:pt x="93" y="136"/>
                      </a:lnTo>
                      <a:lnTo>
                        <a:pt x="119" y="156"/>
                      </a:lnTo>
                      <a:lnTo>
                        <a:pt x="150" y="178"/>
                      </a:lnTo>
                      <a:lnTo>
                        <a:pt x="185" y="199"/>
                      </a:lnTo>
                      <a:lnTo>
                        <a:pt x="218" y="219"/>
                      </a:lnTo>
                      <a:lnTo>
                        <a:pt x="245" y="235"/>
                      </a:lnTo>
                      <a:lnTo>
                        <a:pt x="273" y="251"/>
                      </a:lnTo>
                      <a:lnTo>
                        <a:pt x="283" y="268"/>
                      </a:lnTo>
                      <a:lnTo>
                        <a:pt x="176" y="227"/>
                      </a:lnTo>
                      <a:lnTo>
                        <a:pt x="166" y="232"/>
                      </a:lnTo>
                      <a:lnTo>
                        <a:pt x="145" y="248"/>
                      </a:lnTo>
                      <a:lnTo>
                        <a:pt x="120" y="248"/>
                      </a:lnTo>
                      <a:lnTo>
                        <a:pt x="103" y="227"/>
                      </a:lnTo>
                      <a:lnTo>
                        <a:pt x="98" y="214"/>
                      </a:lnTo>
                      <a:lnTo>
                        <a:pt x="87" y="193"/>
                      </a:lnTo>
                      <a:lnTo>
                        <a:pt x="72" y="169"/>
                      </a:lnTo>
                      <a:lnTo>
                        <a:pt x="58" y="140"/>
                      </a:lnTo>
                      <a:lnTo>
                        <a:pt x="42" y="113"/>
                      </a:lnTo>
                      <a:lnTo>
                        <a:pt x="28" y="90"/>
                      </a:lnTo>
                      <a:lnTo>
                        <a:pt x="15" y="61"/>
                      </a:lnTo>
                      <a:lnTo>
                        <a:pt x="8" y="2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84A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2" name="Freeform 354"/>
                <p:cNvSpPr>
                  <a:spLocks/>
                </p:cNvSpPr>
                <p:nvPr/>
              </p:nvSpPr>
              <p:spPr bwMode="auto">
                <a:xfrm>
                  <a:off x="5049" y="3348"/>
                  <a:ext cx="12" cy="16"/>
                </a:xfrm>
                <a:custGeom>
                  <a:avLst/>
                  <a:gdLst/>
                  <a:ahLst/>
                  <a:cxnLst>
                    <a:cxn ang="0">
                      <a:pos x="22" y="13"/>
                    </a:cxn>
                    <a:cxn ang="0">
                      <a:pos x="16" y="4"/>
                    </a:cxn>
                    <a:cxn ang="0">
                      <a:pos x="5" y="0"/>
                    </a:cxn>
                    <a:cxn ang="0">
                      <a:pos x="0" y="29"/>
                    </a:cxn>
                    <a:cxn ang="0">
                      <a:pos x="3" y="37"/>
                    </a:cxn>
                    <a:cxn ang="0">
                      <a:pos x="13" y="47"/>
                    </a:cxn>
                    <a:cxn ang="0">
                      <a:pos x="28" y="39"/>
                    </a:cxn>
                    <a:cxn ang="0">
                      <a:pos x="35" y="33"/>
                    </a:cxn>
                    <a:cxn ang="0">
                      <a:pos x="22" y="13"/>
                    </a:cxn>
                    <a:cxn ang="0">
                      <a:pos x="22" y="13"/>
                    </a:cxn>
                  </a:cxnLst>
                  <a:rect l="0" t="0" r="r" b="b"/>
                  <a:pathLst>
                    <a:path w="35" h="47">
                      <a:moveTo>
                        <a:pt x="22" y="13"/>
                      </a:moveTo>
                      <a:lnTo>
                        <a:pt x="16" y="4"/>
                      </a:lnTo>
                      <a:lnTo>
                        <a:pt x="5" y="0"/>
                      </a:lnTo>
                      <a:lnTo>
                        <a:pt x="0" y="29"/>
                      </a:lnTo>
                      <a:lnTo>
                        <a:pt x="3" y="37"/>
                      </a:lnTo>
                      <a:lnTo>
                        <a:pt x="13" y="47"/>
                      </a:lnTo>
                      <a:lnTo>
                        <a:pt x="28" y="39"/>
                      </a:lnTo>
                      <a:lnTo>
                        <a:pt x="35" y="33"/>
                      </a:lnTo>
                      <a:lnTo>
                        <a:pt x="22" y="13"/>
                      </a:ln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FFE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3" name="Freeform 355"/>
                <p:cNvSpPr>
                  <a:spLocks/>
                </p:cNvSpPr>
                <p:nvPr/>
              </p:nvSpPr>
              <p:spPr bwMode="auto">
                <a:xfrm>
                  <a:off x="4869" y="2907"/>
                  <a:ext cx="57" cy="97"/>
                </a:xfrm>
                <a:custGeom>
                  <a:avLst/>
                  <a:gdLst/>
                  <a:ahLst/>
                  <a:cxnLst>
                    <a:cxn ang="0">
                      <a:pos x="171" y="65"/>
                    </a:cxn>
                    <a:cxn ang="0">
                      <a:pos x="134" y="35"/>
                    </a:cxn>
                    <a:cxn ang="0">
                      <a:pos x="101" y="13"/>
                    </a:cxn>
                    <a:cxn ang="0">
                      <a:pos x="59" y="0"/>
                    </a:cxn>
                    <a:cxn ang="0">
                      <a:pos x="11" y="31"/>
                    </a:cxn>
                    <a:cxn ang="0">
                      <a:pos x="0" y="85"/>
                    </a:cxn>
                    <a:cxn ang="0">
                      <a:pos x="4" y="146"/>
                    </a:cxn>
                    <a:cxn ang="0">
                      <a:pos x="20" y="198"/>
                    </a:cxn>
                    <a:cxn ang="0">
                      <a:pos x="73" y="251"/>
                    </a:cxn>
                    <a:cxn ang="0">
                      <a:pos x="116" y="290"/>
                    </a:cxn>
                    <a:cxn ang="0">
                      <a:pos x="129" y="281"/>
                    </a:cxn>
                    <a:cxn ang="0">
                      <a:pos x="145" y="248"/>
                    </a:cxn>
                    <a:cxn ang="0">
                      <a:pos x="148" y="201"/>
                    </a:cxn>
                    <a:cxn ang="0">
                      <a:pos x="116" y="159"/>
                    </a:cxn>
                    <a:cxn ang="0">
                      <a:pos x="116" y="143"/>
                    </a:cxn>
                    <a:cxn ang="0">
                      <a:pos x="119" y="121"/>
                    </a:cxn>
                    <a:cxn ang="0">
                      <a:pos x="135" y="111"/>
                    </a:cxn>
                    <a:cxn ang="0">
                      <a:pos x="155" y="107"/>
                    </a:cxn>
                    <a:cxn ang="0">
                      <a:pos x="170" y="90"/>
                    </a:cxn>
                    <a:cxn ang="0">
                      <a:pos x="171" y="65"/>
                    </a:cxn>
                    <a:cxn ang="0">
                      <a:pos x="171" y="65"/>
                    </a:cxn>
                  </a:cxnLst>
                  <a:rect l="0" t="0" r="r" b="b"/>
                  <a:pathLst>
                    <a:path w="171" h="290">
                      <a:moveTo>
                        <a:pt x="171" y="65"/>
                      </a:moveTo>
                      <a:lnTo>
                        <a:pt x="134" y="35"/>
                      </a:lnTo>
                      <a:lnTo>
                        <a:pt x="101" y="13"/>
                      </a:lnTo>
                      <a:lnTo>
                        <a:pt x="59" y="0"/>
                      </a:lnTo>
                      <a:lnTo>
                        <a:pt x="11" y="31"/>
                      </a:lnTo>
                      <a:lnTo>
                        <a:pt x="0" y="85"/>
                      </a:lnTo>
                      <a:lnTo>
                        <a:pt x="4" y="146"/>
                      </a:lnTo>
                      <a:lnTo>
                        <a:pt x="20" y="198"/>
                      </a:lnTo>
                      <a:lnTo>
                        <a:pt x="73" y="251"/>
                      </a:lnTo>
                      <a:lnTo>
                        <a:pt x="116" y="290"/>
                      </a:lnTo>
                      <a:lnTo>
                        <a:pt x="129" y="281"/>
                      </a:lnTo>
                      <a:lnTo>
                        <a:pt x="145" y="248"/>
                      </a:lnTo>
                      <a:lnTo>
                        <a:pt x="148" y="201"/>
                      </a:lnTo>
                      <a:lnTo>
                        <a:pt x="116" y="159"/>
                      </a:lnTo>
                      <a:lnTo>
                        <a:pt x="116" y="143"/>
                      </a:lnTo>
                      <a:lnTo>
                        <a:pt x="119" y="121"/>
                      </a:lnTo>
                      <a:lnTo>
                        <a:pt x="135" y="111"/>
                      </a:lnTo>
                      <a:lnTo>
                        <a:pt x="155" y="107"/>
                      </a:lnTo>
                      <a:lnTo>
                        <a:pt x="170" y="90"/>
                      </a:lnTo>
                      <a:lnTo>
                        <a:pt x="171" y="65"/>
                      </a:lnTo>
                      <a:lnTo>
                        <a:pt x="171" y="65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4" name="Freeform 356"/>
                <p:cNvSpPr>
                  <a:spLocks/>
                </p:cNvSpPr>
                <p:nvPr/>
              </p:nvSpPr>
              <p:spPr bwMode="auto">
                <a:xfrm>
                  <a:off x="5062" y="3404"/>
                  <a:ext cx="10" cy="2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0"/>
                    </a:cxn>
                    <a:cxn ang="0">
                      <a:pos x="10" y="37"/>
                    </a:cxn>
                    <a:cxn ang="0">
                      <a:pos x="0" y="63"/>
                    </a:cxn>
                    <a:cxn ang="0">
                      <a:pos x="22" y="73"/>
                    </a:cxn>
                    <a:cxn ang="0">
                      <a:pos x="29" y="49"/>
                    </a:cxn>
                    <a:cxn ang="0">
                      <a:pos x="23" y="11"/>
                    </a:cxn>
                    <a:cxn ang="0">
                      <a:pos x="12" y="9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9" h="73">
                      <a:moveTo>
                        <a:pt x="2" y="0"/>
                      </a:moveTo>
                      <a:lnTo>
                        <a:pt x="0" y="20"/>
                      </a:lnTo>
                      <a:lnTo>
                        <a:pt x="10" y="37"/>
                      </a:lnTo>
                      <a:lnTo>
                        <a:pt x="0" y="63"/>
                      </a:lnTo>
                      <a:lnTo>
                        <a:pt x="22" y="73"/>
                      </a:lnTo>
                      <a:lnTo>
                        <a:pt x="29" y="49"/>
                      </a:lnTo>
                      <a:lnTo>
                        <a:pt x="23" y="11"/>
                      </a:lnTo>
                      <a:lnTo>
                        <a:pt x="12" y="9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57A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5" name="Freeform 357"/>
                <p:cNvSpPr>
                  <a:spLocks/>
                </p:cNvSpPr>
                <p:nvPr/>
              </p:nvSpPr>
              <p:spPr bwMode="auto">
                <a:xfrm>
                  <a:off x="5052" y="3367"/>
                  <a:ext cx="16" cy="33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10"/>
                    </a:cxn>
                    <a:cxn ang="0">
                      <a:pos x="5" y="38"/>
                    </a:cxn>
                    <a:cxn ang="0">
                      <a:pos x="13" y="49"/>
                    </a:cxn>
                    <a:cxn ang="0">
                      <a:pos x="23" y="61"/>
                    </a:cxn>
                    <a:cxn ang="0">
                      <a:pos x="26" y="95"/>
                    </a:cxn>
                    <a:cxn ang="0">
                      <a:pos x="41" y="100"/>
                    </a:cxn>
                    <a:cxn ang="0">
                      <a:pos x="48" y="95"/>
                    </a:cxn>
                    <a:cxn ang="0">
                      <a:pos x="44" y="57"/>
                    </a:cxn>
                    <a:cxn ang="0">
                      <a:pos x="42" y="23"/>
                    </a:cxn>
                    <a:cxn ang="0">
                      <a:pos x="39" y="21"/>
                    </a:cxn>
                    <a:cxn ang="0">
                      <a:pos x="39" y="17"/>
                    </a:cxn>
                    <a:cxn ang="0">
                      <a:pos x="31" y="5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8" h="100">
                      <a:moveTo>
                        <a:pt x="23" y="0"/>
                      </a:moveTo>
                      <a:lnTo>
                        <a:pt x="0" y="10"/>
                      </a:lnTo>
                      <a:lnTo>
                        <a:pt x="5" y="38"/>
                      </a:lnTo>
                      <a:lnTo>
                        <a:pt x="13" y="49"/>
                      </a:lnTo>
                      <a:lnTo>
                        <a:pt x="23" y="61"/>
                      </a:lnTo>
                      <a:lnTo>
                        <a:pt x="26" y="95"/>
                      </a:lnTo>
                      <a:lnTo>
                        <a:pt x="41" y="100"/>
                      </a:lnTo>
                      <a:lnTo>
                        <a:pt x="48" y="95"/>
                      </a:lnTo>
                      <a:lnTo>
                        <a:pt x="44" y="57"/>
                      </a:lnTo>
                      <a:lnTo>
                        <a:pt x="42" y="23"/>
                      </a:lnTo>
                      <a:lnTo>
                        <a:pt x="39" y="21"/>
                      </a:lnTo>
                      <a:lnTo>
                        <a:pt x="39" y="17"/>
                      </a:lnTo>
                      <a:lnTo>
                        <a:pt x="31" y="5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C1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6" name="Freeform 358"/>
                <p:cNvSpPr>
                  <a:spLocks/>
                </p:cNvSpPr>
                <p:nvPr/>
              </p:nvSpPr>
              <p:spPr bwMode="auto">
                <a:xfrm>
                  <a:off x="4878" y="2923"/>
                  <a:ext cx="31" cy="41"/>
                </a:xfrm>
                <a:custGeom>
                  <a:avLst/>
                  <a:gdLst/>
                  <a:ahLst/>
                  <a:cxnLst>
                    <a:cxn ang="0">
                      <a:pos x="9" y="25"/>
                    </a:cxn>
                    <a:cxn ang="0">
                      <a:pos x="20" y="15"/>
                    </a:cxn>
                    <a:cxn ang="0">
                      <a:pos x="43" y="13"/>
                    </a:cxn>
                    <a:cxn ang="0">
                      <a:pos x="65" y="28"/>
                    </a:cxn>
                    <a:cxn ang="0">
                      <a:pos x="77" y="39"/>
                    </a:cxn>
                    <a:cxn ang="0">
                      <a:pos x="82" y="51"/>
                    </a:cxn>
                    <a:cxn ang="0">
                      <a:pos x="94" y="32"/>
                    </a:cxn>
                    <a:cxn ang="0">
                      <a:pos x="65" y="2"/>
                    </a:cxn>
                    <a:cxn ang="0">
                      <a:pos x="42" y="0"/>
                    </a:cxn>
                    <a:cxn ang="0">
                      <a:pos x="22" y="5"/>
                    </a:cxn>
                    <a:cxn ang="0">
                      <a:pos x="6" y="19"/>
                    </a:cxn>
                    <a:cxn ang="0">
                      <a:pos x="0" y="48"/>
                    </a:cxn>
                    <a:cxn ang="0">
                      <a:pos x="2" y="80"/>
                    </a:cxn>
                    <a:cxn ang="0">
                      <a:pos x="12" y="123"/>
                    </a:cxn>
                    <a:cxn ang="0">
                      <a:pos x="7" y="65"/>
                    </a:cxn>
                    <a:cxn ang="0">
                      <a:pos x="9" y="25"/>
                    </a:cxn>
                    <a:cxn ang="0">
                      <a:pos x="9" y="25"/>
                    </a:cxn>
                  </a:cxnLst>
                  <a:rect l="0" t="0" r="r" b="b"/>
                  <a:pathLst>
                    <a:path w="94" h="123">
                      <a:moveTo>
                        <a:pt x="9" y="25"/>
                      </a:moveTo>
                      <a:lnTo>
                        <a:pt x="20" y="15"/>
                      </a:lnTo>
                      <a:lnTo>
                        <a:pt x="43" y="13"/>
                      </a:lnTo>
                      <a:lnTo>
                        <a:pt x="65" y="28"/>
                      </a:lnTo>
                      <a:lnTo>
                        <a:pt x="77" y="39"/>
                      </a:lnTo>
                      <a:lnTo>
                        <a:pt x="82" y="51"/>
                      </a:lnTo>
                      <a:lnTo>
                        <a:pt x="94" y="32"/>
                      </a:lnTo>
                      <a:lnTo>
                        <a:pt x="65" y="2"/>
                      </a:lnTo>
                      <a:lnTo>
                        <a:pt x="42" y="0"/>
                      </a:lnTo>
                      <a:lnTo>
                        <a:pt x="22" y="5"/>
                      </a:lnTo>
                      <a:lnTo>
                        <a:pt x="6" y="19"/>
                      </a:lnTo>
                      <a:lnTo>
                        <a:pt x="0" y="48"/>
                      </a:lnTo>
                      <a:lnTo>
                        <a:pt x="2" y="80"/>
                      </a:lnTo>
                      <a:lnTo>
                        <a:pt x="12" y="123"/>
                      </a:lnTo>
                      <a:lnTo>
                        <a:pt x="7" y="65"/>
                      </a:lnTo>
                      <a:lnTo>
                        <a:pt x="9" y="25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A84A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7" name="Freeform 359"/>
                <p:cNvSpPr>
                  <a:spLocks/>
                </p:cNvSpPr>
                <p:nvPr/>
              </p:nvSpPr>
              <p:spPr bwMode="auto">
                <a:xfrm>
                  <a:off x="4901" y="2978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6"/>
                    </a:cxn>
                    <a:cxn ang="0">
                      <a:pos x="23" y="26"/>
                    </a:cxn>
                    <a:cxn ang="0">
                      <a:pos x="39" y="33"/>
                    </a:cxn>
                    <a:cxn ang="0">
                      <a:pos x="50" y="29"/>
                    </a:cxn>
                    <a:cxn ang="0">
                      <a:pos x="42" y="12"/>
                    </a:cxn>
                    <a:cxn ang="0">
                      <a:pos x="16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33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23" y="26"/>
                      </a:lnTo>
                      <a:lnTo>
                        <a:pt x="39" y="33"/>
                      </a:lnTo>
                      <a:lnTo>
                        <a:pt x="50" y="29"/>
                      </a:lnTo>
                      <a:lnTo>
                        <a:pt x="42" y="12"/>
                      </a:lnTo>
                      <a:lnTo>
                        <a:pt x="1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8" name="Freeform 360"/>
                <p:cNvSpPr>
                  <a:spLocks/>
                </p:cNvSpPr>
                <p:nvPr/>
              </p:nvSpPr>
              <p:spPr bwMode="auto">
                <a:xfrm>
                  <a:off x="5020" y="2944"/>
                  <a:ext cx="29" cy="15"/>
                </a:xfrm>
                <a:custGeom>
                  <a:avLst/>
                  <a:gdLst/>
                  <a:ahLst/>
                  <a:cxnLst>
                    <a:cxn ang="0">
                      <a:pos x="54" y="7"/>
                    </a:cxn>
                    <a:cxn ang="0">
                      <a:pos x="74" y="0"/>
                    </a:cxn>
                    <a:cxn ang="0">
                      <a:pos x="88" y="11"/>
                    </a:cxn>
                    <a:cxn ang="0">
                      <a:pos x="85" y="20"/>
                    </a:cxn>
                    <a:cxn ang="0">
                      <a:pos x="75" y="24"/>
                    </a:cxn>
                    <a:cxn ang="0">
                      <a:pos x="38" y="30"/>
                    </a:cxn>
                    <a:cxn ang="0">
                      <a:pos x="26" y="39"/>
                    </a:cxn>
                    <a:cxn ang="0">
                      <a:pos x="15" y="44"/>
                    </a:cxn>
                    <a:cxn ang="0">
                      <a:pos x="0" y="43"/>
                    </a:cxn>
                    <a:cxn ang="0">
                      <a:pos x="8" y="30"/>
                    </a:cxn>
                    <a:cxn ang="0">
                      <a:pos x="16" y="21"/>
                    </a:cxn>
                    <a:cxn ang="0">
                      <a:pos x="31" y="11"/>
                    </a:cxn>
                    <a:cxn ang="0">
                      <a:pos x="54" y="7"/>
                    </a:cxn>
                    <a:cxn ang="0">
                      <a:pos x="54" y="7"/>
                    </a:cxn>
                  </a:cxnLst>
                  <a:rect l="0" t="0" r="r" b="b"/>
                  <a:pathLst>
                    <a:path w="88" h="44">
                      <a:moveTo>
                        <a:pt x="54" y="7"/>
                      </a:moveTo>
                      <a:lnTo>
                        <a:pt x="74" y="0"/>
                      </a:lnTo>
                      <a:lnTo>
                        <a:pt x="88" y="11"/>
                      </a:lnTo>
                      <a:lnTo>
                        <a:pt x="85" y="20"/>
                      </a:lnTo>
                      <a:lnTo>
                        <a:pt x="75" y="24"/>
                      </a:lnTo>
                      <a:lnTo>
                        <a:pt x="38" y="30"/>
                      </a:lnTo>
                      <a:lnTo>
                        <a:pt x="26" y="39"/>
                      </a:lnTo>
                      <a:lnTo>
                        <a:pt x="15" y="44"/>
                      </a:lnTo>
                      <a:lnTo>
                        <a:pt x="0" y="43"/>
                      </a:lnTo>
                      <a:lnTo>
                        <a:pt x="8" y="30"/>
                      </a:lnTo>
                      <a:lnTo>
                        <a:pt x="16" y="21"/>
                      </a:lnTo>
                      <a:lnTo>
                        <a:pt x="31" y="11"/>
                      </a:lnTo>
                      <a:lnTo>
                        <a:pt x="54" y="7"/>
                      </a:lnTo>
                      <a:lnTo>
                        <a:pt x="54" y="7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49" name="Freeform 361"/>
                <p:cNvSpPr>
                  <a:spLocks/>
                </p:cNvSpPr>
                <p:nvPr/>
              </p:nvSpPr>
              <p:spPr bwMode="auto">
                <a:xfrm>
                  <a:off x="4842" y="2970"/>
                  <a:ext cx="129" cy="156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92" y="20"/>
                    </a:cxn>
                    <a:cxn ang="0">
                      <a:pos x="106" y="42"/>
                    </a:cxn>
                    <a:cxn ang="0">
                      <a:pos x="124" y="68"/>
                    </a:cxn>
                    <a:cxn ang="0">
                      <a:pos x="142" y="94"/>
                    </a:cxn>
                    <a:cxn ang="0">
                      <a:pos x="160" y="120"/>
                    </a:cxn>
                    <a:cxn ang="0">
                      <a:pos x="174" y="141"/>
                    </a:cxn>
                    <a:cxn ang="0">
                      <a:pos x="186" y="157"/>
                    </a:cxn>
                    <a:cxn ang="0">
                      <a:pos x="194" y="169"/>
                    </a:cxn>
                    <a:cxn ang="0">
                      <a:pos x="203" y="180"/>
                    </a:cxn>
                    <a:cxn ang="0">
                      <a:pos x="213" y="193"/>
                    </a:cxn>
                    <a:cxn ang="0">
                      <a:pos x="223" y="206"/>
                    </a:cxn>
                    <a:cxn ang="0">
                      <a:pos x="245" y="235"/>
                    </a:cxn>
                    <a:cxn ang="0">
                      <a:pos x="263" y="265"/>
                    </a:cxn>
                    <a:cxn ang="0">
                      <a:pos x="282" y="298"/>
                    </a:cxn>
                    <a:cxn ang="0">
                      <a:pos x="298" y="334"/>
                    </a:cxn>
                    <a:cxn ang="0">
                      <a:pos x="308" y="367"/>
                    </a:cxn>
                    <a:cxn ang="0">
                      <a:pos x="317" y="388"/>
                    </a:cxn>
                    <a:cxn ang="0">
                      <a:pos x="322" y="403"/>
                    </a:cxn>
                    <a:cxn ang="0">
                      <a:pos x="330" y="418"/>
                    </a:cxn>
                    <a:cxn ang="0">
                      <a:pos x="340" y="425"/>
                    </a:cxn>
                    <a:cxn ang="0">
                      <a:pos x="350" y="418"/>
                    </a:cxn>
                    <a:cxn ang="0">
                      <a:pos x="363" y="389"/>
                    </a:cxn>
                    <a:cxn ang="0">
                      <a:pos x="364" y="377"/>
                    </a:cxn>
                    <a:cxn ang="0">
                      <a:pos x="387" y="403"/>
                    </a:cxn>
                    <a:cxn ang="0">
                      <a:pos x="350" y="467"/>
                    </a:cxn>
                    <a:cxn ang="0">
                      <a:pos x="294" y="462"/>
                    </a:cxn>
                    <a:cxn ang="0">
                      <a:pos x="253" y="448"/>
                    </a:cxn>
                    <a:cxn ang="0">
                      <a:pos x="209" y="428"/>
                    </a:cxn>
                    <a:cxn ang="0">
                      <a:pos x="168" y="406"/>
                    </a:cxn>
                    <a:cxn ang="0">
                      <a:pos x="145" y="392"/>
                    </a:cxn>
                    <a:cxn ang="0">
                      <a:pos x="135" y="383"/>
                    </a:cxn>
                    <a:cxn ang="0">
                      <a:pos x="118" y="366"/>
                    </a:cxn>
                    <a:cxn ang="0">
                      <a:pos x="96" y="344"/>
                    </a:cxn>
                    <a:cxn ang="0">
                      <a:pos x="86" y="333"/>
                    </a:cxn>
                    <a:cxn ang="0">
                      <a:pos x="73" y="320"/>
                    </a:cxn>
                    <a:cxn ang="0">
                      <a:pos x="51" y="297"/>
                    </a:cxn>
                    <a:cxn ang="0">
                      <a:pos x="33" y="277"/>
                    </a:cxn>
                    <a:cxn ang="0">
                      <a:pos x="14" y="258"/>
                    </a:cxn>
                    <a:cxn ang="0">
                      <a:pos x="0" y="216"/>
                    </a:cxn>
                    <a:cxn ang="0">
                      <a:pos x="77" y="0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387" h="467">
                      <a:moveTo>
                        <a:pt x="77" y="0"/>
                      </a:moveTo>
                      <a:lnTo>
                        <a:pt x="92" y="20"/>
                      </a:lnTo>
                      <a:lnTo>
                        <a:pt x="106" y="42"/>
                      </a:lnTo>
                      <a:lnTo>
                        <a:pt x="124" y="68"/>
                      </a:lnTo>
                      <a:lnTo>
                        <a:pt x="142" y="94"/>
                      </a:lnTo>
                      <a:lnTo>
                        <a:pt x="160" y="120"/>
                      </a:lnTo>
                      <a:lnTo>
                        <a:pt x="174" y="141"/>
                      </a:lnTo>
                      <a:lnTo>
                        <a:pt x="186" y="157"/>
                      </a:lnTo>
                      <a:lnTo>
                        <a:pt x="194" y="169"/>
                      </a:lnTo>
                      <a:lnTo>
                        <a:pt x="203" y="180"/>
                      </a:lnTo>
                      <a:lnTo>
                        <a:pt x="213" y="193"/>
                      </a:lnTo>
                      <a:lnTo>
                        <a:pt x="223" y="206"/>
                      </a:lnTo>
                      <a:lnTo>
                        <a:pt x="245" y="235"/>
                      </a:lnTo>
                      <a:lnTo>
                        <a:pt x="263" y="265"/>
                      </a:lnTo>
                      <a:lnTo>
                        <a:pt x="282" y="298"/>
                      </a:lnTo>
                      <a:lnTo>
                        <a:pt x="298" y="334"/>
                      </a:lnTo>
                      <a:lnTo>
                        <a:pt x="308" y="367"/>
                      </a:lnTo>
                      <a:lnTo>
                        <a:pt x="317" y="388"/>
                      </a:lnTo>
                      <a:lnTo>
                        <a:pt x="322" y="403"/>
                      </a:lnTo>
                      <a:lnTo>
                        <a:pt x="330" y="418"/>
                      </a:lnTo>
                      <a:lnTo>
                        <a:pt x="340" y="425"/>
                      </a:lnTo>
                      <a:lnTo>
                        <a:pt x="350" y="418"/>
                      </a:lnTo>
                      <a:lnTo>
                        <a:pt x="363" y="389"/>
                      </a:lnTo>
                      <a:lnTo>
                        <a:pt x="364" y="377"/>
                      </a:lnTo>
                      <a:lnTo>
                        <a:pt x="387" y="403"/>
                      </a:lnTo>
                      <a:lnTo>
                        <a:pt x="350" y="467"/>
                      </a:lnTo>
                      <a:lnTo>
                        <a:pt x="294" y="462"/>
                      </a:lnTo>
                      <a:lnTo>
                        <a:pt x="253" y="448"/>
                      </a:lnTo>
                      <a:lnTo>
                        <a:pt x="209" y="428"/>
                      </a:lnTo>
                      <a:lnTo>
                        <a:pt x="168" y="406"/>
                      </a:lnTo>
                      <a:lnTo>
                        <a:pt x="145" y="392"/>
                      </a:lnTo>
                      <a:lnTo>
                        <a:pt x="135" y="383"/>
                      </a:lnTo>
                      <a:lnTo>
                        <a:pt x="118" y="366"/>
                      </a:lnTo>
                      <a:lnTo>
                        <a:pt x="96" y="344"/>
                      </a:lnTo>
                      <a:lnTo>
                        <a:pt x="86" y="333"/>
                      </a:lnTo>
                      <a:lnTo>
                        <a:pt x="73" y="320"/>
                      </a:lnTo>
                      <a:lnTo>
                        <a:pt x="51" y="297"/>
                      </a:lnTo>
                      <a:lnTo>
                        <a:pt x="33" y="277"/>
                      </a:lnTo>
                      <a:lnTo>
                        <a:pt x="14" y="258"/>
                      </a:lnTo>
                      <a:lnTo>
                        <a:pt x="0" y="216"/>
                      </a:lnTo>
                      <a:lnTo>
                        <a:pt x="77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0" name="Freeform 362"/>
                <p:cNvSpPr>
                  <a:spLocks/>
                </p:cNvSpPr>
                <p:nvPr/>
              </p:nvSpPr>
              <p:spPr bwMode="auto">
                <a:xfrm>
                  <a:off x="5051" y="3012"/>
                  <a:ext cx="43" cy="29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34"/>
                    </a:cxn>
                    <a:cxn ang="0">
                      <a:pos x="47" y="45"/>
                    </a:cxn>
                    <a:cxn ang="0">
                      <a:pos x="103" y="39"/>
                    </a:cxn>
                    <a:cxn ang="0">
                      <a:pos x="131" y="36"/>
                    </a:cxn>
                    <a:cxn ang="0">
                      <a:pos x="103" y="59"/>
                    </a:cxn>
                    <a:cxn ang="0">
                      <a:pos x="73" y="66"/>
                    </a:cxn>
                    <a:cxn ang="0">
                      <a:pos x="57" y="88"/>
                    </a:cxn>
                    <a:cxn ang="0">
                      <a:pos x="26" y="66"/>
                    </a:cxn>
                    <a:cxn ang="0">
                      <a:pos x="7" y="49"/>
                    </a:cxn>
                    <a:cxn ang="0">
                      <a:pos x="0" y="32"/>
                    </a:cxn>
                    <a:cxn ang="0">
                      <a:pos x="4" y="14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31" h="88">
                      <a:moveTo>
                        <a:pt x="14" y="0"/>
                      </a:moveTo>
                      <a:lnTo>
                        <a:pt x="14" y="34"/>
                      </a:lnTo>
                      <a:lnTo>
                        <a:pt x="47" y="45"/>
                      </a:lnTo>
                      <a:lnTo>
                        <a:pt x="103" y="39"/>
                      </a:lnTo>
                      <a:lnTo>
                        <a:pt x="131" y="36"/>
                      </a:lnTo>
                      <a:lnTo>
                        <a:pt x="103" y="59"/>
                      </a:lnTo>
                      <a:lnTo>
                        <a:pt x="73" y="66"/>
                      </a:lnTo>
                      <a:lnTo>
                        <a:pt x="57" y="88"/>
                      </a:lnTo>
                      <a:lnTo>
                        <a:pt x="26" y="66"/>
                      </a:lnTo>
                      <a:lnTo>
                        <a:pt x="7" y="49"/>
                      </a:lnTo>
                      <a:lnTo>
                        <a:pt x="0" y="32"/>
                      </a:lnTo>
                      <a:lnTo>
                        <a:pt x="4" y="14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1" name="Freeform 363"/>
                <p:cNvSpPr>
                  <a:spLocks/>
                </p:cNvSpPr>
                <p:nvPr/>
              </p:nvSpPr>
              <p:spPr bwMode="auto">
                <a:xfrm>
                  <a:off x="5015" y="301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19" y="13"/>
                    </a:cxn>
                    <a:cxn ang="0">
                      <a:pos x="106" y="33"/>
                    </a:cxn>
                    <a:cxn ang="0">
                      <a:pos x="92" y="53"/>
                    </a:cxn>
                    <a:cxn ang="0">
                      <a:pos x="82" y="65"/>
                    </a:cxn>
                    <a:cxn ang="0">
                      <a:pos x="72" y="77"/>
                    </a:cxn>
                    <a:cxn ang="0">
                      <a:pos x="50" y="97"/>
                    </a:cxn>
                    <a:cxn ang="0">
                      <a:pos x="36" y="114"/>
                    </a:cxn>
                    <a:cxn ang="0">
                      <a:pos x="24" y="125"/>
                    </a:cxn>
                    <a:cxn ang="0">
                      <a:pos x="15" y="131"/>
                    </a:cxn>
                    <a:cxn ang="0">
                      <a:pos x="0" y="131"/>
                    </a:cxn>
                    <a:cxn ang="0">
                      <a:pos x="8" y="125"/>
                    </a:cxn>
                    <a:cxn ang="0">
                      <a:pos x="25" y="110"/>
                    </a:cxn>
                    <a:cxn ang="0">
                      <a:pos x="46" y="92"/>
                    </a:cxn>
                    <a:cxn ang="0">
                      <a:pos x="56" y="77"/>
                    </a:cxn>
                    <a:cxn ang="0">
                      <a:pos x="60" y="64"/>
                    </a:cxn>
                    <a:cxn ang="0">
                      <a:pos x="69" y="52"/>
                    </a:cxn>
                    <a:cxn ang="0">
                      <a:pos x="82" y="32"/>
                    </a:cxn>
                    <a:cxn ang="0">
                      <a:pos x="92" y="22"/>
                    </a:cxn>
                    <a:cxn ang="0">
                      <a:pos x="108" y="12"/>
                    </a:cxn>
                    <a:cxn ang="0">
                      <a:pos x="131" y="0"/>
                    </a:cxn>
                    <a:cxn ang="0">
                      <a:pos x="119" y="13"/>
                    </a:cxn>
                    <a:cxn ang="0">
                      <a:pos x="119" y="13"/>
                    </a:cxn>
                  </a:cxnLst>
                  <a:rect l="0" t="0" r="r" b="b"/>
                  <a:pathLst>
                    <a:path w="131" h="131">
                      <a:moveTo>
                        <a:pt x="119" y="13"/>
                      </a:moveTo>
                      <a:lnTo>
                        <a:pt x="106" y="33"/>
                      </a:lnTo>
                      <a:lnTo>
                        <a:pt x="92" y="53"/>
                      </a:lnTo>
                      <a:lnTo>
                        <a:pt x="82" y="65"/>
                      </a:lnTo>
                      <a:lnTo>
                        <a:pt x="72" y="77"/>
                      </a:lnTo>
                      <a:lnTo>
                        <a:pt x="50" y="97"/>
                      </a:lnTo>
                      <a:lnTo>
                        <a:pt x="36" y="114"/>
                      </a:lnTo>
                      <a:lnTo>
                        <a:pt x="24" y="125"/>
                      </a:lnTo>
                      <a:lnTo>
                        <a:pt x="15" y="131"/>
                      </a:lnTo>
                      <a:lnTo>
                        <a:pt x="0" y="131"/>
                      </a:lnTo>
                      <a:lnTo>
                        <a:pt x="8" y="125"/>
                      </a:lnTo>
                      <a:lnTo>
                        <a:pt x="25" y="110"/>
                      </a:lnTo>
                      <a:lnTo>
                        <a:pt x="46" y="92"/>
                      </a:lnTo>
                      <a:lnTo>
                        <a:pt x="56" y="77"/>
                      </a:lnTo>
                      <a:lnTo>
                        <a:pt x="60" y="64"/>
                      </a:lnTo>
                      <a:lnTo>
                        <a:pt x="69" y="52"/>
                      </a:lnTo>
                      <a:lnTo>
                        <a:pt x="82" y="32"/>
                      </a:lnTo>
                      <a:lnTo>
                        <a:pt x="92" y="22"/>
                      </a:lnTo>
                      <a:lnTo>
                        <a:pt x="108" y="12"/>
                      </a:lnTo>
                      <a:lnTo>
                        <a:pt x="131" y="0"/>
                      </a:lnTo>
                      <a:lnTo>
                        <a:pt x="119" y="13"/>
                      </a:lnTo>
                      <a:lnTo>
                        <a:pt x="119" y="13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2" name="Freeform 364"/>
                <p:cNvSpPr>
                  <a:spLocks/>
                </p:cNvSpPr>
                <p:nvPr/>
              </p:nvSpPr>
              <p:spPr bwMode="auto">
                <a:xfrm>
                  <a:off x="4906" y="2943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16" y="7"/>
                    </a:cxn>
                    <a:cxn ang="0">
                      <a:pos x="0" y="37"/>
                    </a:cxn>
                    <a:cxn ang="0">
                      <a:pos x="49" y="119"/>
                    </a:cxn>
                    <a:cxn ang="0">
                      <a:pos x="62" y="130"/>
                    </a:cxn>
                    <a:cxn ang="0">
                      <a:pos x="82" y="127"/>
                    </a:cxn>
                    <a:cxn ang="0">
                      <a:pos x="92" y="94"/>
                    </a:cxn>
                    <a:cxn ang="0">
                      <a:pos x="91" y="56"/>
                    </a:cxn>
                    <a:cxn ang="0">
                      <a:pos x="82" y="36"/>
                    </a:cxn>
                    <a:cxn ang="0">
                      <a:pos x="67" y="19"/>
                    </a:cxn>
                    <a:cxn ang="0">
                      <a:pos x="55" y="6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92" h="130">
                      <a:moveTo>
                        <a:pt x="49" y="0"/>
                      </a:moveTo>
                      <a:lnTo>
                        <a:pt x="16" y="7"/>
                      </a:lnTo>
                      <a:lnTo>
                        <a:pt x="0" y="37"/>
                      </a:lnTo>
                      <a:lnTo>
                        <a:pt x="49" y="119"/>
                      </a:lnTo>
                      <a:lnTo>
                        <a:pt x="62" y="130"/>
                      </a:lnTo>
                      <a:lnTo>
                        <a:pt x="82" y="127"/>
                      </a:lnTo>
                      <a:lnTo>
                        <a:pt x="92" y="94"/>
                      </a:lnTo>
                      <a:lnTo>
                        <a:pt x="91" y="56"/>
                      </a:lnTo>
                      <a:lnTo>
                        <a:pt x="82" y="36"/>
                      </a:lnTo>
                      <a:lnTo>
                        <a:pt x="67" y="19"/>
                      </a:lnTo>
                      <a:lnTo>
                        <a:pt x="55" y="6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3" name="Freeform 365"/>
                <p:cNvSpPr>
                  <a:spLocks/>
                </p:cNvSpPr>
                <p:nvPr/>
              </p:nvSpPr>
              <p:spPr bwMode="auto">
                <a:xfrm>
                  <a:off x="5025" y="2966"/>
                  <a:ext cx="34" cy="2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" y="23"/>
                    </a:cxn>
                    <a:cxn ang="0">
                      <a:pos x="7" y="36"/>
                    </a:cxn>
                    <a:cxn ang="0">
                      <a:pos x="16" y="48"/>
                    </a:cxn>
                    <a:cxn ang="0">
                      <a:pos x="42" y="59"/>
                    </a:cxn>
                    <a:cxn ang="0">
                      <a:pos x="65" y="62"/>
                    </a:cxn>
                    <a:cxn ang="0">
                      <a:pos x="92" y="50"/>
                    </a:cxn>
                    <a:cxn ang="0">
                      <a:pos x="98" y="36"/>
                    </a:cxn>
                    <a:cxn ang="0">
                      <a:pos x="102" y="26"/>
                    </a:cxn>
                    <a:cxn ang="0">
                      <a:pos x="79" y="25"/>
                    </a:cxn>
                    <a:cxn ang="0">
                      <a:pos x="44" y="22"/>
                    </a:cxn>
                    <a:cxn ang="0">
                      <a:pos x="19" y="9"/>
                    </a:cxn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02" h="62">
                      <a:moveTo>
                        <a:pt x="0" y="9"/>
                      </a:moveTo>
                      <a:lnTo>
                        <a:pt x="3" y="23"/>
                      </a:lnTo>
                      <a:lnTo>
                        <a:pt x="7" y="36"/>
                      </a:lnTo>
                      <a:lnTo>
                        <a:pt x="16" y="48"/>
                      </a:lnTo>
                      <a:lnTo>
                        <a:pt x="42" y="59"/>
                      </a:lnTo>
                      <a:lnTo>
                        <a:pt x="65" y="62"/>
                      </a:lnTo>
                      <a:lnTo>
                        <a:pt x="92" y="50"/>
                      </a:lnTo>
                      <a:lnTo>
                        <a:pt x="98" y="36"/>
                      </a:lnTo>
                      <a:lnTo>
                        <a:pt x="102" y="26"/>
                      </a:lnTo>
                      <a:lnTo>
                        <a:pt x="79" y="25"/>
                      </a:lnTo>
                      <a:lnTo>
                        <a:pt x="44" y="22"/>
                      </a:lnTo>
                      <a:lnTo>
                        <a:pt x="19" y="9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A84A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4" name="Freeform 366"/>
                <p:cNvSpPr>
                  <a:spLocks/>
                </p:cNvSpPr>
                <p:nvPr/>
              </p:nvSpPr>
              <p:spPr bwMode="auto">
                <a:xfrm>
                  <a:off x="4907" y="2947"/>
                  <a:ext cx="12" cy="23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3" y="49"/>
                    </a:cxn>
                    <a:cxn ang="0">
                      <a:pos x="17" y="67"/>
                    </a:cxn>
                    <a:cxn ang="0">
                      <a:pos x="25" y="70"/>
                    </a:cxn>
                    <a:cxn ang="0">
                      <a:pos x="36" y="39"/>
                    </a:cxn>
                    <a:cxn ang="0">
                      <a:pos x="36" y="8"/>
                    </a:cxn>
                    <a:cxn ang="0">
                      <a:pos x="30" y="0"/>
                    </a:cxn>
                    <a:cxn ang="0">
                      <a:pos x="23" y="0"/>
                    </a:cxn>
                    <a:cxn ang="0">
                      <a:pos x="10" y="6"/>
                    </a:cxn>
                    <a:cxn ang="0">
                      <a:pos x="3" y="26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36" h="70">
                      <a:moveTo>
                        <a:pt x="0" y="35"/>
                      </a:moveTo>
                      <a:lnTo>
                        <a:pt x="3" y="49"/>
                      </a:lnTo>
                      <a:lnTo>
                        <a:pt x="17" y="67"/>
                      </a:lnTo>
                      <a:lnTo>
                        <a:pt x="25" y="70"/>
                      </a:lnTo>
                      <a:lnTo>
                        <a:pt x="36" y="39"/>
                      </a:lnTo>
                      <a:lnTo>
                        <a:pt x="36" y="8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0" y="6"/>
                      </a:lnTo>
                      <a:lnTo>
                        <a:pt x="3" y="26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5" name="Freeform 367"/>
                <p:cNvSpPr>
                  <a:spLocks/>
                </p:cNvSpPr>
                <p:nvPr/>
              </p:nvSpPr>
              <p:spPr bwMode="auto">
                <a:xfrm>
                  <a:off x="4894" y="2940"/>
                  <a:ext cx="15" cy="24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6" y="15"/>
                    </a:cxn>
                    <a:cxn ang="0">
                      <a:pos x="0" y="48"/>
                    </a:cxn>
                    <a:cxn ang="0">
                      <a:pos x="7" y="62"/>
                    </a:cxn>
                    <a:cxn ang="0">
                      <a:pos x="13" y="72"/>
                    </a:cxn>
                    <a:cxn ang="0">
                      <a:pos x="33" y="71"/>
                    </a:cxn>
                    <a:cxn ang="0">
                      <a:pos x="39" y="55"/>
                    </a:cxn>
                    <a:cxn ang="0">
                      <a:pos x="43" y="31"/>
                    </a:cxn>
                    <a:cxn ang="0">
                      <a:pos x="40" y="18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3" h="72">
                      <a:moveTo>
                        <a:pt x="36" y="0"/>
                      </a:moveTo>
                      <a:lnTo>
                        <a:pt x="6" y="15"/>
                      </a:lnTo>
                      <a:lnTo>
                        <a:pt x="0" y="48"/>
                      </a:lnTo>
                      <a:lnTo>
                        <a:pt x="7" y="62"/>
                      </a:lnTo>
                      <a:lnTo>
                        <a:pt x="13" y="72"/>
                      </a:lnTo>
                      <a:lnTo>
                        <a:pt x="33" y="71"/>
                      </a:lnTo>
                      <a:lnTo>
                        <a:pt x="39" y="55"/>
                      </a:lnTo>
                      <a:lnTo>
                        <a:pt x="43" y="31"/>
                      </a:lnTo>
                      <a:lnTo>
                        <a:pt x="40" y="18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A84A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6" name="Freeform 368"/>
                <p:cNvSpPr>
                  <a:spLocks/>
                </p:cNvSpPr>
                <p:nvPr/>
              </p:nvSpPr>
              <p:spPr bwMode="auto">
                <a:xfrm>
                  <a:off x="5018" y="2942"/>
                  <a:ext cx="82" cy="35"/>
                </a:xfrm>
                <a:custGeom>
                  <a:avLst/>
                  <a:gdLst/>
                  <a:ahLst/>
                  <a:cxnLst>
                    <a:cxn ang="0">
                      <a:pos x="21" y="70"/>
                    </a:cxn>
                    <a:cxn ang="0">
                      <a:pos x="0" y="75"/>
                    </a:cxn>
                    <a:cxn ang="0">
                      <a:pos x="15" y="62"/>
                    </a:cxn>
                    <a:cxn ang="0">
                      <a:pos x="28" y="50"/>
                    </a:cxn>
                    <a:cxn ang="0">
                      <a:pos x="41" y="43"/>
                    </a:cxn>
                    <a:cxn ang="0">
                      <a:pos x="76" y="34"/>
                    </a:cxn>
                    <a:cxn ang="0">
                      <a:pos x="99" y="31"/>
                    </a:cxn>
                    <a:cxn ang="0">
                      <a:pos x="99" y="15"/>
                    </a:cxn>
                    <a:cxn ang="0">
                      <a:pos x="92" y="4"/>
                    </a:cxn>
                    <a:cxn ang="0">
                      <a:pos x="164" y="11"/>
                    </a:cxn>
                    <a:cxn ang="0">
                      <a:pos x="183" y="7"/>
                    </a:cxn>
                    <a:cxn ang="0">
                      <a:pos x="194" y="11"/>
                    </a:cxn>
                    <a:cxn ang="0">
                      <a:pos x="217" y="8"/>
                    </a:cxn>
                    <a:cxn ang="0">
                      <a:pos x="246" y="0"/>
                    </a:cxn>
                    <a:cxn ang="0">
                      <a:pos x="214" y="37"/>
                    </a:cxn>
                    <a:cxn ang="0">
                      <a:pos x="190" y="51"/>
                    </a:cxn>
                    <a:cxn ang="0">
                      <a:pos x="175" y="67"/>
                    </a:cxn>
                    <a:cxn ang="0">
                      <a:pos x="170" y="76"/>
                    </a:cxn>
                    <a:cxn ang="0">
                      <a:pos x="167" y="82"/>
                    </a:cxn>
                    <a:cxn ang="0">
                      <a:pos x="152" y="95"/>
                    </a:cxn>
                    <a:cxn ang="0">
                      <a:pos x="131" y="103"/>
                    </a:cxn>
                    <a:cxn ang="0">
                      <a:pos x="116" y="106"/>
                    </a:cxn>
                    <a:cxn ang="0">
                      <a:pos x="103" y="102"/>
                    </a:cxn>
                    <a:cxn ang="0">
                      <a:pos x="111" y="76"/>
                    </a:cxn>
                    <a:cxn ang="0">
                      <a:pos x="121" y="53"/>
                    </a:cxn>
                    <a:cxn ang="0">
                      <a:pos x="113" y="43"/>
                    </a:cxn>
                    <a:cxn ang="0">
                      <a:pos x="106" y="40"/>
                    </a:cxn>
                    <a:cxn ang="0">
                      <a:pos x="77" y="40"/>
                    </a:cxn>
                    <a:cxn ang="0">
                      <a:pos x="51" y="51"/>
                    </a:cxn>
                    <a:cxn ang="0">
                      <a:pos x="21" y="70"/>
                    </a:cxn>
                    <a:cxn ang="0">
                      <a:pos x="21" y="70"/>
                    </a:cxn>
                  </a:cxnLst>
                  <a:rect l="0" t="0" r="r" b="b"/>
                  <a:pathLst>
                    <a:path w="246" h="106">
                      <a:moveTo>
                        <a:pt x="21" y="70"/>
                      </a:moveTo>
                      <a:lnTo>
                        <a:pt x="0" y="75"/>
                      </a:lnTo>
                      <a:lnTo>
                        <a:pt x="15" y="62"/>
                      </a:lnTo>
                      <a:lnTo>
                        <a:pt x="28" y="50"/>
                      </a:lnTo>
                      <a:lnTo>
                        <a:pt x="41" y="43"/>
                      </a:lnTo>
                      <a:lnTo>
                        <a:pt x="76" y="34"/>
                      </a:lnTo>
                      <a:lnTo>
                        <a:pt x="99" y="31"/>
                      </a:lnTo>
                      <a:lnTo>
                        <a:pt x="99" y="15"/>
                      </a:lnTo>
                      <a:lnTo>
                        <a:pt x="92" y="4"/>
                      </a:lnTo>
                      <a:lnTo>
                        <a:pt x="164" y="11"/>
                      </a:lnTo>
                      <a:lnTo>
                        <a:pt x="183" y="7"/>
                      </a:lnTo>
                      <a:lnTo>
                        <a:pt x="194" y="11"/>
                      </a:lnTo>
                      <a:lnTo>
                        <a:pt x="217" y="8"/>
                      </a:lnTo>
                      <a:lnTo>
                        <a:pt x="246" y="0"/>
                      </a:lnTo>
                      <a:lnTo>
                        <a:pt x="214" y="37"/>
                      </a:lnTo>
                      <a:lnTo>
                        <a:pt x="190" y="51"/>
                      </a:lnTo>
                      <a:lnTo>
                        <a:pt x="175" y="67"/>
                      </a:lnTo>
                      <a:lnTo>
                        <a:pt x="170" y="76"/>
                      </a:lnTo>
                      <a:lnTo>
                        <a:pt x="167" y="82"/>
                      </a:lnTo>
                      <a:lnTo>
                        <a:pt x="152" y="95"/>
                      </a:lnTo>
                      <a:lnTo>
                        <a:pt x="131" y="103"/>
                      </a:lnTo>
                      <a:lnTo>
                        <a:pt x="116" y="106"/>
                      </a:lnTo>
                      <a:lnTo>
                        <a:pt x="103" y="102"/>
                      </a:lnTo>
                      <a:lnTo>
                        <a:pt x="111" y="76"/>
                      </a:lnTo>
                      <a:lnTo>
                        <a:pt x="121" y="53"/>
                      </a:lnTo>
                      <a:lnTo>
                        <a:pt x="113" y="43"/>
                      </a:lnTo>
                      <a:lnTo>
                        <a:pt x="106" y="40"/>
                      </a:lnTo>
                      <a:lnTo>
                        <a:pt x="77" y="40"/>
                      </a:lnTo>
                      <a:lnTo>
                        <a:pt x="51" y="51"/>
                      </a:lnTo>
                      <a:lnTo>
                        <a:pt x="21" y="70"/>
                      </a:lnTo>
                      <a:lnTo>
                        <a:pt x="21" y="70"/>
                      </a:lnTo>
                      <a:close/>
                    </a:path>
                  </a:pathLst>
                </a:custGeom>
                <a:solidFill>
                  <a:srgbClr val="A84A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7" name="Freeform 369"/>
                <p:cNvSpPr>
                  <a:spLocks/>
                </p:cNvSpPr>
                <p:nvPr/>
              </p:nvSpPr>
              <p:spPr bwMode="auto">
                <a:xfrm>
                  <a:off x="4791" y="2741"/>
                  <a:ext cx="319" cy="232"/>
                </a:xfrm>
                <a:custGeom>
                  <a:avLst/>
                  <a:gdLst/>
                  <a:ahLst/>
                  <a:cxnLst>
                    <a:cxn ang="0">
                      <a:pos x="942" y="277"/>
                    </a:cxn>
                    <a:cxn ang="0">
                      <a:pos x="920" y="215"/>
                    </a:cxn>
                    <a:cxn ang="0">
                      <a:pos x="895" y="169"/>
                    </a:cxn>
                    <a:cxn ang="0">
                      <a:pos x="864" y="132"/>
                    </a:cxn>
                    <a:cxn ang="0">
                      <a:pos x="815" y="98"/>
                    </a:cxn>
                    <a:cxn ang="0">
                      <a:pos x="760" y="67"/>
                    </a:cxn>
                    <a:cxn ang="0">
                      <a:pos x="704" y="35"/>
                    </a:cxn>
                    <a:cxn ang="0">
                      <a:pos x="627" y="8"/>
                    </a:cxn>
                    <a:cxn ang="0">
                      <a:pos x="539" y="0"/>
                    </a:cxn>
                    <a:cxn ang="0">
                      <a:pos x="400" y="48"/>
                    </a:cxn>
                    <a:cxn ang="0">
                      <a:pos x="291" y="98"/>
                    </a:cxn>
                    <a:cxn ang="0">
                      <a:pos x="261" y="178"/>
                    </a:cxn>
                    <a:cxn ang="0">
                      <a:pos x="202" y="104"/>
                    </a:cxn>
                    <a:cxn ang="0">
                      <a:pos x="110" y="144"/>
                    </a:cxn>
                    <a:cxn ang="0">
                      <a:pos x="54" y="192"/>
                    </a:cxn>
                    <a:cxn ang="0">
                      <a:pos x="51" y="240"/>
                    </a:cxn>
                    <a:cxn ang="0">
                      <a:pos x="0" y="355"/>
                    </a:cxn>
                    <a:cxn ang="0">
                      <a:pos x="13" y="466"/>
                    </a:cxn>
                    <a:cxn ang="0">
                      <a:pos x="36" y="500"/>
                    </a:cxn>
                    <a:cxn ang="0">
                      <a:pos x="81" y="523"/>
                    </a:cxn>
                    <a:cxn ang="0">
                      <a:pos x="129" y="565"/>
                    </a:cxn>
                    <a:cxn ang="0">
                      <a:pos x="180" y="696"/>
                    </a:cxn>
                    <a:cxn ang="0">
                      <a:pos x="278" y="496"/>
                    </a:cxn>
                    <a:cxn ang="0">
                      <a:pos x="405" y="569"/>
                    </a:cxn>
                    <a:cxn ang="0">
                      <a:pos x="441" y="617"/>
                    </a:cxn>
                    <a:cxn ang="0">
                      <a:pos x="538" y="593"/>
                    </a:cxn>
                    <a:cxn ang="0">
                      <a:pos x="554" y="536"/>
                    </a:cxn>
                    <a:cxn ang="0">
                      <a:pos x="585" y="493"/>
                    </a:cxn>
                    <a:cxn ang="0">
                      <a:pos x="529" y="469"/>
                    </a:cxn>
                    <a:cxn ang="0">
                      <a:pos x="542" y="434"/>
                    </a:cxn>
                    <a:cxn ang="0">
                      <a:pos x="678" y="402"/>
                    </a:cxn>
                    <a:cxn ang="0">
                      <a:pos x="714" y="366"/>
                    </a:cxn>
                    <a:cxn ang="0">
                      <a:pos x="734" y="346"/>
                    </a:cxn>
                    <a:cxn ang="0">
                      <a:pos x="861" y="333"/>
                    </a:cxn>
                    <a:cxn ang="0">
                      <a:pos x="923" y="310"/>
                    </a:cxn>
                    <a:cxn ang="0">
                      <a:pos x="946" y="293"/>
                    </a:cxn>
                  </a:cxnLst>
                  <a:rect l="0" t="0" r="r" b="b"/>
                  <a:pathLst>
                    <a:path w="956" h="696">
                      <a:moveTo>
                        <a:pt x="946" y="293"/>
                      </a:moveTo>
                      <a:lnTo>
                        <a:pt x="942" y="277"/>
                      </a:lnTo>
                      <a:lnTo>
                        <a:pt x="929" y="238"/>
                      </a:lnTo>
                      <a:lnTo>
                        <a:pt x="920" y="215"/>
                      </a:lnTo>
                      <a:lnTo>
                        <a:pt x="908" y="191"/>
                      </a:lnTo>
                      <a:lnTo>
                        <a:pt x="895" y="169"/>
                      </a:lnTo>
                      <a:lnTo>
                        <a:pt x="882" y="149"/>
                      </a:lnTo>
                      <a:lnTo>
                        <a:pt x="864" y="132"/>
                      </a:lnTo>
                      <a:lnTo>
                        <a:pt x="841" y="114"/>
                      </a:lnTo>
                      <a:lnTo>
                        <a:pt x="815" y="98"/>
                      </a:lnTo>
                      <a:lnTo>
                        <a:pt x="786" y="81"/>
                      </a:lnTo>
                      <a:lnTo>
                        <a:pt x="760" y="67"/>
                      </a:lnTo>
                      <a:lnTo>
                        <a:pt x="735" y="54"/>
                      </a:lnTo>
                      <a:lnTo>
                        <a:pt x="704" y="35"/>
                      </a:lnTo>
                      <a:lnTo>
                        <a:pt x="673" y="21"/>
                      </a:lnTo>
                      <a:lnTo>
                        <a:pt x="627" y="8"/>
                      </a:lnTo>
                      <a:lnTo>
                        <a:pt x="578" y="0"/>
                      </a:lnTo>
                      <a:lnTo>
                        <a:pt x="539" y="0"/>
                      </a:lnTo>
                      <a:lnTo>
                        <a:pt x="464" y="12"/>
                      </a:lnTo>
                      <a:lnTo>
                        <a:pt x="400" y="48"/>
                      </a:lnTo>
                      <a:lnTo>
                        <a:pt x="326" y="93"/>
                      </a:lnTo>
                      <a:lnTo>
                        <a:pt x="291" y="98"/>
                      </a:lnTo>
                      <a:lnTo>
                        <a:pt x="287" y="142"/>
                      </a:lnTo>
                      <a:lnTo>
                        <a:pt x="261" y="178"/>
                      </a:lnTo>
                      <a:lnTo>
                        <a:pt x="228" y="201"/>
                      </a:lnTo>
                      <a:lnTo>
                        <a:pt x="202" y="104"/>
                      </a:lnTo>
                      <a:lnTo>
                        <a:pt x="126" y="119"/>
                      </a:lnTo>
                      <a:lnTo>
                        <a:pt x="110" y="144"/>
                      </a:lnTo>
                      <a:lnTo>
                        <a:pt x="79" y="156"/>
                      </a:lnTo>
                      <a:lnTo>
                        <a:pt x="54" y="192"/>
                      </a:lnTo>
                      <a:lnTo>
                        <a:pt x="54" y="228"/>
                      </a:lnTo>
                      <a:lnTo>
                        <a:pt x="51" y="240"/>
                      </a:lnTo>
                      <a:lnTo>
                        <a:pt x="13" y="274"/>
                      </a:lnTo>
                      <a:lnTo>
                        <a:pt x="0" y="355"/>
                      </a:lnTo>
                      <a:lnTo>
                        <a:pt x="22" y="392"/>
                      </a:lnTo>
                      <a:lnTo>
                        <a:pt x="13" y="466"/>
                      </a:lnTo>
                      <a:lnTo>
                        <a:pt x="23" y="486"/>
                      </a:lnTo>
                      <a:lnTo>
                        <a:pt x="36" y="500"/>
                      </a:lnTo>
                      <a:lnTo>
                        <a:pt x="56" y="510"/>
                      </a:lnTo>
                      <a:lnTo>
                        <a:pt x="81" y="523"/>
                      </a:lnTo>
                      <a:lnTo>
                        <a:pt x="108" y="545"/>
                      </a:lnTo>
                      <a:lnTo>
                        <a:pt x="129" y="565"/>
                      </a:lnTo>
                      <a:lnTo>
                        <a:pt x="137" y="575"/>
                      </a:lnTo>
                      <a:lnTo>
                        <a:pt x="180" y="696"/>
                      </a:lnTo>
                      <a:lnTo>
                        <a:pt x="239" y="528"/>
                      </a:lnTo>
                      <a:lnTo>
                        <a:pt x="278" y="496"/>
                      </a:lnTo>
                      <a:lnTo>
                        <a:pt x="340" y="516"/>
                      </a:lnTo>
                      <a:lnTo>
                        <a:pt x="405" y="569"/>
                      </a:lnTo>
                      <a:lnTo>
                        <a:pt x="421" y="600"/>
                      </a:lnTo>
                      <a:lnTo>
                        <a:pt x="441" y="617"/>
                      </a:lnTo>
                      <a:lnTo>
                        <a:pt x="492" y="626"/>
                      </a:lnTo>
                      <a:lnTo>
                        <a:pt x="538" y="593"/>
                      </a:lnTo>
                      <a:lnTo>
                        <a:pt x="512" y="587"/>
                      </a:lnTo>
                      <a:lnTo>
                        <a:pt x="554" y="536"/>
                      </a:lnTo>
                      <a:lnTo>
                        <a:pt x="560" y="519"/>
                      </a:lnTo>
                      <a:lnTo>
                        <a:pt x="585" y="493"/>
                      </a:lnTo>
                      <a:lnTo>
                        <a:pt x="545" y="490"/>
                      </a:lnTo>
                      <a:lnTo>
                        <a:pt x="529" y="469"/>
                      </a:lnTo>
                      <a:lnTo>
                        <a:pt x="577" y="460"/>
                      </a:lnTo>
                      <a:lnTo>
                        <a:pt x="542" y="434"/>
                      </a:lnTo>
                      <a:lnTo>
                        <a:pt x="603" y="427"/>
                      </a:lnTo>
                      <a:lnTo>
                        <a:pt x="678" y="402"/>
                      </a:lnTo>
                      <a:lnTo>
                        <a:pt x="695" y="385"/>
                      </a:lnTo>
                      <a:lnTo>
                        <a:pt x="714" y="366"/>
                      </a:lnTo>
                      <a:lnTo>
                        <a:pt x="728" y="352"/>
                      </a:lnTo>
                      <a:lnTo>
                        <a:pt x="734" y="346"/>
                      </a:lnTo>
                      <a:lnTo>
                        <a:pt x="813" y="330"/>
                      </a:lnTo>
                      <a:lnTo>
                        <a:pt x="861" y="333"/>
                      </a:lnTo>
                      <a:lnTo>
                        <a:pt x="897" y="336"/>
                      </a:lnTo>
                      <a:lnTo>
                        <a:pt x="923" y="310"/>
                      </a:lnTo>
                      <a:lnTo>
                        <a:pt x="956" y="330"/>
                      </a:lnTo>
                      <a:lnTo>
                        <a:pt x="946" y="293"/>
                      </a:lnTo>
                      <a:lnTo>
                        <a:pt x="946" y="293"/>
                      </a:lnTo>
                      <a:close/>
                    </a:path>
                  </a:pathLst>
                </a:custGeom>
                <a:solidFill>
                  <a:srgbClr val="A57A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8" name="Freeform 370"/>
                <p:cNvSpPr>
                  <a:spLocks/>
                </p:cNvSpPr>
                <p:nvPr/>
              </p:nvSpPr>
              <p:spPr bwMode="auto">
                <a:xfrm>
                  <a:off x="4801" y="2786"/>
                  <a:ext cx="59" cy="117"/>
                </a:xfrm>
                <a:custGeom>
                  <a:avLst/>
                  <a:gdLst/>
                  <a:ahLst/>
                  <a:cxnLst>
                    <a:cxn ang="0">
                      <a:pos x="177" y="45"/>
                    </a:cxn>
                    <a:cxn ang="0">
                      <a:pos x="147" y="0"/>
                    </a:cxn>
                    <a:cxn ang="0">
                      <a:pos x="131" y="29"/>
                    </a:cxn>
                    <a:cxn ang="0">
                      <a:pos x="101" y="15"/>
                    </a:cxn>
                    <a:cxn ang="0">
                      <a:pos x="89" y="33"/>
                    </a:cxn>
                    <a:cxn ang="0">
                      <a:pos x="65" y="33"/>
                    </a:cxn>
                    <a:cxn ang="0">
                      <a:pos x="53" y="92"/>
                    </a:cxn>
                    <a:cxn ang="0">
                      <a:pos x="9" y="128"/>
                    </a:cxn>
                    <a:cxn ang="0">
                      <a:pos x="0" y="180"/>
                    </a:cxn>
                    <a:cxn ang="0">
                      <a:pos x="32" y="245"/>
                    </a:cxn>
                    <a:cxn ang="0">
                      <a:pos x="17" y="273"/>
                    </a:cxn>
                    <a:cxn ang="0">
                      <a:pos x="39" y="273"/>
                    </a:cxn>
                    <a:cxn ang="0">
                      <a:pos x="29" y="317"/>
                    </a:cxn>
                    <a:cxn ang="0">
                      <a:pos x="68" y="350"/>
                    </a:cxn>
                    <a:cxn ang="0">
                      <a:pos x="50" y="294"/>
                    </a:cxn>
                    <a:cxn ang="0">
                      <a:pos x="71" y="270"/>
                    </a:cxn>
                    <a:cxn ang="0">
                      <a:pos x="89" y="252"/>
                    </a:cxn>
                    <a:cxn ang="0">
                      <a:pos x="59" y="239"/>
                    </a:cxn>
                    <a:cxn ang="0">
                      <a:pos x="26" y="159"/>
                    </a:cxn>
                    <a:cxn ang="0">
                      <a:pos x="65" y="162"/>
                    </a:cxn>
                    <a:cxn ang="0">
                      <a:pos x="68" y="126"/>
                    </a:cxn>
                    <a:cxn ang="0">
                      <a:pos x="78" y="56"/>
                    </a:cxn>
                    <a:cxn ang="0">
                      <a:pos x="95" y="67"/>
                    </a:cxn>
                    <a:cxn ang="0">
                      <a:pos x="114" y="39"/>
                    </a:cxn>
                    <a:cxn ang="0">
                      <a:pos x="131" y="72"/>
                    </a:cxn>
                    <a:cxn ang="0">
                      <a:pos x="147" y="42"/>
                    </a:cxn>
                    <a:cxn ang="0">
                      <a:pos x="177" y="45"/>
                    </a:cxn>
                    <a:cxn ang="0">
                      <a:pos x="177" y="45"/>
                    </a:cxn>
                  </a:cxnLst>
                  <a:rect l="0" t="0" r="r" b="b"/>
                  <a:pathLst>
                    <a:path w="177" h="350">
                      <a:moveTo>
                        <a:pt x="177" y="45"/>
                      </a:moveTo>
                      <a:lnTo>
                        <a:pt x="147" y="0"/>
                      </a:lnTo>
                      <a:lnTo>
                        <a:pt x="131" y="29"/>
                      </a:lnTo>
                      <a:lnTo>
                        <a:pt x="101" y="15"/>
                      </a:lnTo>
                      <a:lnTo>
                        <a:pt x="89" y="33"/>
                      </a:lnTo>
                      <a:lnTo>
                        <a:pt x="65" y="33"/>
                      </a:lnTo>
                      <a:lnTo>
                        <a:pt x="53" y="92"/>
                      </a:lnTo>
                      <a:lnTo>
                        <a:pt x="9" y="128"/>
                      </a:lnTo>
                      <a:lnTo>
                        <a:pt x="0" y="180"/>
                      </a:lnTo>
                      <a:lnTo>
                        <a:pt x="32" y="245"/>
                      </a:lnTo>
                      <a:lnTo>
                        <a:pt x="17" y="273"/>
                      </a:lnTo>
                      <a:lnTo>
                        <a:pt x="39" y="273"/>
                      </a:lnTo>
                      <a:lnTo>
                        <a:pt x="29" y="317"/>
                      </a:lnTo>
                      <a:lnTo>
                        <a:pt x="68" y="350"/>
                      </a:lnTo>
                      <a:lnTo>
                        <a:pt x="50" y="294"/>
                      </a:lnTo>
                      <a:lnTo>
                        <a:pt x="71" y="270"/>
                      </a:lnTo>
                      <a:lnTo>
                        <a:pt x="89" y="252"/>
                      </a:lnTo>
                      <a:lnTo>
                        <a:pt x="59" y="239"/>
                      </a:lnTo>
                      <a:lnTo>
                        <a:pt x="26" y="159"/>
                      </a:lnTo>
                      <a:lnTo>
                        <a:pt x="65" y="162"/>
                      </a:lnTo>
                      <a:lnTo>
                        <a:pt x="68" y="126"/>
                      </a:lnTo>
                      <a:lnTo>
                        <a:pt x="78" y="56"/>
                      </a:lnTo>
                      <a:lnTo>
                        <a:pt x="95" y="67"/>
                      </a:lnTo>
                      <a:lnTo>
                        <a:pt x="114" y="39"/>
                      </a:lnTo>
                      <a:lnTo>
                        <a:pt x="131" y="72"/>
                      </a:lnTo>
                      <a:lnTo>
                        <a:pt x="147" y="42"/>
                      </a:lnTo>
                      <a:lnTo>
                        <a:pt x="177" y="45"/>
                      </a:lnTo>
                      <a:lnTo>
                        <a:pt x="177" y="45"/>
                      </a:lnTo>
                      <a:close/>
                    </a:path>
                  </a:pathLst>
                </a:custGeom>
                <a:solidFill>
                  <a:srgbClr val="DDB7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59" name="Freeform 371"/>
                <p:cNvSpPr>
                  <a:spLocks/>
                </p:cNvSpPr>
                <p:nvPr/>
              </p:nvSpPr>
              <p:spPr bwMode="auto">
                <a:xfrm>
                  <a:off x="4832" y="2839"/>
                  <a:ext cx="44" cy="110"/>
                </a:xfrm>
                <a:custGeom>
                  <a:avLst/>
                  <a:gdLst/>
                  <a:ahLst/>
                  <a:cxnLst>
                    <a:cxn ang="0">
                      <a:pos x="131" y="192"/>
                    </a:cxn>
                    <a:cxn ang="0">
                      <a:pos x="64" y="61"/>
                    </a:cxn>
                    <a:cxn ang="0">
                      <a:pos x="43" y="0"/>
                    </a:cxn>
                    <a:cxn ang="0">
                      <a:pos x="0" y="141"/>
                    </a:cxn>
                    <a:cxn ang="0">
                      <a:pos x="0" y="264"/>
                    </a:cxn>
                    <a:cxn ang="0">
                      <a:pos x="51" y="332"/>
                    </a:cxn>
                    <a:cxn ang="0">
                      <a:pos x="103" y="290"/>
                    </a:cxn>
                    <a:cxn ang="0">
                      <a:pos x="115" y="229"/>
                    </a:cxn>
                    <a:cxn ang="0">
                      <a:pos x="131" y="192"/>
                    </a:cxn>
                    <a:cxn ang="0">
                      <a:pos x="131" y="192"/>
                    </a:cxn>
                  </a:cxnLst>
                  <a:rect l="0" t="0" r="r" b="b"/>
                  <a:pathLst>
                    <a:path w="131" h="332">
                      <a:moveTo>
                        <a:pt x="131" y="192"/>
                      </a:moveTo>
                      <a:lnTo>
                        <a:pt x="64" y="61"/>
                      </a:lnTo>
                      <a:lnTo>
                        <a:pt x="43" y="0"/>
                      </a:lnTo>
                      <a:lnTo>
                        <a:pt x="0" y="141"/>
                      </a:lnTo>
                      <a:lnTo>
                        <a:pt x="0" y="264"/>
                      </a:lnTo>
                      <a:lnTo>
                        <a:pt x="51" y="332"/>
                      </a:lnTo>
                      <a:lnTo>
                        <a:pt x="103" y="290"/>
                      </a:lnTo>
                      <a:lnTo>
                        <a:pt x="115" y="229"/>
                      </a:lnTo>
                      <a:lnTo>
                        <a:pt x="131" y="192"/>
                      </a:lnTo>
                      <a:lnTo>
                        <a:pt x="131" y="192"/>
                      </a:lnTo>
                      <a:close/>
                    </a:path>
                  </a:pathLst>
                </a:custGeom>
                <a:solidFill>
                  <a:srgbClr val="8C5F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0" name="Freeform 372"/>
                <p:cNvSpPr>
                  <a:spLocks/>
                </p:cNvSpPr>
                <p:nvPr/>
              </p:nvSpPr>
              <p:spPr bwMode="auto">
                <a:xfrm>
                  <a:off x="4900" y="2830"/>
                  <a:ext cx="36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109"/>
                    </a:cxn>
                    <a:cxn ang="0">
                      <a:pos x="107" y="127"/>
                    </a:cxn>
                    <a:cxn ang="0">
                      <a:pos x="93" y="114"/>
                    </a:cxn>
                    <a:cxn ang="0">
                      <a:pos x="77" y="99"/>
                    </a:cxn>
                    <a:cxn ang="0">
                      <a:pos x="60" y="82"/>
                    </a:cxn>
                    <a:cxn ang="0">
                      <a:pos x="41" y="65"/>
                    </a:cxn>
                    <a:cxn ang="0">
                      <a:pos x="25" y="49"/>
                    </a:cxn>
                    <a:cxn ang="0">
                      <a:pos x="6" y="2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7" h="127">
                      <a:moveTo>
                        <a:pt x="0" y="0"/>
                      </a:moveTo>
                      <a:lnTo>
                        <a:pt x="104" y="109"/>
                      </a:lnTo>
                      <a:lnTo>
                        <a:pt x="107" y="127"/>
                      </a:lnTo>
                      <a:lnTo>
                        <a:pt x="93" y="114"/>
                      </a:lnTo>
                      <a:lnTo>
                        <a:pt x="77" y="99"/>
                      </a:lnTo>
                      <a:lnTo>
                        <a:pt x="60" y="82"/>
                      </a:lnTo>
                      <a:lnTo>
                        <a:pt x="41" y="65"/>
                      </a:lnTo>
                      <a:lnTo>
                        <a:pt x="25" y="49"/>
                      </a:lnTo>
                      <a:lnTo>
                        <a:pt x="6" y="2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B7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1" name="Freeform 373"/>
                <p:cNvSpPr>
                  <a:spLocks/>
                </p:cNvSpPr>
                <p:nvPr/>
              </p:nvSpPr>
              <p:spPr bwMode="auto">
                <a:xfrm>
                  <a:off x="4845" y="2739"/>
                  <a:ext cx="167" cy="133"/>
                </a:xfrm>
                <a:custGeom>
                  <a:avLst/>
                  <a:gdLst/>
                  <a:ahLst/>
                  <a:cxnLst>
                    <a:cxn ang="0">
                      <a:pos x="0" y="317"/>
                    </a:cxn>
                    <a:cxn ang="0">
                      <a:pos x="55" y="399"/>
                    </a:cxn>
                    <a:cxn ang="0">
                      <a:pos x="46" y="308"/>
                    </a:cxn>
                    <a:cxn ang="0">
                      <a:pos x="91" y="352"/>
                    </a:cxn>
                    <a:cxn ang="0">
                      <a:pos x="79" y="288"/>
                    </a:cxn>
                    <a:cxn ang="0">
                      <a:pos x="138" y="339"/>
                    </a:cxn>
                    <a:cxn ang="0">
                      <a:pos x="97" y="225"/>
                    </a:cxn>
                    <a:cxn ang="0">
                      <a:pos x="169" y="280"/>
                    </a:cxn>
                    <a:cxn ang="0">
                      <a:pos x="124" y="206"/>
                    </a:cxn>
                    <a:cxn ang="0">
                      <a:pos x="224" y="219"/>
                    </a:cxn>
                    <a:cxn ang="0">
                      <a:pos x="157" y="159"/>
                    </a:cxn>
                    <a:cxn ang="0">
                      <a:pos x="229" y="164"/>
                    </a:cxn>
                    <a:cxn ang="0">
                      <a:pos x="242" y="173"/>
                    </a:cxn>
                    <a:cxn ang="0">
                      <a:pos x="258" y="183"/>
                    </a:cxn>
                    <a:cxn ang="0">
                      <a:pos x="271" y="186"/>
                    </a:cxn>
                    <a:cxn ang="0">
                      <a:pos x="260" y="173"/>
                    </a:cxn>
                    <a:cxn ang="0">
                      <a:pos x="239" y="157"/>
                    </a:cxn>
                    <a:cxn ang="0">
                      <a:pos x="221" y="143"/>
                    </a:cxn>
                    <a:cxn ang="0">
                      <a:pos x="213" y="136"/>
                    </a:cxn>
                    <a:cxn ang="0">
                      <a:pos x="306" y="156"/>
                    </a:cxn>
                    <a:cxn ang="0">
                      <a:pos x="244" y="111"/>
                    </a:cxn>
                    <a:cxn ang="0">
                      <a:pos x="319" y="125"/>
                    </a:cxn>
                    <a:cxn ang="0">
                      <a:pos x="257" y="81"/>
                    </a:cxn>
                    <a:cxn ang="0">
                      <a:pos x="349" y="107"/>
                    </a:cxn>
                    <a:cxn ang="0">
                      <a:pos x="317" y="66"/>
                    </a:cxn>
                    <a:cxn ang="0">
                      <a:pos x="441" y="128"/>
                    </a:cxn>
                    <a:cxn ang="0">
                      <a:pos x="365" y="61"/>
                    </a:cxn>
                    <a:cxn ang="0">
                      <a:pos x="470" y="99"/>
                    </a:cxn>
                    <a:cxn ang="0">
                      <a:pos x="418" y="48"/>
                    </a:cxn>
                    <a:cxn ang="0">
                      <a:pos x="500" y="72"/>
                    </a:cxn>
                    <a:cxn ang="0">
                      <a:pos x="385" y="0"/>
                    </a:cxn>
                    <a:cxn ang="0">
                      <a:pos x="322" y="17"/>
                    </a:cxn>
                    <a:cxn ang="0">
                      <a:pos x="202" y="66"/>
                    </a:cxn>
                    <a:cxn ang="0">
                      <a:pos x="143" y="101"/>
                    </a:cxn>
                    <a:cxn ang="0">
                      <a:pos x="130" y="105"/>
                    </a:cxn>
                    <a:cxn ang="0">
                      <a:pos x="124" y="153"/>
                    </a:cxn>
                    <a:cxn ang="0">
                      <a:pos x="94" y="195"/>
                    </a:cxn>
                    <a:cxn ang="0">
                      <a:pos x="52" y="222"/>
                    </a:cxn>
                    <a:cxn ang="0">
                      <a:pos x="19" y="280"/>
                    </a:cxn>
                    <a:cxn ang="0">
                      <a:pos x="0" y="317"/>
                    </a:cxn>
                    <a:cxn ang="0">
                      <a:pos x="0" y="317"/>
                    </a:cxn>
                  </a:cxnLst>
                  <a:rect l="0" t="0" r="r" b="b"/>
                  <a:pathLst>
                    <a:path w="500" h="399">
                      <a:moveTo>
                        <a:pt x="0" y="317"/>
                      </a:moveTo>
                      <a:lnTo>
                        <a:pt x="55" y="399"/>
                      </a:lnTo>
                      <a:lnTo>
                        <a:pt x="46" y="308"/>
                      </a:lnTo>
                      <a:lnTo>
                        <a:pt x="91" y="352"/>
                      </a:lnTo>
                      <a:lnTo>
                        <a:pt x="79" y="288"/>
                      </a:lnTo>
                      <a:lnTo>
                        <a:pt x="138" y="339"/>
                      </a:lnTo>
                      <a:lnTo>
                        <a:pt x="97" y="225"/>
                      </a:lnTo>
                      <a:lnTo>
                        <a:pt x="169" y="280"/>
                      </a:lnTo>
                      <a:lnTo>
                        <a:pt x="124" y="206"/>
                      </a:lnTo>
                      <a:lnTo>
                        <a:pt x="224" y="219"/>
                      </a:lnTo>
                      <a:lnTo>
                        <a:pt x="157" y="159"/>
                      </a:lnTo>
                      <a:lnTo>
                        <a:pt x="229" y="164"/>
                      </a:lnTo>
                      <a:lnTo>
                        <a:pt x="242" y="173"/>
                      </a:lnTo>
                      <a:lnTo>
                        <a:pt x="258" y="183"/>
                      </a:lnTo>
                      <a:lnTo>
                        <a:pt x="271" y="186"/>
                      </a:lnTo>
                      <a:lnTo>
                        <a:pt x="260" y="173"/>
                      </a:lnTo>
                      <a:lnTo>
                        <a:pt x="239" y="157"/>
                      </a:lnTo>
                      <a:lnTo>
                        <a:pt x="221" y="143"/>
                      </a:lnTo>
                      <a:lnTo>
                        <a:pt x="213" y="136"/>
                      </a:lnTo>
                      <a:lnTo>
                        <a:pt x="306" y="156"/>
                      </a:lnTo>
                      <a:lnTo>
                        <a:pt x="244" y="111"/>
                      </a:lnTo>
                      <a:lnTo>
                        <a:pt x="319" y="125"/>
                      </a:lnTo>
                      <a:lnTo>
                        <a:pt x="257" y="81"/>
                      </a:lnTo>
                      <a:lnTo>
                        <a:pt x="349" y="107"/>
                      </a:lnTo>
                      <a:lnTo>
                        <a:pt x="317" y="66"/>
                      </a:lnTo>
                      <a:lnTo>
                        <a:pt x="441" y="128"/>
                      </a:lnTo>
                      <a:lnTo>
                        <a:pt x="365" y="61"/>
                      </a:lnTo>
                      <a:lnTo>
                        <a:pt x="470" y="99"/>
                      </a:lnTo>
                      <a:lnTo>
                        <a:pt x="418" y="48"/>
                      </a:lnTo>
                      <a:lnTo>
                        <a:pt x="500" y="72"/>
                      </a:lnTo>
                      <a:lnTo>
                        <a:pt x="385" y="0"/>
                      </a:lnTo>
                      <a:lnTo>
                        <a:pt x="322" y="17"/>
                      </a:lnTo>
                      <a:lnTo>
                        <a:pt x="202" y="66"/>
                      </a:lnTo>
                      <a:lnTo>
                        <a:pt x="143" y="101"/>
                      </a:lnTo>
                      <a:lnTo>
                        <a:pt x="130" y="105"/>
                      </a:lnTo>
                      <a:lnTo>
                        <a:pt x="124" y="153"/>
                      </a:lnTo>
                      <a:lnTo>
                        <a:pt x="94" y="195"/>
                      </a:lnTo>
                      <a:lnTo>
                        <a:pt x="52" y="222"/>
                      </a:lnTo>
                      <a:lnTo>
                        <a:pt x="19" y="280"/>
                      </a:lnTo>
                      <a:lnTo>
                        <a:pt x="0" y="317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solidFill>
                  <a:srgbClr val="C1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2" name="Freeform 374"/>
                <p:cNvSpPr>
                  <a:spLocks/>
                </p:cNvSpPr>
                <p:nvPr/>
              </p:nvSpPr>
              <p:spPr bwMode="auto">
                <a:xfrm>
                  <a:off x="4879" y="2832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148" y="150"/>
                    </a:cxn>
                    <a:cxn ang="0">
                      <a:pos x="0" y="0"/>
                    </a:cxn>
                    <a:cxn ang="0">
                      <a:pos x="28" y="41"/>
                    </a:cxn>
                    <a:cxn ang="0">
                      <a:pos x="7" y="33"/>
                    </a:cxn>
                    <a:cxn ang="0">
                      <a:pos x="83" y="115"/>
                    </a:cxn>
                    <a:cxn ang="0">
                      <a:pos x="82" y="93"/>
                    </a:cxn>
                    <a:cxn ang="0">
                      <a:pos x="148" y="150"/>
                    </a:cxn>
                    <a:cxn ang="0">
                      <a:pos x="148" y="150"/>
                    </a:cxn>
                  </a:cxnLst>
                  <a:rect l="0" t="0" r="r" b="b"/>
                  <a:pathLst>
                    <a:path w="148" h="150">
                      <a:moveTo>
                        <a:pt x="148" y="150"/>
                      </a:moveTo>
                      <a:lnTo>
                        <a:pt x="0" y="0"/>
                      </a:lnTo>
                      <a:lnTo>
                        <a:pt x="28" y="41"/>
                      </a:lnTo>
                      <a:lnTo>
                        <a:pt x="7" y="33"/>
                      </a:lnTo>
                      <a:lnTo>
                        <a:pt x="83" y="115"/>
                      </a:lnTo>
                      <a:lnTo>
                        <a:pt x="82" y="93"/>
                      </a:lnTo>
                      <a:lnTo>
                        <a:pt x="148" y="150"/>
                      </a:lnTo>
                      <a:lnTo>
                        <a:pt x="148" y="150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3" name="Freeform 375"/>
                <p:cNvSpPr>
                  <a:spLocks/>
                </p:cNvSpPr>
                <p:nvPr/>
              </p:nvSpPr>
              <p:spPr bwMode="auto">
                <a:xfrm>
                  <a:off x="4608" y="2993"/>
                  <a:ext cx="444" cy="702"/>
                </a:xfrm>
                <a:custGeom>
                  <a:avLst/>
                  <a:gdLst/>
                  <a:ahLst/>
                  <a:cxnLst>
                    <a:cxn ang="0">
                      <a:pos x="479" y="219"/>
                    </a:cxn>
                    <a:cxn ang="0">
                      <a:pos x="298" y="301"/>
                    </a:cxn>
                    <a:cxn ang="0">
                      <a:pos x="199" y="369"/>
                    </a:cxn>
                    <a:cxn ang="0">
                      <a:pos x="127" y="423"/>
                    </a:cxn>
                    <a:cxn ang="0">
                      <a:pos x="53" y="477"/>
                    </a:cxn>
                    <a:cxn ang="0">
                      <a:pos x="37" y="1096"/>
                    </a:cxn>
                    <a:cxn ang="0">
                      <a:pos x="347" y="1813"/>
                    </a:cxn>
                    <a:cxn ang="0">
                      <a:pos x="399" y="1916"/>
                    </a:cxn>
                    <a:cxn ang="0">
                      <a:pos x="451" y="1995"/>
                    </a:cxn>
                    <a:cxn ang="0">
                      <a:pos x="568" y="2054"/>
                    </a:cxn>
                    <a:cxn ang="0">
                      <a:pos x="731" y="2100"/>
                    </a:cxn>
                    <a:cxn ang="0">
                      <a:pos x="800" y="2037"/>
                    </a:cxn>
                    <a:cxn ang="0">
                      <a:pos x="858" y="1986"/>
                    </a:cxn>
                    <a:cxn ang="0">
                      <a:pos x="944" y="1917"/>
                    </a:cxn>
                    <a:cxn ang="0">
                      <a:pos x="1008" y="1858"/>
                    </a:cxn>
                    <a:cxn ang="0">
                      <a:pos x="1083" y="1785"/>
                    </a:cxn>
                    <a:cxn ang="0">
                      <a:pos x="1162" y="1708"/>
                    </a:cxn>
                    <a:cxn ang="0">
                      <a:pos x="1237" y="1636"/>
                    </a:cxn>
                    <a:cxn ang="0">
                      <a:pos x="1294" y="1579"/>
                    </a:cxn>
                    <a:cxn ang="0">
                      <a:pos x="1100" y="1229"/>
                    </a:cxn>
                    <a:cxn ang="0">
                      <a:pos x="1134" y="1314"/>
                    </a:cxn>
                    <a:cxn ang="0">
                      <a:pos x="1181" y="1364"/>
                    </a:cxn>
                    <a:cxn ang="0">
                      <a:pos x="1244" y="1440"/>
                    </a:cxn>
                    <a:cxn ang="0">
                      <a:pos x="1302" y="1527"/>
                    </a:cxn>
                    <a:cxn ang="0">
                      <a:pos x="914" y="1871"/>
                    </a:cxn>
                    <a:cxn ang="0">
                      <a:pos x="833" y="1963"/>
                    </a:cxn>
                    <a:cxn ang="0">
                      <a:pos x="773" y="1930"/>
                    </a:cxn>
                    <a:cxn ang="0">
                      <a:pos x="592" y="2022"/>
                    </a:cxn>
                    <a:cxn ang="0">
                      <a:pos x="507" y="1988"/>
                    </a:cxn>
                    <a:cxn ang="0">
                      <a:pos x="417" y="1824"/>
                    </a:cxn>
                    <a:cxn ang="0">
                      <a:pos x="271" y="1619"/>
                    </a:cxn>
                    <a:cxn ang="0">
                      <a:pos x="66" y="1106"/>
                    </a:cxn>
                    <a:cxn ang="0">
                      <a:pos x="32" y="556"/>
                    </a:cxn>
                    <a:cxn ang="0">
                      <a:pos x="466" y="253"/>
                    </a:cxn>
                    <a:cxn ang="0">
                      <a:pos x="546" y="396"/>
                    </a:cxn>
                    <a:cxn ang="0">
                      <a:pos x="592" y="644"/>
                    </a:cxn>
                    <a:cxn ang="0">
                      <a:pos x="670" y="850"/>
                    </a:cxn>
                    <a:cxn ang="0">
                      <a:pos x="716" y="909"/>
                    </a:cxn>
                    <a:cxn ang="0">
                      <a:pos x="768" y="972"/>
                    </a:cxn>
                    <a:cxn ang="0">
                      <a:pos x="822" y="1028"/>
                    </a:cxn>
                    <a:cxn ang="0">
                      <a:pos x="907" y="1096"/>
                    </a:cxn>
                    <a:cxn ang="0">
                      <a:pos x="987" y="1159"/>
                    </a:cxn>
                    <a:cxn ang="0">
                      <a:pos x="1065" y="1233"/>
                    </a:cxn>
                    <a:cxn ang="0">
                      <a:pos x="1019" y="1158"/>
                    </a:cxn>
                    <a:cxn ang="0">
                      <a:pos x="966" y="1108"/>
                    </a:cxn>
                    <a:cxn ang="0">
                      <a:pos x="889" y="1049"/>
                    </a:cxn>
                    <a:cxn ang="0">
                      <a:pos x="820" y="987"/>
                    </a:cxn>
                    <a:cxn ang="0">
                      <a:pos x="755" y="923"/>
                    </a:cxn>
                    <a:cxn ang="0">
                      <a:pos x="670" y="711"/>
                    </a:cxn>
                    <a:cxn ang="0">
                      <a:pos x="588" y="487"/>
                    </a:cxn>
                    <a:cxn ang="0">
                      <a:pos x="543" y="292"/>
                    </a:cxn>
                    <a:cxn ang="0">
                      <a:pos x="592" y="141"/>
                    </a:cxn>
                    <a:cxn ang="0">
                      <a:pos x="660" y="39"/>
                    </a:cxn>
                  </a:cxnLst>
                  <a:rect l="0" t="0" r="r" b="b"/>
                  <a:pathLst>
                    <a:path w="1333" h="2106">
                      <a:moveTo>
                        <a:pt x="714" y="0"/>
                      </a:moveTo>
                      <a:lnTo>
                        <a:pt x="637" y="18"/>
                      </a:lnTo>
                      <a:lnTo>
                        <a:pt x="515" y="204"/>
                      </a:lnTo>
                      <a:lnTo>
                        <a:pt x="479" y="219"/>
                      </a:lnTo>
                      <a:lnTo>
                        <a:pt x="440" y="235"/>
                      </a:lnTo>
                      <a:lnTo>
                        <a:pt x="395" y="255"/>
                      </a:lnTo>
                      <a:lnTo>
                        <a:pt x="346" y="278"/>
                      </a:lnTo>
                      <a:lnTo>
                        <a:pt x="298" y="301"/>
                      </a:lnTo>
                      <a:lnTo>
                        <a:pt x="258" y="324"/>
                      </a:lnTo>
                      <a:lnTo>
                        <a:pt x="226" y="345"/>
                      </a:lnTo>
                      <a:lnTo>
                        <a:pt x="213" y="357"/>
                      </a:lnTo>
                      <a:lnTo>
                        <a:pt x="199" y="369"/>
                      </a:lnTo>
                      <a:lnTo>
                        <a:pt x="182" y="382"/>
                      </a:lnTo>
                      <a:lnTo>
                        <a:pt x="164" y="394"/>
                      </a:lnTo>
                      <a:lnTo>
                        <a:pt x="146" y="409"/>
                      </a:lnTo>
                      <a:lnTo>
                        <a:pt x="127" y="423"/>
                      </a:lnTo>
                      <a:lnTo>
                        <a:pt x="108" y="438"/>
                      </a:lnTo>
                      <a:lnTo>
                        <a:pt x="88" y="451"/>
                      </a:lnTo>
                      <a:lnTo>
                        <a:pt x="71" y="465"/>
                      </a:lnTo>
                      <a:lnTo>
                        <a:pt x="53" y="477"/>
                      </a:lnTo>
                      <a:lnTo>
                        <a:pt x="25" y="497"/>
                      </a:lnTo>
                      <a:lnTo>
                        <a:pt x="0" y="517"/>
                      </a:lnTo>
                      <a:lnTo>
                        <a:pt x="0" y="658"/>
                      </a:lnTo>
                      <a:lnTo>
                        <a:pt x="37" y="1096"/>
                      </a:lnTo>
                      <a:lnTo>
                        <a:pt x="154" y="1355"/>
                      </a:lnTo>
                      <a:lnTo>
                        <a:pt x="197" y="1550"/>
                      </a:lnTo>
                      <a:lnTo>
                        <a:pt x="345" y="1803"/>
                      </a:lnTo>
                      <a:lnTo>
                        <a:pt x="347" y="1813"/>
                      </a:lnTo>
                      <a:lnTo>
                        <a:pt x="359" y="1838"/>
                      </a:lnTo>
                      <a:lnTo>
                        <a:pt x="376" y="1874"/>
                      </a:lnTo>
                      <a:lnTo>
                        <a:pt x="388" y="1894"/>
                      </a:lnTo>
                      <a:lnTo>
                        <a:pt x="399" y="1916"/>
                      </a:lnTo>
                      <a:lnTo>
                        <a:pt x="411" y="1936"/>
                      </a:lnTo>
                      <a:lnTo>
                        <a:pt x="424" y="1958"/>
                      </a:lnTo>
                      <a:lnTo>
                        <a:pt x="437" y="1976"/>
                      </a:lnTo>
                      <a:lnTo>
                        <a:pt x="451" y="1995"/>
                      </a:lnTo>
                      <a:lnTo>
                        <a:pt x="464" y="2011"/>
                      </a:lnTo>
                      <a:lnTo>
                        <a:pt x="479" y="2024"/>
                      </a:lnTo>
                      <a:lnTo>
                        <a:pt x="505" y="2038"/>
                      </a:lnTo>
                      <a:lnTo>
                        <a:pt x="568" y="2054"/>
                      </a:lnTo>
                      <a:lnTo>
                        <a:pt x="640" y="2077"/>
                      </a:lnTo>
                      <a:lnTo>
                        <a:pt x="699" y="2097"/>
                      </a:lnTo>
                      <a:lnTo>
                        <a:pt x="724" y="2106"/>
                      </a:lnTo>
                      <a:lnTo>
                        <a:pt x="731" y="2100"/>
                      </a:lnTo>
                      <a:lnTo>
                        <a:pt x="747" y="2084"/>
                      </a:lnTo>
                      <a:lnTo>
                        <a:pt x="771" y="2063"/>
                      </a:lnTo>
                      <a:lnTo>
                        <a:pt x="786" y="2050"/>
                      </a:lnTo>
                      <a:lnTo>
                        <a:pt x="800" y="2037"/>
                      </a:lnTo>
                      <a:lnTo>
                        <a:pt x="814" y="2024"/>
                      </a:lnTo>
                      <a:lnTo>
                        <a:pt x="830" y="2011"/>
                      </a:lnTo>
                      <a:lnTo>
                        <a:pt x="845" y="1998"/>
                      </a:lnTo>
                      <a:lnTo>
                        <a:pt x="858" y="1986"/>
                      </a:lnTo>
                      <a:lnTo>
                        <a:pt x="881" y="1969"/>
                      </a:lnTo>
                      <a:lnTo>
                        <a:pt x="894" y="1960"/>
                      </a:lnTo>
                      <a:lnTo>
                        <a:pt x="921" y="1939"/>
                      </a:lnTo>
                      <a:lnTo>
                        <a:pt x="944" y="1917"/>
                      </a:lnTo>
                      <a:lnTo>
                        <a:pt x="959" y="1904"/>
                      </a:lnTo>
                      <a:lnTo>
                        <a:pt x="973" y="1890"/>
                      </a:lnTo>
                      <a:lnTo>
                        <a:pt x="990" y="1874"/>
                      </a:lnTo>
                      <a:lnTo>
                        <a:pt x="1008" y="1858"/>
                      </a:lnTo>
                      <a:lnTo>
                        <a:pt x="1025" y="1841"/>
                      </a:lnTo>
                      <a:lnTo>
                        <a:pt x="1044" y="1822"/>
                      </a:lnTo>
                      <a:lnTo>
                        <a:pt x="1064" y="1805"/>
                      </a:lnTo>
                      <a:lnTo>
                        <a:pt x="1083" y="1785"/>
                      </a:lnTo>
                      <a:lnTo>
                        <a:pt x="1103" y="1766"/>
                      </a:lnTo>
                      <a:lnTo>
                        <a:pt x="1123" y="1746"/>
                      </a:lnTo>
                      <a:lnTo>
                        <a:pt x="1143" y="1727"/>
                      </a:lnTo>
                      <a:lnTo>
                        <a:pt x="1162" y="1708"/>
                      </a:lnTo>
                      <a:lnTo>
                        <a:pt x="1182" y="1690"/>
                      </a:lnTo>
                      <a:lnTo>
                        <a:pt x="1201" y="1671"/>
                      </a:lnTo>
                      <a:lnTo>
                        <a:pt x="1220" y="1652"/>
                      </a:lnTo>
                      <a:lnTo>
                        <a:pt x="1237" y="1636"/>
                      </a:lnTo>
                      <a:lnTo>
                        <a:pt x="1253" y="1619"/>
                      </a:lnTo>
                      <a:lnTo>
                        <a:pt x="1269" y="1605"/>
                      </a:lnTo>
                      <a:lnTo>
                        <a:pt x="1283" y="1590"/>
                      </a:lnTo>
                      <a:lnTo>
                        <a:pt x="1294" y="1579"/>
                      </a:lnTo>
                      <a:lnTo>
                        <a:pt x="1315" y="1558"/>
                      </a:lnTo>
                      <a:lnTo>
                        <a:pt x="1333" y="1540"/>
                      </a:lnTo>
                      <a:lnTo>
                        <a:pt x="1256" y="1404"/>
                      </a:lnTo>
                      <a:lnTo>
                        <a:pt x="1100" y="1229"/>
                      </a:lnTo>
                      <a:lnTo>
                        <a:pt x="1085" y="1263"/>
                      </a:lnTo>
                      <a:lnTo>
                        <a:pt x="1103" y="1282"/>
                      </a:lnTo>
                      <a:lnTo>
                        <a:pt x="1123" y="1302"/>
                      </a:lnTo>
                      <a:lnTo>
                        <a:pt x="1134" y="1314"/>
                      </a:lnTo>
                      <a:lnTo>
                        <a:pt x="1146" y="1327"/>
                      </a:lnTo>
                      <a:lnTo>
                        <a:pt x="1158" y="1340"/>
                      </a:lnTo>
                      <a:lnTo>
                        <a:pt x="1169" y="1352"/>
                      </a:lnTo>
                      <a:lnTo>
                        <a:pt x="1181" y="1364"/>
                      </a:lnTo>
                      <a:lnTo>
                        <a:pt x="1192" y="1376"/>
                      </a:lnTo>
                      <a:lnTo>
                        <a:pt x="1209" y="1396"/>
                      </a:lnTo>
                      <a:lnTo>
                        <a:pt x="1221" y="1409"/>
                      </a:lnTo>
                      <a:lnTo>
                        <a:pt x="1244" y="1440"/>
                      </a:lnTo>
                      <a:lnTo>
                        <a:pt x="1258" y="1463"/>
                      </a:lnTo>
                      <a:lnTo>
                        <a:pt x="1274" y="1486"/>
                      </a:lnTo>
                      <a:lnTo>
                        <a:pt x="1289" y="1508"/>
                      </a:lnTo>
                      <a:lnTo>
                        <a:pt x="1302" y="1527"/>
                      </a:lnTo>
                      <a:lnTo>
                        <a:pt x="1313" y="1546"/>
                      </a:lnTo>
                      <a:lnTo>
                        <a:pt x="1100" y="1740"/>
                      </a:lnTo>
                      <a:lnTo>
                        <a:pt x="982" y="1848"/>
                      </a:lnTo>
                      <a:lnTo>
                        <a:pt x="914" y="1871"/>
                      </a:lnTo>
                      <a:lnTo>
                        <a:pt x="881" y="1871"/>
                      </a:lnTo>
                      <a:lnTo>
                        <a:pt x="861" y="1936"/>
                      </a:lnTo>
                      <a:lnTo>
                        <a:pt x="852" y="1945"/>
                      </a:lnTo>
                      <a:lnTo>
                        <a:pt x="833" y="1963"/>
                      </a:lnTo>
                      <a:lnTo>
                        <a:pt x="812" y="1981"/>
                      </a:lnTo>
                      <a:lnTo>
                        <a:pt x="791" y="1983"/>
                      </a:lnTo>
                      <a:lnTo>
                        <a:pt x="776" y="1953"/>
                      </a:lnTo>
                      <a:lnTo>
                        <a:pt x="773" y="1930"/>
                      </a:lnTo>
                      <a:lnTo>
                        <a:pt x="729" y="1989"/>
                      </a:lnTo>
                      <a:lnTo>
                        <a:pt x="660" y="2032"/>
                      </a:lnTo>
                      <a:lnTo>
                        <a:pt x="630" y="2037"/>
                      </a:lnTo>
                      <a:lnTo>
                        <a:pt x="592" y="2022"/>
                      </a:lnTo>
                      <a:lnTo>
                        <a:pt x="587" y="1989"/>
                      </a:lnTo>
                      <a:lnTo>
                        <a:pt x="588" y="1975"/>
                      </a:lnTo>
                      <a:lnTo>
                        <a:pt x="539" y="2004"/>
                      </a:lnTo>
                      <a:lnTo>
                        <a:pt x="507" y="1988"/>
                      </a:lnTo>
                      <a:lnTo>
                        <a:pt x="486" y="1969"/>
                      </a:lnTo>
                      <a:lnTo>
                        <a:pt x="476" y="1945"/>
                      </a:lnTo>
                      <a:lnTo>
                        <a:pt x="476" y="1824"/>
                      </a:lnTo>
                      <a:lnTo>
                        <a:pt x="417" y="1824"/>
                      </a:lnTo>
                      <a:lnTo>
                        <a:pt x="369" y="1779"/>
                      </a:lnTo>
                      <a:lnTo>
                        <a:pt x="388" y="1707"/>
                      </a:lnTo>
                      <a:lnTo>
                        <a:pt x="349" y="1721"/>
                      </a:lnTo>
                      <a:lnTo>
                        <a:pt x="271" y="1619"/>
                      </a:lnTo>
                      <a:lnTo>
                        <a:pt x="193" y="1380"/>
                      </a:lnTo>
                      <a:lnTo>
                        <a:pt x="251" y="1404"/>
                      </a:lnTo>
                      <a:lnTo>
                        <a:pt x="169" y="1306"/>
                      </a:lnTo>
                      <a:lnTo>
                        <a:pt x="66" y="1106"/>
                      </a:lnTo>
                      <a:lnTo>
                        <a:pt x="37" y="922"/>
                      </a:lnTo>
                      <a:lnTo>
                        <a:pt x="17" y="668"/>
                      </a:lnTo>
                      <a:lnTo>
                        <a:pt x="27" y="595"/>
                      </a:lnTo>
                      <a:lnTo>
                        <a:pt x="32" y="556"/>
                      </a:lnTo>
                      <a:lnTo>
                        <a:pt x="32" y="521"/>
                      </a:lnTo>
                      <a:lnTo>
                        <a:pt x="169" y="419"/>
                      </a:lnTo>
                      <a:lnTo>
                        <a:pt x="285" y="335"/>
                      </a:lnTo>
                      <a:lnTo>
                        <a:pt x="466" y="253"/>
                      </a:lnTo>
                      <a:lnTo>
                        <a:pt x="510" y="249"/>
                      </a:lnTo>
                      <a:lnTo>
                        <a:pt x="516" y="272"/>
                      </a:lnTo>
                      <a:lnTo>
                        <a:pt x="530" y="328"/>
                      </a:lnTo>
                      <a:lnTo>
                        <a:pt x="546" y="396"/>
                      </a:lnTo>
                      <a:lnTo>
                        <a:pt x="558" y="458"/>
                      </a:lnTo>
                      <a:lnTo>
                        <a:pt x="568" y="520"/>
                      </a:lnTo>
                      <a:lnTo>
                        <a:pt x="581" y="589"/>
                      </a:lnTo>
                      <a:lnTo>
                        <a:pt x="592" y="644"/>
                      </a:lnTo>
                      <a:lnTo>
                        <a:pt x="597" y="668"/>
                      </a:lnTo>
                      <a:lnTo>
                        <a:pt x="592" y="732"/>
                      </a:lnTo>
                      <a:lnTo>
                        <a:pt x="666" y="843"/>
                      </a:lnTo>
                      <a:lnTo>
                        <a:pt x="670" y="850"/>
                      </a:lnTo>
                      <a:lnTo>
                        <a:pt x="685" y="868"/>
                      </a:lnTo>
                      <a:lnTo>
                        <a:pt x="693" y="880"/>
                      </a:lnTo>
                      <a:lnTo>
                        <a:pt x="705" y="894"/>
                      </a:lnTo>
                      <a:lnTo>
                        <a:pt x="716" y="909"/>
                      </a:lnTo>
                      <a:lnTo>
                        <a:pt x="729" y="925"/>
                      </a:lnTo>
                      <a:lnTo>
                        <a:pt x="742" y="940"/>
                      </a:lnTo>
                      <a:lnTo>
                        <a:pt x="755" y="958"/>
                      </a:lnTo>
                      <a:lnTo>
                        <a:pt x="768" y="972"/>
                      </a:lnTo>
                      <a:lnTo>
                        <a:pt x="781" y="987"/>
                      </a:lnTo>
                      <a:lnTo>
                        <a:pt x="793" y="1001"/>
                      </a:lnTo>
                      <a:lnTo>
                        <a:pt x="804" y="1012"/>
                      </a:lnTo>
                      <a:lnTo>
                        <a:pt x="822" y="1028"/>
                      </a:lnTo>
                      <a:lnTo>
                        <a:pt x="839" y="1041"/>
                      </a:lnTo>
                      <a:lnTo>
                        <a:pt x="859" y="1059"/>
                      </a:lnTo>
                      <a:lnTo>
                        <a:pt x="882" y="1076"/>
                      </a:lnTo>
                      <a:lnTo>
                        <a:pt x="907" y="1096"/>
                      </a:lnTo>
                      <a:lnTo>
                        <a:pt x="930" y="1115"/>
                      </a:lnTo>
                      <a:lnTo>
                        <a:pt x="953" y="1134"/>
                      </a:lnTo>
                      <a:lnTo>
                        <a:pt x="972" y="1148"/>
                      </a:lnTo>
                      <a:lnTo>
                        <a:pt x="987" y="1159"/>
                      </a:lnTo>
                      <a:lnTo>
                        <a:pt x="1013" y="1182"/>
                      </a:lnTo>
                      <a:lnTo>
                        <a:pt x="1039" y="1206"/>
                      </a:lnTo>
                      <a:lnTo>
                        <a:pt x="1058" y="1226"/>
                      </a:lnTo>
                      <a:lnTo>
                        <a:pt x="1065" y="1233"/>
                      </a:lnTo>
                      <a:lnTo>
                        <a:pt x="1070" y="1208"/>
                      </a:lnTo>
                      <a:lnTo>
                        <a:pt x="1051" y="1190"/>
                      </a:lnTo>
                      <a:lnTo>
                        <a:pt x="1031" y="1170"/>
                      </a:lnTo>
                      <a:lnTo>
                        <a:pt x="1019" y="1158"/>
                      </a:lnTo>
                      <a:lnTo>
                        <a:pt x="1006" y="1145"/>
                      </a:lnTo>
                      <a:lnTo>
                        <a:pt x="993" y="1132"/>
                      </a:lnTo>
                      <a:lnTo>
                        <a:pt x="979" y="1119"/>
                      </a:lnTo>
                      <a:lnTo>
                        <a:pt x="966" y="1108"/>
                      </a:lnTo>
                      <a:lnTo>
                        <a:pt x="953" y="1096"/>
                      </a:lnTo>
                      <a:lnTo>
                        <a:pt x="928" y="1076"/>
                      </a:lnTo>
                      <a:lnTo>
                        <a:pt x="910" y="1063"/>
                      </a:lnTo>
                      <a:lnTo>
                        <a:pt x="889" y="1049"/>
                      </a:lnTo>
                      <a:lnTo>
                        <a:pt x="863" y="1027"/>
                      </a:lnTo>
                      <a:lnTo>
                        <a:pt x="849" y="1014"/>
                      </a:lnTo>
                      <a:lnTo>
                        <a:pt x="835" y="1001"/>
                      </a:lnTo>
                      <a:lnTo>
                        <a:pt x="820" y="987"/>
                      </a:lnTo>
                      <a:lnTo>
                        <a:pt x="804" y="974"/>
                      </a:lnTo>
                      <a:lnTo>
                        <a:pt x="791" y="959"/>
                      </a:lnTo>
                      <a:lnTo>
                        <a:pt x="777" y="946"/>
                      </a:lnTo>
                      <a:lnTo>
                        <a:pt x="755" y="923"/>
                      </a:lnTo>
                      <a:lnTo>
                        <a:pt x="739" y="907"/>
                      </a:lnTo>
                      <a:lnTo>
                        <a:pt x="734" y="902"/>
                      </a:lnTo>
                      <a:lnTo>
                        <a:pt x="617" y="716"/>
                      </a:lnTo>
                      <a:lnTo>
                        <a:pt x="670" y="711"/>
                      </a:lnTo>
                      <a:lnTo>
                        <a:pt x="627" y="678"/>
                      </a:lnTo>
                      <a:lnTo>
                        <a:pt x="613" y="605"/>
                      </a:lnTo>
                      <a:lnTo>
                        <a:pt x="600" y="541"/>
                      </a:lnTo>
                      <a:lnTo>
                        <a:pt x="588" y="487"/>
                      </a:lnTo>
                      <a:lnTo>
                        <a:pt x="575" y="432"/>
                      </a:lnTo>
                      <a:lnTo>
                        <a:pt x="561" y="367"/>
                      </a:lnTo>
                      <a:lnTo>
                        <a:pt x="549" y="314"/>
                      </a:lnTo>
                      <a:lnTo>
                        <a:pt x="543" y="292"/>
                      </a:lnTo>
                      <a:lnTo>
                        <a:pt x="543" y="223"/>
                      </a:lnTo>
                      <a:lnTo>
                        <a:pt x="561" y="196"/>
                      </a:lnTo>
                      <a:lnTo>
                        <a:pt x="577" y="168"/>
                      </a:lnTo>
                      <a:lnTo>
                        <a:pt x="592" y="141"/>
                      </a:lnTo>
                      <a:lnTo>
                        <a:pt x="608" y="115"/>
                      </a:lnTo>
                      <a:lnTo>
                        <a:pt x="624" y="89"/>
                      </a:lnTo>
                      <a:lnTo>
                        <a:pt x="641" y="63"/>
                      </a:lnTo>
                      <a:lnTo>
                        <a:pt x="660" y="39"/>
                      </a:lnTo>
                      <a:lnTo>
                        <a:pt x="714" y="29"/>
                      </a:lnTo>
                      <a:lnTo>
                        <a:pt x="714" y="0"/>
                      </a:ln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4" name="Freeform 376"/>
                <p:cNvSpPr>
                  <a:spLocks/>
                </p:cNvSpPr>
                <p:nvPr/>
              </p:nvSpPr>
              <p:spPr bwMode="auto">
                <a:xfrm>
                  <a:off x="4904" y="2748"/>
                  <a:ext cx="181" cy="202"/>
                </a:xfrm>
                <a:custGeom>
                  <a:avLst/>
                  <a:gdLst/>
                  <a:ahLst/>
                  <a:cxnLst>
                    <a:cxn ang="0">
                      <a:pos x="99" y="600"/>
                    </a:cxn>
                    <a:cxn ang="0">
                      <a:pos x="184" y="585"/>
                    </a:cxn>
                    <a:cxn ang="0">
                      <a:pos x="217" y="510"/>
                    </a:cxn>
                    <a:cxn ang="0">
                      <a:pos x="234" y="472"/>
                    </a:cxn>
                    <a:cxn ang="0">
                      <a:pos x="165" y="438"/>
                    </a:cxn>
                    <a:cxn ang="0">
                      <a:pos x="175" y="385"/>
                    </a:cxn>
                    <a:cxn ang="0">
                      <a:pos x="348" y="363"/>
                    </a:cxn>
                    <a:cxn ang="0">
                      <a:pos x="431" y="312"/>
                    </a:cxn>
                    <a:cxn ang="0">
                      <a:pos x="307" y="231"/>
                    </a:cxn>
                    <a:cxn ang="0">
                      <a:pos x="315" y="189"/>
                    </a:cxn>
                    <a:cxn ang="0">
                      <a:pos x="340" y="165"/>
                    </a:cxn>
                    <a:cxn ang="0">
                      <a:pos x="484" y="215"/>
                    </a:cxn>
                    <a:cxn ang="0">
                      <a:pos x="494" y="176"/>
                    </a:cxn>
                    <a:cxn ang="0">
                      <a:pos x="468" y="156"/>
                    </a:cxn>
                    <a:cxn ang="0">
                      <a:pos x="433" y="121"/>
                    </a:cxn>
                    <a:cxn ang="0">
                      <a:pos x="428" y="81"/>
                    </a:cxn>
                    <a:cxn ang="0">
                      <a:pos x="464" y="62"/>
                    </a:cxn>
                    <a:cxn ang="0">
                      <a:pos x="406" y="54"/>
                    </a:cxn>
                    <a:cxn ang="0">
                      <a:pos x="382" y="74"/>
                    </a:cxn>
                    <a:cxn ang="0">
                      <a:pos x="320" y="90"/>
                    </a:cxn>
                    <a:cxn ang="0">
                      <a:pos x="325" y="137"/>
                    </a:cxn>
                    <a:cxn ang="0">
                      <a:pos x="307" y="156"/>
                    </a:cxn>
                    <a:cxn ang="0">
                      <a:pos x="279" y="183"/>
                    </a:cxn>
                    <a:cxn ang="0">
                      <a:pos x="234" y="201"/>
                    </a:cxn>
                    <a:cxn ang="0">
                      <a:pos x="194" y="222"/>
                    </a:cxn>
                    <a:cxn ang="0">
                      <a:pos x="256" y="291"/>
                    </a:cxn>
                    <a:cxn ang="0">
                      <a:pos x="249" y="329"/>
                    </a:cxn>
                    <a:cxn ang="0">
                      <a:pos x="210" y="336"/>
                    </a:cxn>
                    <a:cxn ang="0">
                      <a:pos x="128" y="286"/>
                    </a:cxn>
                    <a:cxn ang="0">
                      <a:pos x="123" y="319"/>
                    </a:cxn>
                    <a:cxn ang="0">
                      <a:pos x="99" y="356"/>
                    </a:cxn>
                    <a:cxn ang="0">
                      <a:pos x="66" y="387"/>
                    </a:cxn>
                    <a:cxn ang="0">
                      <a:pos x="27" y="407"/>
                    </a:cxn>
                    <a:cxn ang="0">
                      <a:pos x="27" y="443"/>
                    </a:cxn>
                    <a:cxn ang="0">
                      <a:pos x="38" y="480"/>
                    </a:cxn>
                    <a:cxn ang="0">
                      <a:pos x="0" y="454"/>
                    </a:cxn>
                    <a:cxn ang="0">
                      <a:pos x="51" y="536"/>
                    </a:cxn>
                  </a:cxnLst>
                  <a:rect l="0" t="0" r="r" b="b"/>
                  <a:pathLst>
                    <a:path w="543" h="606">
                      <a:moveTo>
                        <a:pt x="51" y="536"/>
                      </a:moveTo>
                      <a:lnTo>
                        <a:pt x="99" y="600"/>
                      </a:lnTo>
                      <a:lnTo>
                        <a:pt x="154" y="606"/>
                      </a:lnTo>
                      <a:lnTo>
                        <a:pt x="184" y="585"/>
                      </a:lnTo>
                      <a:lnTo>
                        <a:pt x="190" y="572"/>
                      </a:lnTo>
                      <a:lnTo>
                        <a:pt x="217" y="510"/>
                      </a:lnTo>
                      <a:lnTo>
                        <a:pt x="210" y="495"/>
                      </a:lnTo>
                      <a:lnTo>
                        <a:pt x="234" y="472"/>
                      </a:lnTo>
                      <a:lnTo>
                        <a:pt x="196" y="467"/>
                      </a:lnTo>
                      <a:lnTo>
                        <a:pt x="165" y="438"/>
                      </a:lnTo>
                      <a:lnTo>
                        <a:pt x="198" y="431"/>
                      </a:lnTo>
                      <a:lnTo>
                        <a:pt x="175" y="385"/>
                      </a:lnTo>
                      <a:lnTo>
                        <a:pt x="268" y="398"/>
                      </a:lnTo>
                      <a:lnTo>
                        <a:pt x="348" y="363"/>
                      </a:lnTo>
                      <a:lnTo>
                        <a:pt x="376" y="327"/>
                      </a:lnTo>
                      <a:lnTo>
                        <a:pt x="431" y="312"/>
                      </a:lnTo>
                      <a:lnTo>
                        <a:pt x="387" y="294"/>
                      </a:lnTo>
                      <a:lnTo>
                        <a:pt x="307" y="231"/>
                      </a:lnTo>
                      <a:lnTo>
                        <a:pt x="367" y="242"/>
                      </a:lnTo>
                      <a:lnTo>
                        <a:pt x="315" y="189"/>
                      </a:lnTo>
                      <a:lnTo>
                        <a:pt x="389" y="217"/>
                      </a:lnTo>
                      <a:lnTo>
                        <a:pt x="340" y="165"/>
                      </a:lnTo>
                      <a:lnTo>
                        <a:pt x="429" y="208"/>
                      </a:lnTo>
                      <a:lnTo>
                        <a:pt x="484" y="215"/>
                      </a:lnTo>
                      <a:lnTo>
                        <a:pt x="514" y="245"/>
                      </a:lnTo>
                      <a:lnTo>
                        <a:pt x="494" y="176"/>
                      </a:lnTo>
                      <a:lnTo>
                        <a:pt x="328" y="114"/>
                      </a:lnTo>
                      <a:lnTo>
                        <a:pt x="468" y="156"/>
                      </a:lnTo>
                      <a:lnTo>
                        <a:pt x="345" y="75"/>
                      </a:lnTo>
                      <a:lnTo>
                        <a:pt x="433" y="121"/>
                      </a:lnTo>
                      <a:lnTo>
                        <a:pt x="539" y="185"/>
                      </a:lnTo>
                      <a:lnTo>
                        <a:pt x="428" y="81"/>
                      </a:lnTo>
                      <a:lnTo>
                        <a:pt x="543" y="153"/>
                      </a:lnTo>
                      <a:lnTo>
                        <a:pt x="464" y="62"/>
                      </a:lnTo>
                      <a:lnTo>
                        <a:pt x="348" y="0"/>
                      </a:lnTo>
                      <a:lnTo>
                        <a:pt x="406" y="54"/>
                      </a:lnTo>
                      <a:lnTo>
                        <a:pt x="345" y="42"/>
                      </a:lnTo>
                      <a:lnTo>
                        <a:pt x="382" y="74"/>
                      </a:lnTo>
                      <a:lnTo>
                        <a:pt x="272" y="38"/>
                      </a:lnTo>
                      <a:lnTo>
                        <a:pt x="320" y="90"/>
                      </a:lnTo>
                      <a:lnTo>
                        <a:pt x="239" y="65"/>
                      </a:lnTo>
                      <a:lnTo>
                        <a:pt x="325" y="137"/>
                      </a:lnTo>
                      <a:lnTo>
                        <a:pt x="253" y="117"/>
                      </a:lnTo>
                      <a:lnTo>
                        <a:pt x="307" y="156"/>
                      </a:lnTo>
                      <a:lnTo>
                        <a:pt x="237" y="143"/>
                      </a:lnTo>
                      <a:lnTo>
                        <a:pt x="279" y="183"/>
                      </a:lnTo>
                      <a:lnTo>
                        <a:pt x="190" y="165"/>
                      </a:lnTo>
                      <a:lnTo>
                        <a:pt x="234" y="201"/>
                      </a:lnTo>
                      <a:lnTo>
                        <a:pt x="148" y="186"/>
                      </a:lnTo>
                      <a:lnTo>
                        <a:pt x="194" y="222"/>
                      </a:lnTo>
                      <a:lnTo>
                        <a:pt x="217" y="276"/>
                      </a:lnTo>
                      <a:lnTo>
                        <a:pt x="256" y="291"/>
                      </a:lnTo>
                      <a:lnTo>
                        <a:pt x="136" y="258"/>
                      </a:lnTo>
                      <a:lnTo>
                        <a:pt x="249" y="329"/>
                      </a:lnTo>
                      <a:lnTo>
                        <a:pt x="247" y="338"/>
                      </a:lnTo>
                      <a:lnTo>
                        <a:pt x="210" y="336"/>
                      </a:lnTo>
                      <a:lnTo>
                        <a:pt x="151" y="306"/>
                      </a:lnTo>
                      <a:lnTo>
                        <a:pt x="128" y="286"/>
                      </a:lnTo>
                      <a:lnTo>
                        <a:pt x="198" y="353"/>
                      </a:lnTo>
                      <a:lnTo>
                        <a:pt x="123" y="319"/>
                      </a:lnTo>
                      <a:lnTo>
                        <a:pt x="173" y="369"/>
                      </a:lnTo>
                      <a:lnTo>
                        <a:pt x="99" y="356"/>
                      </a:lnTo>
                      <a:lnTo>
                        <a:pt x="123" y="402"/>
                      </a:lnTo>
                      <a:lnTo>
                        <a:pt x="66" y="387"/>
                      </a:lnTo>
                      <a:lnTo>
                        <a:pt x="121" y="438"/>
                      </a:lnTo>
                      <a:lnTo>
                        <a:pt x="27" y="407"/>
                      </a:lnTo>
                      <a:lnTo>
                        <a:pt x="82" y="453"/>
                      </a:lnTo>
                      <a:lnTo>
                        <a:pt x="27" y="443"/>
                      </a:lnTo>
                      <a:lnTo>
                        <a:pt x="87" y="502"/>
                      </a:lnTo>
                      <a:lnTo>
                        <a:pt x="38" y="480"/>
                      </a:lnTo>
                      <a:lnTo>
                        <a:pt x="108" y="546"/>
                      </a:lnTo>
                      <a:lnTo>
                        <a:pt x="0" y="454"/>
                      </a:lnTo>
                      <a:lnTo>
                        <a:pt x="51" y="536"/>
                      </a:lnTo>
                      <a:lnTo>
                        <a:pt x="51" y="536"/>
                      </a:lnTo>
                      <a:close/>
                    </a:path>
                  </a:pathLst>
                </a:custGeom>
                <a:solidFill>
                  <a:srgbClr val="DDB7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5" name="Freeform 377"/>
                <p:cNvSpPr>
                  <a:spLocks/>
                </p:cNvSpPr>
                <p:nvPr/>
              </p:nvSpPr>
              <p:spPr bwMode="auto">
                <a:xfrm>
                  <a:off x="4815" y="3004"/>
                  <a:ext cx="210" cy="347"/>
                </a:xfrm>
                <a:custGeom>
                  <a:avLst/>
                  <a:gdLst/>
                  <a:ahLst/>
                  <a:cxnLst>
                    <a:cxn ang="0">
                      <a:pos x="45" y="176"/>
                    </a:cxn>
                    <a:cxn ang="0">
                      <a:pos x="74" y="216"/>
                    </a:cxn>
                    <a:cxn ang="0">
                      <a:pos x="106" y="261"/>
                    </a:cxn>
                    <a:cxn ang="0">
                      <a:pos x="142" y="313"/>
                    </a:cxn>
                    <a:cxn ang="0">
                      <a:pos x="180" y="369"/>
                    </a:cxn>
                    <a:cxn ang="0">
                      <a:pos x="217" y="422"/>
                    </a:cxn>
                    <a:cxn ang="0">
                      <a:pos x="248" y="469"/>
                    </a:cxn>
                    <a:cxn ang="0">
                      <a:pos x="287" y="532"/>
                    </a:cxn>
                    <a:cxn ang="0">
                      <a:pos x="323" y="588"/>
                    </a:cxn>
                    <a:cxn ang="0">
                      <a:pos x="352" y="630"/>
                    </a:cxn>
                    <a:cxn ang="0">
                      <a:pos x="381" y="672"/>
                    </a:cxn>
                    <a:cxn ang="0">
                      <a:pos x="423" y="729"/>
                    </a:cxn>
                    <a:cxn ang="0">
                      <a:pos x="456" y="774"/>
                    </a:cxn>
                    <a:cxn ang="0">
                      <a:pos x="479" y="804"/>
                    </a:cxn>
                    <a:cxn ang="0">
                      <a:pos x="511" y="849"/>
                    </a:cxn>
                    <a:cxn ang="0">
                      <a:pos x="541" y="892"/>
                    </a:cxn>
                    <a:cxn ang="0">
                      <a:pos x="571" y="937"/>
                    </a:cxn>
                    <a:cxn ang="0">
                      <a:pos x="603" y="994"/>
                    </a:cxn>
                    <a:cxn ang="0">
                      <a:pos x="624" y="1039"/>
                    </a:cxn>
                    <a:cxn ang="0">
                      <a:pos x="629" y="902"/>
                    </a:cxn>
                    <a:cxn ang="0">
                      <a:pos x="620" y="731"/>
                    </a:cxn>
                    <a:cxn ang="0">
                      <a:pos x="547" y="293"/>
                    </a:cxn>
                    <a:cxn ang="0">
                      <a:pos x="526" y="307"/>
                    </a:cxn>
                    <a:cxn ang="0">
                      <a:pos x="551" y="483"/>
                    </a:cxn>
                    <a:cxn ang="0">
                      <a:pos x="565" y="555"/>
                    </a:cxn>
                    <a:cxn ang="0">
                      <a:pos x="600" y="800"/>
                    </a:cxn>
                    <a:cxn ang="0">
                      <a:pos x="537" y="839"/>
                    </a:cxn>
                    <a:cxn ang="0">
                      <a:pos x="201" y="350"/>
                    </a:cxn>
                    <a:cxn ang="0">
                      <a:pos x="169" y="307"/>
                    </a:cxn>
                    <a:cxn ang="0">
                      <a:pos x="129" y="251"/>
                    </a:cxn>
                    <a:cxn ang="0">
                      <a:pos x="94" y="199"/>
                    </a:cxn>
                    <a:cxn ang="0">
                      <a:pos x="68" y="146"/>
                    </a:cxn>
                    <a:cxn ang="0">
                      <a:pos x="35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9" h="1039">
                      <a:moveTo>
                        <a:pt x="0" y="0"/>
                      </a:moveTo>
                      <a:lnTo>
                        <a:pt x="45" y="176"/>
                      </a:lnTo>
                      <a:lnTo>
                        <a:pt x="52" y="186"/>
                      </a:lnTo>
                      <a:lnTo>
                        <a:pt x="74" y="216"/>
                      </a:lnTo>
                      <a:lnTo>
                        <a:pt x="88" y="238"/>
                      </a:lnTo>
                      <a:lnTo>
                        <a:pt x="106" y="261"/>
                      </a:lnTo>
                      <a:lnTo>
                        <a:pt x="123" y="286"/>
                      </a:lnTo>
                      <a:lnTo>
                        <a:pt x="142" y="313"/>
                      </a:lnTo>
                      <a:lnTo>
                        <a:pt x="162" y="340"/>
                      </a:lnTo>
                      <a:lnTo>
                        <a:pt x="180" y="369"/>
                      </a:lnTo>
                      <a:lnTo>
                        <a:pt x="199" y="396"/>
                      </a:lnTo>
                      <a:lnTo>
                        <a:pt x="217" y="422"/>
                      </a:lnTo>
                      <a:lnTo>
                        <a:pt x="234" y="447"/>
                      </a:lnTo>
                      <a:lnTo>
                        <a:pt x="248" y="469"/>
                      </a:lnTo>
                      <a:lnTo>
                        <a:pt x="268" y="502"/>
                      </a:lnTo>
                      <a:lnTo>
                        <a:pt x="287" y="532"/>
                      </a:lnTo>
                      <a:lnTo>
                        <a:pt x="310" y="568"/>
                      </a:lnTo>
                      <a:lnTo>
                        <a:pt x="323" y="588"/>
                      </a:lnTo>
                      <a:lnTo>
                        <a:pt x="338" y="608"/>
                      </a:lnTo>
                      <a:lnTo>
                        <a:pt x="352" y="630"/>
                      </a:lnTo>
                      <a:lnTo>
                        <a:pt x="366" y="651"/>
                      </a:lnTo>
                      <a:lnTo>
                        <a:pt x="381" y="672"/>
                      </a:lnTo>
                      <a:lnTo>
                        <a:pt x="395" y="692"/>
                      </a:lnTo>
                      <a:lnTo>
                        <a:pt x="423" y="729"/>
                      </a:lnTo>
                      <a:lnTo>
                        <a:pt x="446" y="761"/>
                      </a:lnTo>
                      <a:lnTo>
                        <a:pt x="456" y="774"/>
                      </a:lnTo>
                      <a:lnTo>
                        <a:pt x="464" y="785"/>
                      </a:lnTo>
                      <a:lnTo>
                        <a:pt x="479" y="804"/>
                      </a:lnTo>
                      <a:lnTo>
                        <a:pt x="495" y="826"/>
                      </a:lnTo>
                      <a:lnTo>
                        <a:pt x="511" y="849"/>
                      </a:lnTo>
                      <a:lnTo>
                        <a:pt x="526" y="872"/>
                      </a:lnTo>
                      <a:lnTo>
                        <a:pt x="541" y="892"/>
                      </a:lnTo>
                      <a:lnTo>
                        <a:pt x="554" y="911"/>
                      </a:lnTo>
                      <a:lnTo>
                        <a:pt x="571" y="937"/>
                      </a:lnTo>
                      <a:lnTo>
                        <a:pt x="586" y="960"/>
                      </a:lnTo>
                      <a:lnTo>
                        <a:pt x="603" y="994"/>
                      </a:lnTo>
                      <a:lnTo>
                        <a:pt x="619" y="1025"/>
                      </a:lnTo>
                      <a:lnTo>
                        <a:pt x="624" y="1039"/>
                      </a:lnTo>
                      <a:lnTo>
                        <a:pt x="604" y="951"/>
                      </a:lnTo>
                      <a:lnTo>
                        <a:pt x="629" y="902"/>
                      </a:lnTo>
                      <a:lnTo>
                        <a:pt x="624" y="798"/>
                      </a:lnTo>
                      <a:lnTo>
                        <a:pt x="620" y="731"/>
                      </a:lnTo>
                      <a:lnTo>
                        <a:pt x="575" y="453"/>
                      </a:lnTo>
                      <a:lnTo>
                        <a:pt x="547" y="293"/>
                      </a:lnTo>
                      <a:lnTo>
                        <a:pt x="522" y="273"/>
                      </a:lnTo>
                      <a:lnTo>
                        <a:pt x="526" y="307"/>
                      </a:lnTo>
                      <a:lnTo>
                        <a:pt x="537" y="388"/>
                      </a:lnTo>
                      <a:lnTo>
                        <a:pt x="551" y="483"/>
                      </a:lnTo>
                      <a:lnTo>
                        <a:pt x="558" y="523"/>
                      </a:lnTo>
                      <a:lnTo>
                        <a:pt x="565" y="555"/>
                      </a:lnTo>
                      <a:lnTo>
                        <a:pt x="590" y="690"/>
                      </a:lnTo>
                      <a:lnTo>
                        <a:pt x="600" y="800"/>
                      </a:lnTo>
                      <a:lnTo>
                        <a:pt x="596" y="906"/>
                      </a:lnTo>
                      <a:lnTo>
                        <a:pt x="537" y="839"/>
                      </a:lnTo>
                      <a:lnTo>
                        <a:pt x="346" y="565"/>
                      </a:lnTo>
                      <a:lnTo>
                        <a:pt x="201" y="350"/>
                      </a:lnTo>
                      <a:lnTo>
                        <a:pt x="185" y="330"/>
                      </a:lnTo>
                      <a:lnTo>
                        <a:pt x="169" y="307"/>
                      </a:lnTo>
                      <a:lnTo>
                        <a:pt x="149" y="280"/>
                      </a:lnTo>
                      <a:lnTo>
                        <a:pt x="129" y="251"/>
                      </a:lnTo>
                      <a:lnTo>
                        <a:pt x="110" y="224"/>
                      </a:lnTo>
                      <a:lnTo>
                        <a:pt x="94" y="199"/>
                      </a:lnTo>
                      <a:lnTo>
                        <a:pt x="84" y="180"/>
                      </a:lnTo>
                      <a:lnTo>
                        <a:pt x="68" y="146"/>
                      </a:lnTo>
                      <a:lnTo>
                        <a:pt x="52" y="110"/>
                      </a:lnTo>
                      <a:lnTo>
                        <a:pt x="35" y="68"/>
                      </a:lnTo>
                      <a:lnTo>
                        <a:pt x="25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6" name="Freeform 378"/>
                <p:cNvSpPr>
                  <a:spLocks/>
                </p:cNvSpPr>
                <p:nvPr/>
              </p:nvSpPr>
              <p:spPr bwMode="auto">
                <a:xfrm>
                  <a:off x="4719" y="3253"/>
                  <a:ext cx="247" cy="2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5"/>
                    </a:cxn>
                    <a:cxn ang="0">
                      <a:pos x="18" y="21"/>
                    </a:cxn>
                    <a:cxn ang="0">
                      <a:pos x="26" y="33"/>
                    </a:cxn>
                    <a:cxn ang="0">
                      <a:pos x="36" y="47"/>
                    </a:cxn>
                    <a:cxn ang="0">
                      <a:pos x="60" y="76"/>
                    </a:cxn>
                    <a:cxn ang="0">
                      <a:pos x="83" y="109"/>
                    </a:cxn>
                    <a:cxn ang="0">
                      <a:pos x="106" y="141"/>
                    </a:cxn>
                    <a:cxn ang="0">
                      <a:pos x="124" y="170"/>
                    </a:cxn>
                    <a:cxn ang="0">
                      <a:pos x="137" y="194"/>
                    </a:cxn>
                    <a:cxn ang="0">
                      <a:pos x="146" y="214"/>
                    </a:cxn>
                    <a:cxn ang="0">
                      <a:pos x="155" y="234"/>
                    </a:cxn>
                    <a:cxn ang="0">
                      <a:pos x="172" y="272"/>
                    </a:cxn>
                    <a:cxn ang="0">
                      <a:pos x="185" y="301"/>
                    </a:cxn>
                    <a:cxn ang="0">
                      <a:pos x="191" y="311"/>
                    </a:cxn>
                    <a:cxn ang="0">
                      <a:pos x="132" y="266"/>
                    </a:cxn>
                    <a:cxn ang="0">
                      <a:pos x="220" y="389"/>
                    </a:cxn>
                    <a:cxn ang="0">
                      <a:pos x="287" y="564"/>
                    </a:cxn>
                    <a:cxn ang="0">
                      <a:pos x="351" y="648"/>
                    </a:cxn>
                    <a:cxn ang="0">
                      <a:pos x="365" y="695"/>
                    </a:cxn>
                    <a:cxn ang="0">
                      <a:pos x="400" y="716"/>
                    </a:cxn>
                    <a:cxn ang="0">
                      <a:pos x="439" y="711"/>
                    </a:cxn>
                    <a:cxn ang="0">
                      <a:pos x="457" y="656"/>
                    </a:cxn>
                    <a:cxn ang="0">
                      <a:pos x="472" y="644"/>
                    </a:cxn>
                    <a:cxn ang="0">
                      <a:pos x="488" y="636"/>
                    </a:cxn>
                    <a:cxn ang="0">
                      <a:pos x="506" y="638"/>
                    </a:cxn>
                    <a:cxn ang="0">
                      <a:pos x="560" y="648"/>
                    </a:cxn>
                    <a:cxn ang="0">
                      <a:pos x="741" y="466"/>
                    </a:cxn>
                    <a:cxn ang="0">
                      <a:pos x="537" y="603"/>
                    </a:cxn>
                    <a:cxn ang="0">
                      <a:pos x="434" y="642"/>
                    </a:cxn>
                    <a:cxn ang="0">
                      <a:pos x="395" y="652"/>
                    </a:cxn>
                    <a:cxn ang="0">
                      <a:pos x="385" y="641"/>
                    </a:cxn>
                    <a:cxn ang="0">
                      <a:pos x="375" y="628"/>
                    </a:cxn>
                    <a:cxn ang="0">
                      <a:pos x="362" y="612"/>
                    </a:cxn>
                    <a:cxn ang="0">
                      <a:pos x="335" y="571"/>
                    </a:cxn>
                    <a:cxn ang="0">
                      <a:pos x="312" y="530"/>
                    </a:cxn>
                    <a:cxn ang="0">
                      <a:pos x="302" y="507"/>
                    </a:cxn>
                    <a:cxn ang="0">
                      <a:pos x="289" y="478"/>
                    </a:cxn>
                    <a:cxn ang="0">
                      <a:pos x="276" y="445"/>
                    </a:cxn>
                    <a:cxn ang="0">
                      <a:pos x="261" y="413"/>
                    </a:cxn>
                    <a:cxn ang="0">
                      <a:pos x="248" y="383"/>
                    </a:cxn>
                    <a:cxn ang="0">
                      <a:pos x="238" y="358"/>
                    </a:cxn>
                    <a:cxn ang="0">
                      <a:pos x="230" y="335"/>
                    </a:cxn>
                    <a:cxn ang="0">
                      <a:pos x="222" y="312"/>
                    </a:cxn>
                    <a:cxn ang="0">
                      <a:pos x="215" y="289"/>
                    </a:cxn>
                    <a:cxn ang="0">
                      <a:pos x="205" y="260"/>
                    </a:cxn>
                    <a:cxn ang="0">
                      <a:pos x="194" y="230"/>
                    </a:cxn>
                    <a:cxn ang="0">
                      <a:pos x="182" y="201"/>
                    </a:cxn>
                    <a:cxn ang="0">
                      <a:pos x="169" y="177"/>
                    </a:cxn>
                    <a:cxn ang="0">
                      <a:pos x="156" y="159"/>
                    </a:cxn>
                    <a:cxn ang="0">
                      <a:pos x="142" y="144"/>
                    </a:cxn>
                    <a:cxn ang="0">
                      <a:pos x="123" y="121"/>
                    </a:cxn>
                    <a:cxn ang="0">
                      <a:pos x="113" y="109"/>
                    </a:cxn>
                    <a:cxn ang="0">
                      <a:pos x="103" y="95"/>
                    </a:cxn>
                    <a:cxn ang="0">
                      <a:pos x="93" y="82"/>
                    </a:cxn>
                    <a:cxn ang="0">
                      <a:pos x="83" y="69"/>
                    </a:cxn>
                    <a:cxn ang="0">
                      <a:pos x="64" y="44"/>
                    </a:cxn>
                    <a:cxn ang="0">
                      <a:pos x="48" y="23"/>
                    </a:cxn>
                    <a:cxn ang="0">
                      <a:pos x="35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1" h="7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8" y="21"/>
                      </a:lnTo>
                      <a:lnTo>
                        <a:pt x="26" y="33"/>
                      </a:lnTo>
                      <a:lnTo>
                        <a:pt x="36" y="47"/>
                      </a:lnTo>
                      <a:lnTo>
                        <a:pt x="60" y="76"/>
                      </a:lnTo>
                      <a:lnTo>
                        <a:pt x="83" y="109"/>
                      </a:lnTo>
                      <a:lnTo>
                        <a:pt x="106" y="141"/>
                      </a:lnTo>
                      <a:lnTo>
                        <a:pt x="124" y="170"/>
                      </a:lnTo>
                      <a:lnTo>
                        <a:pt x="137" y="194"/>
                      </a:lnTo>
                      <a:lnTo>
                        <a:pt x="146" y="214"/>
                      </a:lnTo>
                      <a:lnTo>
                        <a:pt x="155" y="234"/>
                      </a:lnTo>
                      <a:lnTo>
                        <a:pt x="172" y="272"/>
                      </a:lnTo>
                      <a:lnTo>
                        <a:pt x="185" y="301"/>
                      </a:lnTo>
                      <a:lnTo>
                        <a:pt x="191" y="311"/>
                      </a:lnTo>
                      <a:lnTo>
                        <a:pt x="132" y="266"/>
                      </a:lnTo>
                      <a:lnTo>
                        <a:pt x="220" y="389"/>
                      </a:lnTo>
                      <a:lnTo>
                        <a:pt x="287" y="564"/>
                      </a:lnTo>
                      <a:lnTo>
                        <a:pt x="351" y="648"/>
                      </a:lnTo>
                      <a:lnTo>
                        <a:pt x="365" y="695"/>
                      </a:lnTo>
                      <a:lnTo>
                        <a:pt x="400" y="716"/>
                      </a:lnTo>
                      <a:lnTo>
                        <a:pt x="439" y="711"/>
                      </a:lnTo>
                      <a:lnTo>
                        <a:pt x="457" y="656"/>
                      </a:lnTo>
                      <a:lnTo>
                        <a:pt x="472" y="644"/>
                      </a:lnTo>
                      <a:lnTo>
                        <a:pt x="488" y="636"/>
                      </a:lnTo>
                      <a:lnTo>
                        <a:pt x="506" y="638"/>
                      </a:lnTo>
                      <a:lnTo>
                        <a:pt x="560" y="648"/>
                      </a:lnTo>
                      <a:lnTo>
                        <a:pt x="741" y="466"/>
                      </a:lnTo>
                      <a:lnTo>
                        <a:pt x="537" y="603"/>
                      </a:lnTo>
                      <a:lnTo>
                        <a:pt x="434" y="642"/>
                      </a:lnTo>
                      <a:lnTo>
                        <a:pt x="395" y="652"/>
                      </a:lnTo>
                      <a:lnTo>
                        <a:pt x="385" y="641"/>
                      </a:lnTo>
                      <a:lnTo>
                        <a:pt x="375" y="628"/>
                      </a:lnTo>
                      <a:lnTo>
                        <a:pt x="362" y="612"/>
                      </a:lnTo>
                      <a:lnTo>
                        <a:pt x="335" y="571"/>
                      </a:lnTo>
                      <a:lnTo>
                        <a:pt x="312" y="530"/>
                      </a:lnTo>
                      <a:lnTo>
                        <a:pt x="302" y="507"/>
                      </a:lnTo>
                      <a:lnTo>
                        <a:pt x="289" y="478"/>
                      </a:lnTo>
                      <a:lnTo>
                        <a:pt x="276" y="445"/>
                      </a:lnTo>
                      <a:lnTo>
                        <a:pt x="261" y="413"/>
                      </a:lnTo>
                      <a:lnTo>
                        <a:pt x="248" y="383"/>
                      </a:lnTo>
                      <a:lnTo>
                        <a:pt x="238" y="358"/>
                      </a:lnTo>
                      <a:lnTo>
                        <a:pt x="230" y="335"/>
                      </a:lnTo>
                      <a:lnTo>
                        <a:pt x="222" y="312"/>
                      </a:lnTo>
                      <a:lnTo>
                        <a:pt x="215" y="289"/>
                      </a:lnTo>
                      <a:lnTo>
                        <a:pt x="205" y="260"/>
                      </a:lnTo>
                      <a:lnTo>
                        <a:pt x="194" y="230"/>
                      </a:lnTo>
                      <a:lnTo>
                        <a:pt x="182" y="201"/>
                      </a:lnTo>
                      <a:lnTo>
                        <a:pt x="169" y="177"/>
                      </a:lnTo>
                      <a:lnTo>
                        <a:pt x="156" y="159"/>
                      </a:lnTo>
                      <a:lnTo>
                        <a:pt x="142" y="144"/>
                      </a:lnTo>
                      <a:lnTo>
                        <a:pt x="123" y="121"/>
                      </a:lnTo>
                      <a:lnTo>
                        <a:pt x="113" y="109"/>
                      </a:lnTo>
                      <a:lnTo>
                        <a:pt x="103" y="95"/>
                      </a:lnTo>
                      <a:lnTo>
                        <a:pt x="93" y="82"/>
                      </a:lnTo>
                      <a:lnTo>
                        <a:pt x="83" y="69"/>
                      </a:lnTo>
                      <a:lnTo>
                        <a:pt x="64" y="44"/>
                      </a:lnTo>
                      <a:lnTo>
                        <a:pt x="48" y="23"/>
                      </a:lnTo>
                      <a:lnTo>
                        <a:pt x="35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7" name="Freeform 379"/>
                <p:cNvSpPr>
                  <a:spLocks/>
                </p:cNvSpPr>
                <p:nvPr/>
              </p:nvSpPr>
              <p:spPr bwMode="auto">
                <a:xfrm>
                  <a:off x="5070" y="3040"/>
                  <a:ext cx="88" cy="215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73" y="30"/>
                    </a:cxn>
                    <a:cxn ang="0">
                      <a:pos x="165" y="53"/>
                    </a:cxn>
                    <a:cxn ang="0">
                      <a:pos x="186" y="83"/>
                    </a:cxn>
                    <a:cxn ang="0">
                      <a:pos x="197" y="107"/>
                    </a:cxn>
                    <a:cxn ang="0">
                      <a:pos x="209" y="131"/>
                    </a:cxn>
                    <a:cxn ang="0">
                      <a:pos x="233" y="219"/>
                    </a:cxn>
                    <a:cxn ang="0">
                      <a:pos x="233" y="454"/>
                    </a:cxn>
                    <a:cxn ang="0">
                      <a:pos x="239" y="644"/>
                    </a:cxn>
                    <a:cxn ang="0">
                      <a:pos x="264" y="644"/>
                    </a:cxn>
                    <a:cxn ang="0">
                      <a:pos x="258" y="524"/>
                    </a:cxn>
                    <a:cxn ang="0">
                      <a:pos x="253" y="376"/>
                    </a:cxn>
                    <a:cxn ang="0">
                      <a:pos x="253" y="200"/>
                    </a:cxn>
                    <a:cxn ang="0">
                      <a:pos x="204" y="69"/>
                    </a:cxn>
                    <a:cxn ang="0">
                      <a:pos x="194" y="59"/>
                    </a:cxn>
                    <a:cxn ang="0">
                      <a:pos x="184" y="49"/>
                    </a:cxn>
                    <a:cxn ang="0">
                      <a:pos x="171" y="37"/>
                    </a:cxn>
                    <a:cxn ang="0">
                      <a:pos x="157" y="26"/>
                    </a:cxn>
                    <a:cxn ang="0">
                      <a:pos x="142" y="17"/>
                    </a:cxn>
                    <a:cxn ang="0">
                      <a:pos x="116" y="10"/>
                    </a:cxn>
                    <a:cxn ang="0">
                      <a:pos x="62" y="7"/>
                    </a:cxn>
                    <a:cxn ang="0">
                      <a:pos x="29" y="0"/>
                    </a:cxn>
                    <a:cxn ang="0">
                      <a:pos x="0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64" h="644">
                      <a:moveTo>
                        <a:pt x="0" y="22"/>
                      </a:moveTo>
                      <a:lnTo>
                        <a:pt x="73" y="30"/>
                      </a:lnTo>
                      <a:lnTo>
                        <a:pt x="165" y="53"/>
                      </a:lnTo>
                      <a:lnTo>
                        <a:pt x="186" y="83"/>
                      </a:lnTo>
                      <a:lnTo>
                        <a:pt x="197" y="107"/>
                      </a:lnTo>
                      <a:lnTo>
                        <a:pt x="209" y="131"/>
                      </a:lnTo>
                      <a:lnTo>
                        <a:pt x="233" y="219"/>
                      </a:lnTo>
                      <a:lnTo>
                        <a:pt x="233" y="454"/>
                      </a:lnTo>
                      <a:lnTo>
                        <a:pt x="239" y="644"/>
                      </a:lnTo>
                      <a:lnTo>
                        <a:pt x="264" y="644"/>
                      </a:lnTo>
                      <a:lnTo>
                        <a:pt x="258" y="524"/>
                      </a:lnTo>
                      <a:lnTo>
                        <a:pt x="253" y="376"/>
                      </a:lnTo>
                      <a:lnTo>
                        <a:pt x="253" y="200"/>
                      </a:lnTo>
                      <a:lnTo>
                        <a:pt x="204" y="69"/>
                      </a:lnTo>
                      <a:lnTo>
                        <a:pt x="194" y="59"/>
                      </a:lnTo>
                      <a:lnTo>
                        <a:pt x="184" y="49"/>
                      </a:lnTo>
                      <a:lnTo>
                        <a:pt x="171" y="37"/>
                      </a:lnTo>
                      <a:lnTo>
                        <a:pt x="157" y="26"/>
                      </a:lnTo>
                      <a:lnTo>
                        <a:pt x="142" y="17"/>
                      </a:lnTo>
                      <a:lnTo>
                        <a:pt x="116" y="10"/>
                      </a:lnTo>
                      <a:lnTo>
                        <a:pt x="62" y="7"/>
                      </a:lnTo>
                      <a:lnTo>
                        <a:pt x="29" y="0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8" name="Freeform 380"/>
                <p:cNvSpPr>
                  <a:spLocks/>
                </p:cNvSpPr>
                <p:nvPr/>
              </p:nvSpPr>
              <p:spPr bwMode="auto">
                <a:xfrm>
                  <a:off x="4874" y="2739"/>
                  <a:ext cx="229" cy="111"/>
                </a:xfrm>
                <a:custGeom>
                  <a:avLst/>
                  <a:gdLst/>
                  <a:ahLst/>
                  <a:cxnLst>
                    <a:cxn ang="0">
                      <a:pos x="682" y="210"/>
                    </a:cxn>
                    <a:cxn ang="0">
                      <a:pos x="656" y="173"/>
                    </a:cxn>
                    <a:cxn ang="0">
                      <a:pos x="632" y="146"/>
                    </a:cxn>
                    <a:cxn ang="0">
                      <a:pos x="603" y="118"/>
                    </a:cxn>
                    <a:cxn ang="0">
                      <a:pos x="572" y="92"/>
                    </a:cxn>
                    <a:cxn ang="0">
                      <a:pos x="529" y="58"/>
                    </a:cxn>
                    <a:cxn ang="0">
                      <a:pos x="463" y="26"/>
                    </a:cxn>
                    <a:cxn ang="0">
                      <a:pos x="339" y="0"/>
                    </a:cxn>
                    <a:cxn ang="0">
                      <a:pos x="202" y="14"/>
                    </a:cxn>
                    <a:cxn ang="0">
                      <a:pos x="169" y="38"/>
                    </a:cxn>
                    <a:cxn ang="0">
                      <a:pos x="105" y="71"/>
                    </a:cxn>
                    <a:cxn ang="0">
                      <a:pos x="51" y="98"/>
                    </a:cxn>
                    <a:cxn ang="0">
                      <a:pos x="38" y="108"/>
                    </a:cxn>
                    <a:cxn ang="0">
                      <a:pos x="20" y="167"/>
                    </a:cxn>
                    <a:cxn ang="0">
                      <a:pos x="0" y="179"/>
                    </a:cxn>
                    <a:cxn ang="0">
                      <a:pos x="30" y="203"/>
                    </a:cxn>
                    <a:cxn ang="0">
                      <a:pos x="59" y="228"/>
                    </a:cxn>
                    <a:cxn ang="0">
                      <a:pos x="85" y="251"/>
                    </a:cxn>
                    <a:cxn ang="0">
                      <a:pos x="130" y="293"/>
                    </a:cxn>
                    <a:cxn ang="0">
                      <a:pos x="160" y="314"/>
                    </a:cxn>
                    <a:cxn ang="0">
                      <a:pos x="205" y="331"/>
                    </a:cxn>
                    <a:cxn ang="0">
                      <a:pos x="173" y="310"/>
                    </a:cxn>
                    <a:cxn ang="0">
                      <a:pos x="127" y="265"/>
                    </a:cxn>
                    <a:cxn ang="0">
                      <a:pos x="88" y="233"/>
                    </a:cxn>
                    <a:cxn ang="0">
                      <a:pos x="39" y="169"/>
                    </a:cxn>
                    <a:cxn ang="0">
                      <a:pos x="56" y="147"/>
                    </a:cxn>
                    <a:cxn ang="0">
                      <a:pos x="55" y="125"/>
                    </a:cxn>
                    <a:cxn ang="0">
                      <a:pos x="53" y="117"/>
                    </a:cxn>
                    <a:cxn ang="0">
                      <a:pos x="105" y="98"/>
                    </a:cxn>
                    <a:cxn ang="0">
                      <a:pos x="131" y="74"/>
                    </a:cxn>
                    <a:cxn ang="0">
                      <a:pos x="170" y="61"/>
                    </a:cxn>
                    <a:cxn ang="0">
                      <a:pos x="229" y="78"/>
                    </a:cxn>
                    <a:cxn ang="0">
                      <a:pos x="209" y="42"/>
                    </a:cxn>
                    <a:cxn ang="0">
                      <a:pos x="219" y="25"/>
                    </a:cxn>
                    <a:cxn ang="0">
                      <a:pos x="294" y="36"/>
                    </a:cxn>
                    <a:cxn ang="0">
                      <a:pos x="265" y="17"/>
                    </a:cxn>
                    <a:cxn ang="0">
                      <a:pos x="319" y="26"/>
                    </a:cxn>
                    <a:cxn ang="0">
                      <a:pos x="371" y="52"/>
                    </a:cxn>
                    <a:cxn ang="0">
                      <a:pos x="371" y="45"/>
                    </a:cxn>
                    <a:cxn ang="0">
                      <a:pos x="346" y="22"/>
                    </a:cxn>
                    <a:cxn ang="0">
                      <a:pos x="355" y="16"/>
                    </a:cxn>
                    <a:cxn ang="0">
                      <a:pos x="423" y="33"/>
                    </a:cxn>
                    <a:cxn ang="0">
                      <a:pos x="529" y="82"/>
                    </a:cxn>
                    <a:cxn ang="0">
                      <a:pos x="633" y="179"/>
                    </a:cxn>
                    <a:cxn ang="0">
                      <a:pos x="688" y="229"/>
                    </a:cxn>
                  </a:cxnLst>
                  <a:rect l="0" t="0" r="r" b="b"/>
                  <a:pathLst>
                    <a:path w="688" h="331">
                      <a:moveTo>
                        <a:pt x="688" y="229"/>
                      </a:moveTo>
                      <a:lnTo>
                        <a:pt x="682" y="210"/>
                      </a:lnTo>
                      <a:lnTo>
                        <a:pt x="666" y="187"/>
                      </a:lnTo>
                      <a:lnTo>
                        <a:pt x="656" y="173"/>
                      </a:lnTo>
                      <a:lnTo>
                        <a:pt x="644" y="160"/>
                      </a:lnTo>
                      <a:lnTo>
                        <a:pt x="632" y="146"/>
                      </a:lnTo>
                      <a:lnTo>
                        <a:pt x="617" y="133"/>
                      </a:lnTo>
                      <a:lnTo>
                        <a:pt x="603" y="118"/>
                      </a:lnTo>
                      <a:lnTo>
                        <a:pt x="588" y="104"/>
                      </a:lnTo>
                      <a:lnTo>
                        <a:pt x="572" y="92"/>
                      </a:lnTo>
                      <a:lnTo>
                        <a:pt x="558" y="79"/>
                      </a:lnTo>
                      <a:lnTo>
                        <a:pt x="529" y="58"/>
                      </a:lnTo>
                      <a:lnTo>
                        <a:pt x="505" y="43"/>
                      </a:lnTo>
                      <a:lnTo>
                        <a:pt x="463" y="26"/>
                      </a:lnTo>
                      <a:lnTo>
                        <a:pt x="424" y="13"/>
                      </a:lnTo>
                      <a:lnTo>
                        <a:pt x="339" y="0"/>
                      </a:lnTo>
                      <a:lnTo>
                        <a:pt x="250" y="0"/>
                      </a:lnTo>
                      <a:lnTo>
                        <a:pt x="202" y="14"/>
                      </a:lnTo>
                      <a:lnTo>
                        <a:pt x="190" y="26"/>
                      </a:lnTo>
                      <a:lnTo>
                        <a:pt x="169" y="38"/>
                      </a:lnTo>
                      <a:lnTo>
                        <a:pt x="140" y="52"/>
                      </a:lnTo>
                      <a:lnTo>
                        <a:pt x="105" y="71"/>
                      </a:lnTo>
                      <a:lnTo>
                        <a:pt x="72" y="88"/>
                      </a:lnTo>
                      <a:lnTo>
                        <a:pt x="51" y="98"/>
                      </a:lnTo>
                      <a:lnTo>
                        <a:pt x="32" y="105"/>
                      </a:lnTo>
                      <a:lnTo>
                        <a:pt x="38" y="108"/>
                      </a:lnTo>
                      <a:lnTo>
                        <a:pt x="32" y="144"/>
                      </a:lnTo>
                      <a:lnTo>
                        <a:pt x="20" y="167"/>
                      </a:lnTo>
                      <a:lnTo>
                        <a:pt x="10" y="177"/>
                      </a:lnTo>
                      <a:lnTo>
                        <a:pt x="0" y="179"/>
                      </a:lnTo>
                      <a:lnTo>
                        <a:pt x="9" y="186"/>
                      </a:lnTo>
                      <a:lnTo>
                        <a:pt x="30" y="203"/>
                      </a:lnTo>
                      <a:lnTo>
                        <a:pt x="45" y="215"/>
                      </a:lnTo>
                      <a:lnTo>
                        <a:pt x="59" y="228"/>
                      </a:lnTo>
                      <a:lnTo>
                        <a:pt x="72" y="239"/>
                      </a:lnTo>
                      <a:lnTo>
                        <a:pt x="85" y="251"/>
                      </a:lnTo>
                      <a:lnTo>
                        <a:pt x="108" y="272"/>
                      </a:lnTo>
                      <a:lnTo>
                        <a:pt x="130" y="293"/>
                      </a:lnTo>
                      <a:lnTo>
                        <a:pt x="147" y="307"/>
                      </a:lnTo>
                      <a:lnTo>
                        <a:pt x="160" y="314"/>
                      </a:lnTo>
                      <a:lnTo>
                        <a:pt x="190" y="327"/>
                      </a:lnTo>
                      <a:lnTo>
                        <a:pt x="205" y="331"/>
                      </a:lnTo>
                      <a:lnTo>
                        <a:pt x="193" y="323"/>
                      </a:lnTo>
                      <a:lnTo>
                        <a:pt x="173" y="310"/>
                      </a:lnTo>
                      <a:lnTo>
                        <a:pt x="139" y="281"/>
                      </a:lnTo>
                      <a:lnTo>
                        <a:pt x="127" y="265"/>
                      </a:lnTo>
                      <a:lnTo>
                        <a:pt x="110" y="249"/>
                      </a:lnTo>
                      <a:lnTo>
                        <a:pt x="88" y="233"/>
                      </a:lnTo>
                      <a:lnTo>
                        <a:pt x="43" y="195"/>
                      </a:lnTo>
                      <a:lnTo>
                        <a:pt x="39" y="169"/>
                      </a:lnTo>
                      <a:lnTo>
                        <a:pt x="66" y="166"/>
                      </a:lnTo>
                      <a:lnTo>
                        <a:pt x="56" y="147"/>
                      </a:lnTo>
                      <a:lnTo>
                        <a:pt x="88" y="134"/>
                      </a:lnTo>
                      <a:lnTo>
                        <a:pt x="55" y="125"/>
                      </a:lnTo>
                      <a:lnTo>
                        <a:pt x="42" y="120"/>
                      </a:lnTo>
                      <a:lnTo>
                        <a:pt x="53" y="117"/>
                      </a:lnTo>
                      <a:lnTo>
                        <a:pt x="154" y="114"/>
                      </a:lnTo>
                      <a:lnTo>
                        <a:pt x="105" y="98"/>
                      </a:lnTo>
                      <a:lnTo>
                        <a:pt x="156" y="88"/>
                      </a:lnTo>
                      <a:lnTo>
                        <a:pt x="131" y="74"/>
                      </a:lnTo>
                      <a:lnTo>
                        <a:pt x="141" y="65"/>
                      </a:lnTo>
                      <a:lnTo>
                        <a:pt x="170" y="61"/>
                      </a:lnTo>
                      <a:lnTo>
                        <a:pt x="211" y="71"/>
                      </a:lnTo>
                      <a:lnTo>
                        <a:pt x="229" y="78"/>
                      </a:lnTo>
                      <a:lnTo>
                        <a:pt x="185" y="43"/>
                      </a:lnTo>
                      <a:lnTo>
                        <a:pt x="209" y="42"/>
                      </a:lnTo>
                      <a:lnTo>
                        <a:pt x="244" y="53"/>
                      </a:lnTo>
                      <a:lnTo>
                        <a:pt x="219" y="25"/>
                      </a:lnTo>
                      <a:lnTo>
                        <a:pt x="317" y="58"/>
                      </a:lnTo>
                      <a:lnTo>
                        <a:pt x="294" y="36"/>
                      </a:lnTo>
                      <a:lnTo>
                        <a:pt x="248" y="22"/>
                      </a:lnTo>
                      <a:lnTo>
                        <a:pt x="265" y="17"/>
                      </a:lnTo>
                      <a:lnTo>
                        <a:pt x="297" y="17"/>
                      </a:lnTo>
                      <a:lnTo>
                        <a:pt x="319" y="26"/>
                      </a:lnTo>
                      <a:lnTo>
                        <a:pt x="346" y="39"/>
                      </a:lnTo>
                      <a:lnTo>
                        <a:pt x="371" y="52"/>
                      </a:lnTo>
                      <a:lnTo>
                        <a:pt x="381" y="58"/>
                      </a:lnTo>
                      <a:lnTo>
                        <a:pt x="371" y="45"/>
                      </a:lnTo>
                      <a:lnTo>
                        <a:pt x="361" y="33"/>
                      </a:lnTo>
                      <a:lnTo>
                        <a:pt x="346" y="22"/>
                      </a:lnTo>
                      <a:lnTo>
                        <a:pt x="343" y="16"/>
                      </a:lnTo>
                      <a:lnTo>
                        <a:pt x="355" y="16"/>
                      </a:lnTo>
                      <a:lnTo>
                        <a:pt x="389" y="22"/>
                      </a:lnTo>
                      <a:lnTo>
                        <a:pt x="423" y="33"/>
                      </a:lnTo>
                      <a:lnTo>
                        <a:pt x="444" y="42"/>
                      </a:lnTo>
                      <a:lnTo>
                        <a:pt x="529" y="82"/>
                      </a:lnTo>
                      <a:lnTo>
                        <a:pt x="585" y="121"/>
                      </a:lnTo>
                      <a:lnTo>
                        <a:pt x="633" y="179"/>
                      </a:lnTo>
                      <a:lnTo>
                        <a:pt x="657" y="219"/>
                      </a:lnTo>
                      <a:lnTo>
                        <a:pt x="688" y="229"/>
                      </a:lnTo>
                      <a:lnTo>
                        <a:pt x="688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69" name="Freeform 381"/>
                <p:cNvSpPr>
                  <a:spLocks/>
                </p:cNvSpPr>
                <p:nvPr/>
              </p:nvSpPr>
              <p:spPr bwMode="auto">
                <a:xfrm>
                  <a:off x="4913" y="2858"/>
                  <a:ext cx="103" cy="86"/>
                </a:xfrm>
                <a:custGeom>
                  <a:avLst/>
                  <a:gdLst/>
                  <a:ahLst/>
                  <a:cxnLst>
                    <a:cxn ang="0">
                      <a:pos x="0" y="157"/>
                    </a:cxn>
                    <a:cxn ang="0">
                      <a:pos x="9" y="169"/>
                    </a:cxn>
                    <a:cxn ang="0">
                      <a:pos x="17" y="180"/>
                    </a:cxn>
                    <a:cxn ang="0">
                      <a:pos x="29" y="195"/>
                    </a:cxn>
                    <a:cxn ang="0">
                      <a:pos x="40" y="209"/>
                    </a:cxn>
                    <a:cxn ang="0">
                      <a:pos x="52" y="222"/>
                    </a:cxn>
                    <a:cxn ang="0">
                      <a:pos x="69" y="240"/>
                    </a:cxn>
                    <a:cxn ang="0">
                      <a:pos x="85" y="248"/>
                    </a:cxn>
                    <a:cxn ang="0">
                      <a:pos x="105" y="254"/>
                    </a:cxn>
                    <a:cxn ang="0">
                      <a:pos x="138" y="257"/>
                    </a:cxn>
                    <a:cxn ang="0">
                      <a:pos x="147" y="247"/>
                    </a:cxn>
                    <a:cxn ang="0">
                      <a:pos x="158" y="229"/>
                    </a:cxn>
                    <a:cxn ang="0">
                      <a:pos x="173" y="206"/>
                    </a:cxn>
                    <a:cxn ang="0">
                      <a:pos x="179" y="155"/>
                    </a:cxn>
                    <a:cxn ang="0">
                      <a:pos x="189" y="142"/>
                    </a:cxn>
                    <a:cxn ang="0">
                      <a:pos x="125" y="107"/>
                    </a:cxn>
                    <a:cxn ang="0">
                      <a:pos x="161" y="93"/>
                    </a:cxn>
                    <a:cxn ang="0">
                      <a:pos x="144" y="65"/>
                    </a:cxn>
                    <a:cxn ang="0">
                      <a:pos x="169" y="41"/>
                    </a:cxn>
                    <a:cxn ang="0">
                      <a:pos x="264" y="41"/>
                    </a:cxn>
                    <a:cxn ang="0">
                      <a:pos x="310" y="18"/>
                    </a:cxn>
                    <a:cxn ang="0">
                      <a:pos x="300" y="9"/>
                    </a:cxn>
                    <a:cxn ang="0">
                      <a:pos x="277" y="5"/>
                    </a:cxn>
                    <a:cxn ang="0">
                      <a:pos x="244" y="0"/>
                    </a:cxn>
                    <a:cxn ang="0">
                      <a:pos x="271" y="18"/>
                    </a:cxn>
                    <a:cxn ang="0">
                      <a:pos x="195" y="18"/>
                    </a:cxn>
                    <a:cxn ang="0">
                      <a:pos x="169" y="9"/>
                    </a:cxn>
                    <a:cxn ang="0">
                      <a:pos x="195" y="29"/>
                    </a:cxn>
                    <a:cxn ang="0">
                      <a:pos x="135" y="13"/>
                    </a:cxn>
                    <a:cxn ang="0">
                      <a:pos x="156" y="41"/>
                    </a:cxn>
                    <a:cxn ang="0">
                      <a:pos x="127" y="41"/>
                    </a:cxn>
                    <a:cxn ang="0">
                      <a:pos x="133" y="70"/>
                    </a:cxn>
                    <a:cxn ang="0">
                      <a:pos x="75" y="31"/>
                    </a:cxn>
                    <a:cxn ang="0">
                      <a:pos x="112" y="77"/>
                    </a:cxn>
                    <a:cxn ang="0">
                      <a:pos x="50" y="64"/>
                    </a:cxn>
                    <a:cxn ang="0">
                      <a:pos x="111" y="107"/>
                    </a:cxn>
                    <a:cxn ang="0">
                      <a:pos x="58" y="108"/>
                    </a:cxn>
                    <a:cxn ang="0">
                      <a:pos x="29" y="123"/>
                    </a:cxn>
                    <a:cxn ang="0">
                      <a:pos x="86" y="140"/>
                    </a:cxn>
                    <a:cxn ang="0">
                      <a:pos x="58" y="150"/>
                    </a:cxn>
                    <a:cxn ang="0">
                      <a:pos x="73" y="165"/>
                    </a:cxn>
                    <a:cxn ang="0">
                      <a:pos x="78" y="178"/>
                    </a:cxn>
                    <a:cxn ang="0">
                      <a:pos x="37" y="163"/>
                    </a:cxn>
                    <a:cxn ang="0">
                      <a:pos x="60" y="195"/>
                    </a:cxn>
                    <a:cxn ang="0">
                      <a:pos x="0" y="157"/>
                    </a:cxn>
                    <a:cxn ang="0">
                      <a:pos x="0" y="157"/>
                    </a:cxn>
                  </a:cxnLst>
                  <a:rect l="0" t="0" r="r" b="b"/>
                  <a:pathLst>
                    <a:path w="310" h="257">
                      <a:moveTo>
                        <a:pt x="0" y="157"/>
                      </a:moveTo>
                      <a:lnTo>
                        <a:pt x="9" y="169"/>
                      </a:lnTo>
                      <a:lnTo>
                        <a:pt x="17" y="180"/>
                      </a:lnTo>
                      <a:lnTo>
                        <a:pt x="29" y="195"/>
                      </a:lnTo>
                      <a:lnTo>
                        <a:pt x="40" y="209"/>
                      </a:lnTo>
                      <a:lnTo>
                        <a:pt x="52" y="222"/>
                      </a:lnTo>
                      <a:lnTo>
                        <a:pt x="69" y="240"/>
                      </a:lnTo>
                      <a:lnTo>
                        <a:pt x="85" y="248"/>
                      </a:lnTo>
                      <a:lnTo>
                        <a:pt x="105" y="254"/>
                      </a:lnTo>
                      <a:lnTo>
                        <a:pt x="138" y="257"/>
                      </a:lnTo>
                      <a:lnTo>
                        <a:pt x="147" y="247"/>
                      </a:lnTo>
                      <a:lnTo>
                        <a:pt x="158" y="229"/>
                      </a:lnTo>
                      <a:lnTo>
                        <a:pt x="173" y="206"/>
                      </a:lnTo>
                      <a:lnTo>
                        <a:pt x="179" y="155"/>
                      </a:lnTo>
                      <a:lnTo>
                        <a:pt x="189" y="142"/>
                      </a:lnTo>
                      <a:lnTo>
                        <a:pt x="125" y="107"/>
                      </a:lnTo>
                      <a:lnTo>
                        <a:pt x="161" y="93"/>
                      </a:lnTo>
                      <a:lnTo>
                        <a:pt x="144" y="65"/>
                      </a:lnTo>
                      <a:lnTo>
                        <a:pt x="169" y="41"/>
                      </a:lnTo>
                      <a:lnTo>
                        <a:pt x="264" y="41"/>
                      </a:lnTo>
                      <a:lnTo>
                        <a:pt x="310" y="18"/>
                      </a:lnTo>
                      <a:lnTo>
                        <a:pt x="300" y="9"/>
                      </a:lnTo>
                      <a:lnTo>
                        <a:pt x="277" y="5"/>
                      </a:lnTo>
                      <a:lnTo>
                        <a:pt x="244" y="0"/>
                      </a:lnTo>
                      <a:lnTo>
                        <a:pt x="271" y="18"/>
                      </a:lnTo>
                      <a:lnTo>
                        <a:pt x="195" y="18"/>
                      </a:lnTo>
                      <a:lnTo>
                        <a:pt x="169" y="9"/>
                      </a:lnTo>
                      <a:lnTo>
                        <a:pt x="195" y="29"/>
                      </a:lnTo>
                      <a:lnTo>
                        <a:pt x="135" y="13"/>
                      </a:lnTo>
                      <a:lnTo>
                        <a:pt x="156" y="41"/>
                      </a:lnTo>
                      <a:lnTo>
                        <a:pt x="127" y="41"/>
                      </a:lnTo>
                      <a:lnTo>
                        <a:pt x="133" y="70"/>
                      </a:lnTo>
                      <a:lnTo>
                        <a:pt x="75" y="31"/>
                      </a:lnTo>
                      <a:lnTo>
                        <a:pt x="112" y="77"/>
                      </a:lnTo>
                      <a:lnTo>
                        <a:pt x="50" y="64"/>
                      </a:lnTo>
                      <a:lnTo>
                        <a:pt x="111" y="107"/>
                      </a:lnTo>
                      <a:lnTo>
                        <a:pt x="58" y="108"/>
                      </a:lnTo>
                      <a:lnTo>
                        <a:pt x="29" y="123"/>
                      </a:lnTo>
                      <a:lnTo>
                        <a:pt x="86" y="140"/>
                      </a:lnTo>
                      <a:lnTo>
                        <a:pt x="58" y="150"/>
                      </a:lnTo>
                      <a:lnTo>
                        <a:pt x="73" y="165"/>
                      </a:lnTo>
                      <a:lnTo>
                        <a:pt x="78" y="178"/>
                      </a:lnTo>
                      <a:lnTo>
                        <a:pt x="37" y="163"/>
                      </a:lnTo>
                      <a:lnTo>
                        <a:pt x="60" y="195"/>
                      </a:lnTo>
                      <a:lnTo>
                        <a:pt x="0" y="157"/>
                      </a:lnTo>
                      <a:lnTo>
                        <a:pt x="0" y="157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0" name="Freeform 382"/>
                <p:cNvSpPr>
                  <a:spLocks/>
                </p:cNvSpPr>
                <p:nvPr/>
              </p:nvSpPr>
              <p:spPr bwMode="auto">
                <a:xfrm>
                  <a:off x="5035" y="2771"/>
                  <a:ext cx="59" cy="54"/>
                </a:xfrm>
                <a:custGeom>
                  <a:avLst/>
                  <a:gdLst/>
                  <a:ahLst/>
                  <a:cxnLst>
                    <a:cxn ang="0">
                      <a:pos x="176" y="162"/>
                    </a:cxn>
                    <a:cxn ang="0">
                      <a:pos x="172" y="150"/>
                    </a:cxn>
                    <a:cxn ang="0">
                      <a:pos x="160" y="127"/>
                    </a:cxn>
                    <a:cxn ang="0">
                      <a:pos x="146" y="100"/>
                    </a:cxn>
                    <a:cxn ang="0">
                      <a:pos x="133" y="81"/>
                    </a:cxn>
                    <a:cxn ang="0">
                      <a:pos x="114" y="64"/>
                    </a:cxn>
                    <a:cxn ang="0">
                      <a:pos x="101" y="52"/>
                    </a:cxn>
                    <a:cxn ang="0">
                      <a:pos x="87" y="41"/>
                    </a:cxn>
                    <a:cxn ang="0">
                      <a:pos x="62" y="23"/>
                    </a:cxn>
                    <a:cxn ang="0">
                      <a:pos x="52" y="15"/>
                    </a:cxn>
                    <a:cxn ang="0">
                      <a:pos x="0" y="0"/>
                    </a:cxn>
                    <a:cxn ang="0">
                      <a:pos x="24" y="15"/>
                    </a:cxn>
                    <a:cxn ang="0">
                      <a:pos x="41" y="26"/>
                    </a:cxn>
                    <a:cxn ang="0">
                      <a:pos x="54" y="39"/>
                    </a:cxn>
                    <a:cxn ang="0">
                      <a:pos x="68" y="51"/>
                    </a:cxn>
                    <a:cxn ang="0">
                      <a:pos x="86" y="62"/>
                    </a:cxn>
                    <a:cxn ang="0">
                      <a:pos x="117" y="85"/>
                    </a:cxn>
                    <a:cxn ang="0">
                      <a:pos x="130" y="98"/>
                    </a:cxn>
                    <a:cxn ang="0">
                      <a:pos x="143" y="114"/>
                    </a:cxn>
                    <a:cxn ang="0">
                      <a:pos x="156" y="131"/>
                    </a:cxn>
                    <a:cxn ang="0">
                      <a:pos x="176" y="162"/>
                    </a:cxn>
                    <a:cxn ang="0">
                      <a:pos x="176" y="162"/>
                    </a:cxn>
                  </a:cxnLst>
                  <a:rect l="0" t="0" r="r" b="b"/>
                  <a:pathLst>
                    <a:path w="176" h="162">
                      <a:moveTo>
                        <a:pt x="176" y="162"/>
                      </a:moveTo>
                      <a:lnTo>
                        <a:pt x="172" y="150"/>
                      </a:lnTo>
                      <a:lnTo>
                        <a:pt x="160" y="127"/>
                      </a:lnTo>
                      <a:lnTo>
                        <a:pt x="146" y="100"/>
                      </a:lnTo>
                      <a:lnTo>
                        <a:pt x="133" y="81"/>
                      </a:lnTo>
                      <a:lnTo>
                        <a:pt x="114" y="64"/>
                      </a:lnTo>
                      <a:lnTo>
                        <a:pt x="101" y="52"/>
                      </a:lnTo>
                      <a:lnTo>
                        <a:pt x="87" y="41"/>
                      </a:lnTo>
                      <a:lnTo>
                        <a:pt x="62" y="23"/>
                      </a:lnTo>
                      <a:lnTo>
                        <a:pt x="52" y="15"/>
                      </a:lnTo>
                      <a:lnTo>
                        <a:pt x="0" y="0"/>
                      </a:lnTo>
                      <a:lnTo>
                        <a:pt x="24" y="15"/>
                      </a:lnTo>
                      <a:lnTo>
                        <a:pt x="41" y="26"/>
                      </a:lnTo>
                      <a:lnTo>
                        <a:pt x="54" y="39"/>
                      </a:lnTo>
                      <a:lnTo>
                        <a:pt x="68" y="51"/>
                      </a:lnTo>
                      <a:lnTo>
                        <a:pt x="86" y="62"/>
                      </a:lnTo>
                      <a:lnTo>
                        <a:pt x="117" y="85"/>
                      </a:lnTo>
                      <a:lnTo>
                        <a:pt x="130" y="98"/>
                      </a:lnTo>
                      <a:lnTo>
                        <a:pt x="143" y="114"/>
                      </a:lnTo>
                      <a:lnTo>
                        <a:pt x="156" y="131"/>
                      </a:lnTo>
                      <a:lnTo>
                        <a:pt x="176" y="162"/>
                      </a:lnTo>
                      <a:lnTo>
                        <a:pt x="176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1" name="Freeform 383"/>
                <p:cNvSpPr>
                  <a:spLocks/>
                </p:cNvSpPr>
                <p:nvPr/>
              </p:nvSpPr>
              <p:spPr bwMode="auto">
                <a:xfrm>
                  <a:off x="5092" y="2809"/>
                  <a:ext cx="11" cy="44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16" y="117"/>
                    </a:cxn>
                    <a:cxn ang="0">
                      <a:pos x="32" y="81"/>
                    </a:cxn>
                    <a:cxn ang="0">
                      <a:pos x="32" y="23"/>
                    </a:cxn>
                    <a:cxn ang="0">
                      <a:pos x="7" y="0"/>
                    </a:cxn>
                    <a:cxn ang="0">
                      <a:pos x="13" y="19"/>
                    </a:cxn>
                    <a:cxn ang="0">
                      <a:pos x="19" y="55"/>
                    </a:cxn>
                    <a:cxn ang="0">
                      <a:pos x="17" y="82"/>
                    </a:cxn>
                    <a:cxn ang="0">
                      <a:pos x="9" y="98"/>
                    </a:cxn>
                    <a:cxn ang="0">
                      <a:pos x="1" y="117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32" h="131">
                      <a:moveTo>
                        <a:pt x="0" y="131"/>
                      </a:moveTo>
                      <a:lnTo>
                        <a:pt x="16" y="117"/>
                      </a:lnTo>
                      <a:lnTo>
                        <a:pt x="32" y="81"/>
                      </a:lnTo>
                      <a:lnTo>
                        <a:pt x="32" y="23"/>
                      </a:lnTo>
                      <a:lnTo>
                        <a:pt x="7" y="0"/>
                      </a:lnTo>
                      <a:lnTo>
                        <a:pt x="13" y="19"/>
                      </a:lnTo>
                      <a:lnTo>
                        <a:pt x="19" y="55"/>
                      </a:lnTo>
                      <a:lnTo>
                        <a:pt x="17" y="82"/>
                      </a:lnTo>
                      <a:lnTo>
                        <a:pt x="9" y="98"/>
                      </a:lnTo>
                      <a:lnTo>
                        <a:pt x="1" y="117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2" name="Freeform 384"/>
                <p:cNvSpPr>
                  <a:spLocks/>
                </p:cNvSpPr>
                <p:nvPr/>
              </p:nvSpPr>
              <p:spPr bwMode="auto">
                <a:xfrm>
                  <a:off x="5101" y="2815"/>
                  <a:ext cx="21" cy="38"/>
                </a:xfrm>
                <a:custGeom>
                  <a:avLst/>
                  <a:gdLst/>
                  <a:ahLst/>
                  <a:cxnLst>
                    <a:cxn ang="0">
                      <a:pos x="14" y="31"/>
                    </a:cxn>
                    <a:cxn ang="0">
                      <a:pos x="22" y="91"/>
                    </a:cxn>
                    <a:cxn ang="0">
                      <a:pos x="26" y="100"/>
                    </a:cxn>
                    <a:cxn ang="0">
                      <a:pos x="35" y="103"/>
                    </a:cxn>
                    <a:cxn ang="0">
                      <a:pos x="49" y="88"/>
                    </a:cxn>
                    <a:cxn ang="0">
                      <a:pos x="46" y="61"/>
                    </a:cxn>
                    <a:cxn ang="0">
                      <a:pos x="42" y="46"/>
                    </a:cxn>
                    <a:cxn ang="0">
                      <a:pos x="63" y="56"/>
                    </a:cxn>
                    <a:cxn ang="0">
                      <a:pos x="61" y="105"/>
                    </a:cxn>
                    <a:cxn ang="0">
                      <a:pos x="27" y="116"/>
                    </a:cxn>
                    <a:cxn ang="0">
                      <a:pos x="9" y="110"/>
                    </a:cxn>
                    <a:cxn ang="0">
                      <a:pos x="0" y="98"/>
                    </a:cxn>
                    <a:cxn ang="0">
                      <a:pos x="6" y="71"/>
                    </a:cxn>
                    <a:cxn ang="0">
                      <a:pos x="0" y="0"/>
                    </a:cxn>
                    <a:cxn ang="0">
                      <a:pos x="14" y="31"/>
                    </a:cxn>
                    <a:cxn ang="0">
                      <a:pos x="14" y="31"/>
                    </a:cxn>
                  </a:cxnLst>
                  <a:rect l="0" t="0" r="r" b="b"/>
                  <a:pathLst>
                    <a:path w="63" h="116">
                      <a:moveTo>
                        <a:pt x="14" y="31"/>
                      </a:moveTo>
                      <a:lnTo>
                        <a:pt x="22" y="91"/>
                      </a:lnTo>
                      <a:lnTo>
                        <a:pt x="26" y="100"/>
                      </a:lnTo>
                      <a:lnTo>
                        <a:pt x="35" y="103"/>
                      </a:lnTo>
                      <a:lnTo>
                        <a:pt x="49" y="88"/>
                      </a:lnTo>
                      <a:lnTo>
                        <a:pt x="46" y="61"/>
                      </a:lnTo>
                      <a:lnTo>
                        <a:pt x="42" y="46"/>
                      </a:lnTo>
                      <a:lnTo>
                        <a:pt x="63" y="56"/>
                      </a:lnTo>
                      <a:lnTo>
                        <a:pt x="61" y="105"/>
                      </a:lnTo>
                      <a:lnTo>
                        <a:pt x="27" y="116"/>
                      </a:lnTo>
                      <a:lnTo>
                        <a:pt x="9" y="110"/>
                      </a:lnTo>
                      <a:lnTo>
                        <a:pt x="0" y="98"/>
                      </a:lnTo>
                      <a:lnTo>
                        <a:pt x="6" y="71"/>
                      </a:lnTo>
                      <a:lnTo>
                        <a:pt x="0" y="0"/>
                      </a:lnTo>
                      <a:lnTo>
                        <a:pt x="14" y="31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3" name="Freeform 385"/>
                <p:cNvSpPr>
                  <a:spLocks/>
                </p:cNvSpPr>
                <p:nvPr/>
              </p:nvSpPr>
              <p:spPr bwMode="auto">
                <a:xfrm>
                  <a:off x="5016" y="2801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191" y="153"/>
                    </a:cxn>
                    <a:cxn ang="0">
                      <a:pos x="186" y="134"/>
                    </a:cxn>
                    <a:cxn ang="0">
                      <a:pos x="172" y="102"/>
                    </a:cxn>
                    <a:cxn ang="0">
                      <a:pos x="160" y="88"/>
                    </a:cxn>
                    <a:cxn ang="0">
                      <a:pos x="146" y="76"/>
                    </a:cxn>
                    <a:cxn ang="0">
                      <a:pos x="116" y="53"/>
                    </a:cxn>
                    <a:cxn ang="0">
                      <a:pos x="97" y="40"/>
                    </a:cxn>
                    <a:cxn ang="0">
                      <a:pos x="75" y="29"/>
                    </a:cxn>
                    <a:cxn ang="0">
                      <a:pos x="38" y="16"/>
                    </a:cxn>
                    <a:cxn ang="0">
                      <a:pos x="13" y="7"/>
                    </a:cxn>
                    <a:cxn ang="0">
                      <a:pos x="0" y="0"/>
                    </a:cxn>
                    <a:cxn ang="0">
                      <a:pos x="77" y="16"/>
                    </a:cxn>
                    <a:cxn ang="0">
                      <a:pos x="98" y="27"/>
                    </a:cxn>
                    <a:cxn ang="0">
                      <a:pos x="121" y="36"/>
                    </a:cxn>
                    <a:cxn ang="0">
                      <a:pos x="147" y="43"/>
                    </a:cxn>
                    <a:cxn ang="0">
                      <a:pos x="162" y="56"/>
                    </a:cxn>
                    <a:cxn ang="0">
                      <a:pos x="182" y="85"/>
                    </a:cxn>
                    <a:cxn ang="0">
                      <a:pos x="191" y="118"/>
                    </a:cxn>
                    <a:cxn ang="0">
                      <a:pos x="191" y="153"/>
                    </a:cxn>
                    <a:cxn ang="0">
                      <a:pos x="191" y="153"/>
                    </a:cxn>
                  </a:cxnLst>
                  <a:rect l="0" t="0" r="r" b="b"/>
                  <a:pathLst>
                    <a:path w="191" h="153">
                      <a:moveTo>
                        <a:pt x="191" y="153"/>
                      </a:moveTo>
                      <a:lnTo>
                        <a:pt x="186" y="134"/>
                      </a:lnTo>
                      <a:lnTo>
                        <a:pt x="172" y="102"/>
                      </a:lnTo>
                      <a:lnTo>
                        <a:pt x="160" y="88"/>
                      </a:lnTo>
                      <a:lnTo>
                        <a:pt x="146" y="76"/>
                      </a:lnTo>
                      <a:lnTo>
                        <a:pt x="116" y="53"/>
                      </a:lnTo>
                      <a:lnTo>
                        <a:pt x="97" y="40"/>
                      </a:lnTo>
                      <a:lnTo>
                        <a:pt x="75" y="29"/>
                      </a:lnTo>
                      <a:lnTo>
                        <a:pt x="38" y="16"/>
                      </a:lnTo>
                      <a:lnTo>
                        <a:pt x="13" y="7"/>
                      </a:lnTo>
                      <a:lnTo>
                        <a:pt x="0" y="0"/>
                      </a:lnTo>
                      <a:lnTo>
                        <a:pt x="77" y="16"/>
                      </a:lnTo>
                      <a:lnTo>
                        <a:pt x="98" y="27"/>
                      </a:lnTo>
                      <a:lnTo>
                        <a:pt x="121" y="36"/>
                      </a:lnTo>
                      <a:lnTo>
                        <a:pt x="147" y="43"/>
                      </a:lnTo>
                      <a:lnTo>
                        <a:pt x="162" y="56"/>
                      </a:lnTo>
                      <a:lnTo>
                        <a:pt x="182" y="85"/>
                      </a:lnTo>
                      <a:lnTo>
                        <a:pt x="191" y="118"/>
                      </a:lnTo>
                      <a:lnTo>
                        <a:pt x="191" y="153"/>
                      </a:lnTo>
                      <a:lnTo>
                        <a:pt x="191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4" name="Freeform 386"/>
                <p:cNvSpPr>
                  <a:spLocks/>
                </p:cNvSpPr>
                <p:nvPr/>
              </p:nvSpPr>
              <p:spPr bwMode="auto">
                <a:xfrm>
                  <a:off x="5086" y="2820"/>
                  <a:ext cx="11" cy="33"/>
                </a:xfrm>
                <a:custGeom>
                  <a:avLst/>
                  <a:gdLst/>
                  <a:ahLst/>
                  <a:cxnLst>
                    <a:cxn ang="0">
                      <a:pos x="0" y="101"/>
                    </a:cxn>
                    <a:cxn ang="0">
                      <a:pos x="17" y="76"/>
                    </a:cxn>
                    <a:cxn ang="0">
                      <a:pos x="24" y="34"/>
                    </a:cxn>
                    <a:cxn ang="0">
                      <a:pos x="13" y="0"/>
                    </a:cxn>
                    <a:cxn ang="0">
                      <a:pos x="34" y="20"/>
                    </a:cxn>
                    <a:cxn ang="0">
                      <a:pos x="34" y="59"/>
                    </a:cxn>
                    <a:cxn ang="0">
                      <a:pos x="24" y="88"/>
                    </a:cxn>
                    <a:cxn ang="0">
                      <a:pos x="0" y="101"/>
                    </a:cxn>
                    <a:cxn ang="0">
                      <a:pos x="0" y="101"/>
                    </a:cxn>
                  </a:cxnLst>
                  <a:rect l="0" t="0" r="r" b="b"/>
                  <a:pathLst>
                    <a:path w="34" h="101">
                      <a:moveTo>
                        <a:pt x="0" y="101"/>
                      </a:moveTo>
                      <a:lnTo>
                        <a:pt x="17" y="76"/>
                      </a:lnTo>
                      <a:lnTo>
                        <a:pt x="24" y="34"/>
                      </a:lnTo>
                      <a:lnTo>
                        <a:pt x="13" y="0"/>
                      </a:lnTo>
                      <a:lnTo>
                        <a:pt x="34" y="20"/>
                      </a:lnTo>
                      <a:lnTo>
                        <a:pt x="34" y="59"/>
                      </a:lnTo>
                      <a:lnTo>
                        <a:pt x="24" y="88"/>
                      </a:lnTo>
                      <a:lnTo>
                        <a:pt x="0" y="101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5" name="Freeform 387"/>
                <p:cNvSpPr>
                  <a:spLocks/>
                </p:cNvSpPr>
                <p:nvPr/>
              </p:nvSpPr>
              <p:spPr bwMode="auto">
                <a:xfrm>
                  <a:off x="5008" y="2810"/>
                  <a:ext cx="75" cy="44"/>
                </a:xfrm>
                <a:custGeom>
                  <a:avLst/>
                  <a:gdLst/>
                  <a:ahLst/>
                  <a:cxnLst>
                    <a:cxn ang="0">
                      <a:pos x="227" y="132"/>
                    </a:cxn>
                    <a:cxn ang="0">
                      <a:pos x="192" y="115"/>
                    </a:cxn>
                    <a:cxn ang="0">
                      <a:pos x="159" y="101"/>
                    </a:cxn>
                    <a:cxn ang="0">
                      <a:pos x="127" y="88"/>
                    </a:cxn>
                    <a:cxn ang="0">
                      <a:pos x="98" y="75"/>
                    </a:cxn>
                    <a:cxn ang="0">
                      <a:pos x="75" y="57"/>
                    </a:cxn>
                    <a:cxn ang="0">
                      <a:pos x="54" y="39"/>
                    </a:cxn>
                    <a:cxn ang="0">
                      <a:pos x="0" y="0"/>
                    </a:cxn>
                    <a:cxn ang="0">
                      <a:pos x="6" y="19"/>
                    </a:cxn>
                    <a:cxn ang="0">
                      <a:pos x="16" y="34"/>
                    </a:cxn>
                    <a:cxn ang="0">
                      <a:pos x="33" y="53"/>
                    </a:cxn>
                    <a:cxn ang="0">
                      <a:pos x="58" y="69"/>
                    </a:cxn>
                    <a:cxn ang="0">
                      <a:pos x="81" y="81"/>
                    </a:cxn>
                    <a:cxn ang="0">
                      <a:pos x="114" y="98"/>
                    </a:cxn>
                    <a:cxn ang="0">
                      <a:pos x="144" y="111"/>
                    </a:cxn>
                    <a:cxn ang="0">
                      <a:pos x="170" y="117"/>
                    </a:cxn>
                    <a:cxn ang="0">
                      <a:pos x="202" y="125"/>
                    </a:cxn>
                    <a:cxn ang="0">
                      <a:pos x="227" y="132"/>
                    </a:cxn>
                    <a:cxn ang="0">
                      <a:pos x="227" y="132"/>
                    </a:cxn>
                  </a:cxnLst>
                  <a:rect l="0" t="0" r="r" b="b"/>
                  <a:pathLst>
                    <a:path w="227" h="132">
                      <a:moveTo>
                        <a:pt x="227" y="132"/>
                      </a:moveTo>
                      <a:lnTo>
                        <a:pt x="192" y="115"/>
                      </a:lnTo>
                      <a:lnTo>
                        <a:pt x="159" y="101"/>
                      </a:lnTo>
                      <a:lnTo>
                        <a:pt x="127" y="88"/>
                      </a:lnTo>
                      <a:lnTo>
                        <a:pt x="98" y="75"/>
                      </a:lnTo>
                      <a:lnTo>
                        <a:pt x="75" y="57"/>
                      </a:lnTo>
                      <a:lnTo>
                        <a:pt x="54" y="39"/>
                      </a:lnTo>
                      <a:lnTo>
                        <a:pt x="0" y="0"/>
                      </a:lnTo>
                      <a:lnTo>
                        <a:pt x="6" y="19"/>
                      </a:lnTo>
                      <a:lnTo>
                        <a:pt x="16" y="34"/>
                      </a:lnTo>
                      <a:lnTo>
                        <a:pt x="33" y="53"/>
                      </a:lnTo>
                      <a:lnTo>
                        <a:pt x="58" y="69"/>
                      </a:lnTo>
                      <a:lnTo>
                        <a:pt x="81" y="81"/>
                      </a:lnTo>
                      <a:lnTo>
                        <a:pt x="114" y="98"/>
                      </a:lnTo>
                      <a:lnTo>
                        <a:pt x="144" y="111"/>
                      </a:lnTo>
                      <a:lnTo>
                        <a:pt x="170" y="117"/>
                      </a:lnTo>
                      <a:lnTo>
                        <a:pt x="202" y="125"/>
                      </a:lnTo>
                      <a:lnTo>
                        <a:pt x="227" y="132"/>
                      </a:lnTo>
                      <a:lnTo>
                        <a:pt x="227" y="1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6" name="Freeform 388"/>
                <p:cNvSpPr>
                  <a:spLocks/>
                </p:cNvSpPr>
                <p:nvPr/>
              </p:nvSpPr>
              <p:spPr bwMode="auto">
                <a:xfrm>
                  <a:off x="5019" y="2811"/>
                  <a:ext cx="61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7"/>
                    </a:cxn>
                    <a:cxn ang="0">
                      <a:pos x="44" y="24"/>
                    </a:cxn>
                    <a:cxn ang="0">
                      <a:pos x="77" y="46"/>
                    </a:cxn>
                    <a:cxn ang="0">
                      <a:pos x="101" y="63"/>
                    </a:cxn>
                    <a:cxn ang="0">
                      <a:pos x="119" y="78"/>
                    </a:cxn>
                    <a:cxn ang="0">
                      <a:pos x="136" y="92"/>
                    </a:cxn>
                    <a:cxn ang="0">
                      <a:pos x="158" y="109"/>
                    </a:cxn>
                    <a:cxn ang="0">
                      <a:pos x="184" y="119"/>
                    </a:cxn>
                    <a:cxn ang="0">
                      <a:pos x="166" y="102"/>
                    </a:cxn>
                    <a:cxn ang="0">
                      <a:pos x="150" y="86"/>
                    </a:cxn>
                    <a:cxn ang="0">
                      <a:pos x="135" y="70"/>
                    </a:cxn>
                    <a:cxn ang="0">
                      <a:pos x="120" y="56"/>
                    </a:cxn>
                    <a:cxn ang="0">
                      <a:pos x="107" y="43"/>
                    </a:cxn>
                    <a:cxn ang="0">
                      <a:pos x="93" y="33"/>
                    </a:cxn>
                    <a:cxn ang="0">
                      <a:pos x="80" y="26"/>
                    </a:cxn>
                    <a:cxn ang="0">
                      <a:pos x="49" y="13"/>
                    </a:cxn>
                    <a:cxn ang="0">
                      <a:pos x="32" y="3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4" h="119">
                      <a:moveTo>
                        <a:pt x="0" y="0"/>
                      </a:moveTo>
                      <a:lnTo>
                        <a:pt x="13" y="7"/>
                      </a:lnTo>
                      <a:lnTo>
                        <a:pt x="44" y="24"/>
                      </a:lnTo>
                      <a:lnTo>
                        <a:pt x="77" y="46"/>
                      </a:lnTo>
                      <a:lnTo>
                        <a:pt x="101" y="63"/>
                      </a:lnTo>
                      <a:lnTo>
                        <a:pt x="119" y="78"/>
                      </a:lnTo>
                      <a:lnTo>
                        <a:pt x="136" y="92"/>
                      </a:lnTo>
                      <a:lnTo>
                        <a:pt x="158" y="109"/>
                      </a:lnTo>
                      <a:lnTo>
                        <a:pt x="184" y="119"/>
                      </a:lnTo>
                      <a:lnTo>
                        <a:pt x="166" y="102"/>
                      </a:lnTo>
                      <a:lnTo>
                        <a:pt x="150" y="86"/>
                      </a:lnTo>
                      <a:lnTo>
                        <a:pt x="135" y="70"/>
                      </a:lnTo>
                      <a:lnTo>
                        <a:pt x="120" y="56"/>
                      </a:lnTo>
                      <a:lnTo>
                        <a:pt x="107" y="43"/>
                      </a:lnTo>
                      <a:lnTo>
                        <a:pt x="93" y="33"/>
                      </a:lnTo>
                      <a:lnTo>
                        <a:pt x="80" y="26"/>
                      </a:lnTo>
                      <a:lnTo>
                        <a:pt x="49" y="13"/>
                      </a:lnTo>
                      <a:lnTo>
                        <a:pt x="32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7" name="Freeform 389"/>
                <p:cNvSpPr>
                  <a:spLocks/>
                </p:cNvSpPr>
                <p:nvPr/>
              </p:nvSpPr>
              <p:spPr bwMode="auto">
                <a:xfrm>
                  <a:off x="4974" y="2817"/>
                  <a:ext cx="98" cy="35"/>
                </a:xfrm>
                <a:custGeom>
                  <a:avLst/>
                  <a:gdLst/>
                  <a:ahLst/>
                  <a:cxnLst>
                    <a:cxn ang="0">
                      <a:pos x="295" y="104"/>
                    </a:cxn>
                    <a:cxn ang="0">
                      <a:pos x="252" y="107"/>
                    </a:cxn>
                    <a:cxn ang="0">
                      <a:pos x="180" y="99"/>
                    </a:cxn>
                    <a:cxn ang="0">
                      <a:pos x="146" y="75"/>
                    </a:cxn>
                    <a:cxn ang="0">
                      <a:pos x="131" y="65"/>
                    </a:cxn>
                    <a:cxn ang="0">
                      <a:pos x="107" y="61"/>
                    </a:cxn>
                    <a:cxn ang="0">
                      <a:pos x="29" y="58"/>
                    </a:cxn>
                    <a:cxn ang="0">
                      <a:pos x="3" y="33"/>
                    </a:cxn>
                    <a:cxn ang="0">
                      <a:pos x="49" y="46"/>
                    </a:cxn>
                    <a:cxn ang="0">
                      <a:pos x="0" y="0"/>
                    </a:cxn>
                    <a:cxn ang="0">
                      <a:pos x="24" y="10"/>
                    </a:cxn>
                    <a:cxn ang="0">
                      <a:pos x="65" y="32"/>
                    </a:cxn>
                    <a:cxn ang="0">
                      <a:pos x="95" y="43"/>
                    </a:cxn>
                    <a:cxn ang="0">
                      <a:pos x="110" y="43"/>
                    </a:cxn>
                    <a:cxn ang="0">
                      <a:pos x="81" y="9"/>
                    </a:cxn>
                    <a:cxn ang="0">
                      <a:pos x="91" y="16"/>
                    </a:cxn>
                    <a:cxn ang="0">
                      <a:pos x="115" y="33"/>
                    </a:cxn>
                    <a:cxn ang="0">
                      <a:pos x="146" y="55"/>
                    </a:cxn>
                    <a:cxn ang="0">
                      <a:pos x="173" y="72"/>
                    </a:cxn>
                    <a:cxn ang="0">
                      <a:pos x="195" y="84"/>
                    </a:cxn>
                    <a:cxn ang="0">
                      <a:pos x="215" y="88"/>
                    </a:cxn>
                    <a:cxn ang="0">
                      <a:pos x="234" y="89"/>
                    </a:cxn>
                    <a:cxn ang="0">
                      <a:pos x="270" y="92"/>
                    </a:cxn>
                    <a:cxn ang="0">
                      <a:pos x="295" y="104"/>
                    </a:cxn>
                    <a:cxn ang="0">
                      <a:pos x="295" y="104"/>
                    </a:cxn>
                  </a:cxnLst>
                  <a:rect l="0" t="0" r="r" b="b"/>
                  <a:pathLst>
                    <a:path w="295" h="107">
                      <a:moveTo>
                        <a:pt x="295" y="104"/>
                      </a:moveTo>
                      <a:lnTo>
                        <a:pt x="252" y="107"/>
                      </a:lnTo>
                      <a:lnTo>
                        <a:pt x="180" y="99"/>
                      </a:lnTo>
                      <a:lnTo>
                        <a:pt x="146" y="75"/>
                      </a:lnTo>
                      <a:lnTo>
                        <a:pt x="131" y="65"/>
                      </a:lnTo>
                      <a:lnTo>
                        <a:pt x="107" y="61"/>
                      </a:lnTo>
                      <a:lnTo>
                        <a:pt x="29" y="58"/>
                      </a:lnTo>
                      <a:lnTo>
                        <a:pt x="3" y="33"/>
                      </a:lnTo>
                      <a:lnTo>
                        <a:pt x="49" y="46"/>
                      </a:lnTo>
                      <a:lnTo>
                        <a:pt x="0" y="0"/>
                      </a:lnTo>
                      <a:lnTo>
                        <a:pt x="24" y="10"/>
                      </a:lnTo>
                      <a:lnTo>
                        <a:pt x="65" y="32"/>
                      </a:lnTo>
                      <a:lnTo>
                        <a:pt x="95" y="43"/>
                      </a:lnTo>
                      <a:lnTo>
                        <a:pt x="110" y="43"/>
                      </a:lnTo>
                      <a:lnTo>
                        <a:pt x="81" y="9"/>
                      </a:lnTo>
                      <a:lnTo>
                        <a:pt x="91" y="16"/>
                      </a:lnTo>
                      <a:lnTo>
                        <a:pt x="115" y="33"/>
                      </a:lnTo>
                      <a:lnTo>
                        <a:pt x="146" y="55"/>
                      </a:lnTo>
                      <a:lnTo>
                        <a:pt x="173" y="72"/>
                      </a:lnTo>
                      <a:lnTo>
                        <a:pt x="195" y="84"/>
                      </a:lnTo>
                      <a:lnTo>
                        <a:pt x="215" y="88"/>
                      </a:lnTo>
                      <a:lnTo>
                        <a:pt x="234" y="89"/>
                      </a:lnTo>
                      <a:lnTo>
                        <a:pt x="270" y="92"/>
                      </a:lnTo>
                      <a:lnTo>
                        <a:pt x="295" y="104"/>
                      </a:lnTo>
                      <a:lnTo>
                        <a:pt x="29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8" name="Freeform 390"/>
                <p:cNvSpPr>
                  <a:spLocks/>
                </p:cNvSpPr>
                <p:nvPr/>
              </p:nvSpPr>
              <p:spPr bwMode="auto">
                <a:xfrm>
                  <a:off x="4922" y="2832"/>
                  <a:ext cx="142" cy="26"/>
                </a:xfrm>
                <a:custGeom>
                  <a:avLst/>
                  <a:gdLst/>
                  <a:ahLst/>
                  <a:cxnLst>
                    <a:cxn ang="0">
                      <a:pos x="378" y="72"/>
                    </a:cxn>
                    <a:cxn ang="0">
                      <a:pos x="366" y="77"/>
                    </a:cxn>
                    <a:cxn ang="0">
                      <a:pos x="307" y="79"/>
                    </a:cxn>
                    <a:cxn ang="0">
                      <a:pos x="248" y="67"/>
                    </a:cxn>
                    <a:cxn ang="0">
                      <a:pos x="221" y="65"/>
                    </a:cxn>
                    <a:cxn ang="0">
                      <a:pos x="173" y="69"/>
                    </a:cxn>
                    <a:cxn ang="0">
                      <a:pos x="143" y="67"/>
                    </a:cxn>
                    <a:cxn ang="0">
                      <a:pos x="119" y="59"/>
                    </a:cxn>
                    <a:cxn ang="0">
                      <a:pos x="85" y="46"/>
                    </a:cxn>
                    <a:cxn ang="0">
                      <a:pos x="71" y="34"/>
                    </a:cxn>
                    <a:cxn ang="0">
                      <a:pos x="0" y="0"/>
                    </a:cxn>
                    <a:cxn ang="0">
                      <a:pos x="32" y="7"/>
                    </a:cxn>
                    <a:cxn ang="0">
                      <a:pos x="93" y="26"/>
                    </a:cxn>
                    <a:cxn ang="0">
                      <a:pos x="124" y="44"/>
                    </a:cxn>
                    <a:cxn ang="0">
                      <a:pos x="153" y="54"/>
                    </a:cxn>
                    <a:cxn ang="0">
                      <a:pos x="219" y="52"/>
                    </a:cxn>
                    <a:cxn ang="0">
                      <a:pos x="284" y="59"/>
                    </a:cxn>
                    <a:cxn ang="0">
                      <a:pos x="340" y="65"/>
                    </a:cxn>
                    <a:cxn ang="0">
                      <a:pos x="426" y="66"/>
                    </a:cxn>
                    <a:cxn ang="0">
                      <a:pos x="378" y="72"/>
                    </a:cxn>
                    <a:cxn ang="0">
                      <a:pos x="378" y="72"/>
                    </a:cxn>
                  </a:cxnLst>
                  <a:rect l="0" t="0" r="r" b="b"/>
                  <a:pathLst>
                    <a:path w="426" h="79">
                      <a:moveTo>
                        <a:pt x="378" y="72"/>
                      </a:moveTo>
                      <a:lnTo>
                        <a:pt x="366" y="77"/>
                      </a:lnTo>
                      <a:lnTo>
                        <a:pt x="307" y="79"/>
                      </a:lnTo>
                      <a:lnTo>
                        <a:pt x="248" y="67"/>
                      </a:lnTo>
                      <a:lnTo>
                        <a:pt x="221" y="65"/>
                      </a:lnTo>
                      <a:lnTo>
                        <a:pt x="173" y="69"/>
                      </a:lnTo>
                      <a:lnTo>
                        <a:pt x="143" y="67"/>
                      </a:lnTo>
                      <a:lnTo>
                        <a:pt x="119" y="59"/>
                      </a:lnTo>
                      <a:lnTo>
                        <a:pt x="85" y="46"/>
                      </a:lnTo>
                      <a:lnTo>
                        <a:pt x="71" y="34"/>
                      </a:lnTo>
                      <a:lnTo>
                        <a:pt x="0" y="0"/>
                      </a:lnTo>
                      <a:lnTo>
                        <a:pt x="32" y="7"/>
                      </a:lnTo>
                      <a:lnTo>
                        <a:pt x="93" y="26"/>
                      </a:lnTo>
                      <a:lnTo>
                        <a:pt x="124" y="44"/>
                      </a:lnTo>
                      <a:lnTo>
                        <a:pt x="153" y="54"/>
                      </a:lnTo>
                      <a:lnTo>
                        <a:pt x="219" y="52"/>
                      </a:lnTo>
                      <a:lnTo>
                        <a:pt x="284" y="59"/>
                      </a:lnTo>
                      <a:lnTo>
                        <a:pt x="340" y="65"/>
                      </a:lnTo>
                      <a:lnTo>
                        <a:pt x="426" y="66"/>
                      </a:lnTo>
                      <a:lnTo>
                        <a:pt x="378" y="72"/>
                      </a:lnTo>
                      <a:lnTo>
                        <a:pt x="378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79" name="Freeform 391"/>
                <p:cNvSpPr>
                  <a:spLocks/>
                </p:cNvSpPr>
                <p:nvPr/>
              </p:nvSpPr>
              <p:spPr bwMode="auto">
                <a:xfrm>
                  <a:off x="4918" y="2842"/>
                  <a:ext cx="110" cy="46"/>
                </a:xfrm>
                <a:custGeom>
                  <a:avLst/>
                  <a:gdLst/>
                  <a:ahLst/>
                  <a:cxnLst>
                    <a:cxn ang="0">
                      <a:pos x="329" y="62"/>
                    </a:cxn>
                    <a:cxn ang="0">
                      <a:pos x="312" y="73"/>
                    </a:cxn>
                    <a:cxn ang="0">
                      <a:pos x="293" y="82"/>
                    </a:cxn>
                    <a:cxn ang="0">
                      <a:pos x="271" y="91"/>
                    </a:cxn>
                    <a:cxn ang="0">
                      <a:pos x="257" y="96"/>
                    </a:cxn>
                    <a:cxn ang="0">
                      <a:pos x="257" y="102"/>
                    </a:cxn>
                    <a:cxn ang="0">
                      <a:pos x="265" y="109"/>
                    </a:cxn>
                    <a:cxn ang="0">
                      <a:pos x="247" y="117"/>
                    </a:cxn>
                    <a:cxn ang="0">
                      <a:pos x="215" y="122"/>
                    </a:cxn>
                    <a:cxn ang="0">
                      <a:pos x="105" y="92"/>
                    </a:cxn>
                    <a:cxn ang="0">
                      <a:pos x="90" y="76"/>
                    </a:cxn>
                    <a:cxn ang="0">
                      <a:pos x="72" y="62"/>
                    </a:cxn>
                    <a:cxn ang="0">
                      <a:pos x="51" y="45"/>
                    </a:cxn>
                    <a:cxn ang="0">
                      <a:pos x="20" y="22"/>
                    </a:cxn>
                    <a:cxn ang="0">
                      <a:pos x="10" y="0"/>
                    </a:cxn>
                    <a:cxn ang="0">
                      <a:pos x="0" y="17"/>
                    </a:cxn>
                    <a:cxn ang="0">
                      <a:pos x="5" y="23"/>
                    </a:cxn>
                    <a:cxn ang="0">
                      <a:pos x="18" y="36"/>
                    </a:cxn>
                    <a:cxn ang="0">
                      <a:pos x="33" y="53"/>
                    </a:cxn>
                    <a:cxn ang="0">
                      <a:pos x="49" y="68"/>
                    </a:cxn>
                    <a:cxn ang="0">
                      <a:pos x="65" y="82"/>
                    </a:cxn>
                    <a:cxn ang="0">
                      <a:pos x="82" y="96"/>
                    </a:cxn>
                    <a:cxn ang="0">
                      <a:pos x="100" y="109"/>
                    </a:cxn>
                    <a:cxn ang="0">
                      <a:pos x="117" y="120"/>
                    </a:cxn>
                    <a:cxn ang="0">
                      <a:pos x="137" y="128"/>
                    </a:cxn>
                    <a:cxn ang="0">
                      <a:pos x="163" y="135"/>
                    </a:cxn>
                    <a:cxn ang="0">
                      <a:pos x="202" y="138"/>
                    </a:cxn>
                    <a:cxn ang="0">
                      <a:pos x="232" y="131"/>
                    </a:cxn>
                    <a:cxn ang="0">
                      <a:pos x="251" y="127"/>
                    </a:cxn>
                    <a:cxn ang="0">
                      <a:pos x="286" y="109"/>
                    </a:cxn>
                    <a:cxn ang="0">
                      <a:pos x="310" y="91"/>
                    </a:cxn>
                    <a:cxn ang="0">
                      <a:pos x="329" y="62"/>
                    </a:cxn>
                    <a:cxn ang="0">
                      <a:pos x="329" y="62"/>
                    </a:cxn>
                  </a:cxnLst>
                  <a:rect l="0" t="0" r="r" b="b"/>
                  <a:pathLst>
                    <a:path w="329" h="138">
                      <a:moveTo>
                        <a:pt x="329" y="62"/>
                      </a:moveTo>
                      <a:lnTo>
                        <a:pt x="312" y="73"/>
                      </a:lnTo>
                      <a:lnTo>
                        <a:pt x="293" y="82"/>
                      </a:lnTo>
                      <a:lnTo>
                        <a:pt x="271" y="91"/>
                      </a:lnTo>
                      <a:lnTo>
                        <a:pt x="257" y="96"/>
                      </a:lnTo>
                      <a:lnTo>
                        <a:pt x="257" y="102"/>
                      </a:lnTo>
                      <a:lnTo>
                        <a:pt x="265" y="109"/>
                      </a:lnTo>
                      <a:lnTo>
                        <a:pt x="247" y="117"/>
                      </a:lnTo>
                      <a:lnTo>
                        <a:pt x="215" y="122"/>
                      </a:lnTo>
                      <a:lnTo>
                        <a:pt x="105" y="92"/>
                      </a:lnTo>
                      <a:lnTo>
                        <a:pt x="90" y="76"/>
                      </a:lnTo>
                      <a:lnTo>
                        <a:pt x="72" y="62"/>
                      </a:lnTo>
                      <a:lnTo>
                        <a:pt x="51" y="45"/>
                      </a:lnTo>
                      <a:lnTo>
                        <a:pt x="20" y="22"/>
                      </a:ln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5" y="23"/>
                      </a:lnTo>
                      <a:lnTo>
                        <a:pt x="18" y="36"/>
                      </a:lnTo>
                      <a:lnTo>
                        <a:pt x="33" y="53"/>
                      </a:lnTo>
                      <a:lnTo>
                        <a:pt x="49" y="68"/>
                      </a:lnTo>
                      <a:lnTo>
                        <a:pt x="65" y="82"/>
                      </a:lnTo>
                      <a:lnTo>
                        <a:pt x="82" y="96"/>
                      </a:lnTo>
                      <a:lnTo>
                        <a:pt x="100" y="109"/>
                      </a:lnTo>
                      <a:lnTo>
                        <a:pt x="117" y="120"/>
                      </a:lnTo>
                      <a:lnTo>
                        <a:pt x="137" y="128"/>
                      </a:lnTo>
                      <a:lnTo>
                        <a:pt x="163" y="135"/>
                      </a:lnTo>
                      <a:lnTo>
                        <a:pt x="202" y="138"/>
                      </a:lnTo>
                      <a:lnTo>
                        <a:pt x="232" y="131"/>
                      </a:lnTo>
                      <a:lnTo>
                        <a:pt x="251" y="127"/>
                      </a:lnTo>
                      <a:lnTo>
                        <a:pt x="286" y="109"/>
                      </a:lnTo>
                      <a:lnTo>
                        <a:pt x="310" y="91"/>
                      </a:lnTo>
                      <a:lnTo>
                        <a:pt x="329" y="62"/>
                      </a:lnTo>
                      <a:lnTo>
                        <a:pt x="32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0" name="Freeform 392"/>
                <p:cNvSpPr>
                  <a:spLocks/>
                </p:cNvSpPr>
                <p:nvPr/>
              </p:nvSpPr>
              <p:spPr bwMode="auto">
                <a:xfrm>
                  <a:off x="4876" y="2812"/>
                  <a:ext cx="99" cy="83"/>
                </a:xfrm>
                <a:custGeom>
                  <a:avLst/>
                  <a:gdLst/>
                  <a:ahLst/>
                  <a:cxnLst>
                    <a:cxn ang="0">
                      <a:pos x="297" y="249"/>
                    </a:cxn>
                    <a:cxn ang="0">
                      <a:pos x="277" y="241"/>
                    </a:cxn>
                    <a:cxn ang="0">
                      <a:pos x="237" y="225"/>
                    </a:cxn>
                    <a:cxn ang="0">
                      <a:pos x="209" y="208"/>
                    </a:cxn>
                    <a:cxn ang="0">
                      <a:pos x="192" y="193"/>
                    </a:cxn>
                    <a:cxn ang="0">
                      <a:pos x="175" y="179"/>
                    </a:cxn>
                    <a:cxn ang="0">
                      <a:pos x="157" y="164"/>
                    </a:cxn>
                    <a:cxn ang="0">
                      <a:pos x="145" y="151"/>
                    </a:cxn>
                    <a:cxn ang="0">
                      <a:pos x="132" y="140"/>
                    </a:cxn>
                    <a:cxn ang="0">
                      <a:pos x="61" y="63"/>
                    </a:cxn>
                    <a:cxn ang="0">
                      <a:pos x="19" y="7"/>
                    </a:cxn>
                    <a:cxn ang="0">
                      <a:pos x="0" y="0"/>
                    </a:cxn>
                    <a:cxn ang="0">
                      <a:pos x="3" y="25"/>
                    </a:cxn>
                    <a:cxn ang="0">
                      <a:pos x="8" y="42"/>
                    </a:cxn>
                    <a:cxn ang="0">
                      <a:pos x="15" y="53"/>
                    </a:cxn>
                    <a:cxn ang="0">
                      <a:pos x="36" y="75"/>
                    </a:cxn>
                    <a:cxn ang="0">
                      <a:pos x="49" y="89"/>
                    </a:cxn>
                    <a:cxn ang="0">
                      <a:pos x="64" y="102"/>
                    </a:cxn>
                    <a:cxn ang="0">
                      <a:pos x="80" y="117"/>
                    </a:cxn>
                    <a:cxn ang="0">
                      <a:pos x="97" y="131"/>
                    </a:cxn>
                    <a:cxn ang="0">
                      <a:pos x="114" y="147"/>
                    </a:cxn>
                    <a:cxn ang="0">
                      <a:pos x="126" y="160"/>
                    </a:cxn>
                    <a:cxn ang="0">
                      <a:pos x="139" y="171"/>
                    </a:cxn>
                    <a:cxn ang="0">
                      <a:pos x="153" y="183"/>
                    </a:cxn>
                    <a:cxn ang="0">
                      <a:pos x="185" y="206"/>
                    </a:cxn>
                    <a:cxn ang="0">
                      <a:pos x="215" y="225"/>
                    </a:cxn>
                    <a:cxn ang="0">
                      <a:pos x="241" y="239"/>
                    </a:cxn>
                    <a:cxn ang="0">
                      <a:pos x="264" y="246"/>
                    </a:cxn>
                    <a:cxn ang="0">
                      <a:pos x="297" y="249"/>
                    </a:cxn>
                    <a:cxn ang="0">
                      <a:pos x="297" y="249"/>
                    </a:cxn>
                  </a:cxnLst>
                  <a:rect l="0" t="0" r="r" b="b"/>
                  <a:pathLst>
                    <a:path w="297" h="249">
                      <a:moveTo>
                        <a:pt x="297" y="249"/>
                      </a:moveTo>
                      <a:lnTo>
                        <a:pt x="277" y="241"/>
                      </a:lnTo>
                      <a:lnTo>
                        <a:pt x="237" y="225"/>
                      </a:lnTo>
                      <a:lnTo>
                        <a:pt x="209" y="208"/>
                      </a:lnTo>
                      <a:lnTo>
                        <a:pt x="192" y="193"/>
                      </a:lnTo>
                      <a:lnTo>
                        <a:pt x="175" y="179"/>
                      </a:lnTo>
                      <a:lnTo>
                        <a:pt x="157" y="164"/>
                      </a:lnTo>
                      <a:lnTo>
                        <a:pt x="145" y="151"/>
                      </a:lnTo>
                      <a:lnTo>
                        <a:pt x="132" y="140"/>
                      </a:lnTo>
                      <a:lnTo>
                        <a:pt x="61" y="63"/>
                      </a:lnTo>
                      <a:lnTo>
                        <a:pt x="19" y="7"/>
                      </a:lnTo>
                      <a:lnTo>
                        <a:pt x="0" y="0"/>
                      </a:lnTo>
                      <a:lnTo>
                        <a:pt x="3" y="25"/>
                      </a:lnTo>
                      <a:lnTo>
                        <a:pt x="8" y="42"/>
                      </a:lnTo>
                      <a:lnTo>
                        <a:pt x="15" y="53"/>
                      </a:lnTo>
                      <a:lnTo>
                        <a:pt x="36" y="75"/>
                      </a:lnTo>
                      <a:lnTo>
                        <a:pt x="49" y="89"/>
                      </a:lnTo>
                      <a:lnTo>
                        <a:pt x="64" y="102"/>
                      </a:lnTo>
                      <a:lnTo>
                        <a:pt x="80" y="117"/>
                      </a:lnTo>
                      <a:lnTo>
                        <a:pt x="97" y="131"/>
                      </a:lnTo>
                      <a:lnTo>
                        <a:pt x="114" y="147"/>
                      </a:lnTo>
                      <a:lnTo>
                        <a:pt x="126" y="160"/>
                      </a:lnTo>
                      <a:lnTo>
                        <a:pt x="139" y="171"/>
                      </a:lnTo>
                      <a:lnTo>
                        <a:pt x="153" y="183"/>
                      </a:lnTo>
                      <a:lnTo>
                        <a:pt x="185" y="206"/>
                      </a:lnTo>
                      <a:lnTo>
                        <a:pt x="215" y="225"/>
                      </a:lnTo>
                      <a:lnTo>
                        <a:pt x="241" y="239"/>
                      </a:lnTo>
                      <a:lnTo>
                        <a:pt x="264" y="246"/>
                      </a:lnTo>
                      <a:lnTo>
                        <a:pt x="297" y="249"/>
                      </a:lnTo>
                      <a:lnTo>
                        <a:pt x="297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1" name="Freeform 393"/>
                <p:cNvSpPr>
                  <a:spLocks/>
                </p:cNvSpPr>
                <p:nvPr/>
              </p:nvSpPr>
              <p:spPr bwMode="auto">
                <a:xfrm>
                  <a:off x="4864" y="2818"/>
                  <a:ext cx="120" cy="89"/>
                </a:xfrm>
                <a:custGeom>
                  <a:avLst/>
                  <a:gdLst/>
                  <a:ahLst/>
                  <a:cxnLst>
                    <a:cxn ang="0">
                      <a:pos x="361" y="257"/>
                    </a:cxn>
                    <a:cxn ang="0">
                      <a:pos x="312" y="250"/>
                    </a:cxn>
                    <a:cxn ang="0">
                      <a:pos x="257" y="238"/>
                    </a:cxn>
                    <a:cxn ang="0">
                      <a:pos x="188" y="208"/>
                    </a:cxn>
                    <a:cxn ang="0">
                      <a:pos x="172" y="188"/>
                    </a:cxn>
                    <a:cxn ang="0">
                      <a:pos x="155" y="166"/>
                    </a:cxn>
                    <a:cxn ang="0">
                      <a:pos x="142" y="149"/>
                    </a:cxn>
                    <a:cxn ang="0">
                      <a:pos x="136" y="142"/>
                    </a:cxn>
                    <a:cxn ang="0">
                      <a:pos x="150" y="191"/>
                    </a:cxn>
                    <a:cxn ang="0">
                      <a:pos x="134" y="176"/>
                    </a:cxn>
                    <a:cxn ang="0">
                      <a:pos x="117" y="160"/>
                    </a:cxn>
                    <a:cxn ang="0">
                      <a:pos x="98" y="143"/>
                    </a:cxn>
                    <a:cxn ang="0">
                      <a:pos x="80" y="124"/>
                    </a:cxn>
                    <a:cxn ang="0">
                      <a:pos x="62" y="107"/>
                    </a:cxn>
                    <a:cxn ang="0">
                      <a:pos x="46" y="81"/>
                    </a:cxn>
                    <a:cxn ang="0">
                      <a:pos x="42" y="65"/>
                    </a:cxn>
                    <a:cxn ang="0">
                      <a:pos x="35" y="51"/>
                    </a:cxn>
                    <a:cxn ang="0">
                      <a:pos x="23" y="35"/>
                    </a:cxn>
                    <a:cxn ang="0">
                      <a:pos x="15" y="0"/>
                    </a:cxn>
                    <a:cxn ang="0">
                      <a:pos x="3" y="8"/>
                    </a:cxn>
                    <a:cxn ang="0">
                      <a:pos x="0" y="23"/>
                    </a:cxn>
                    <a:cxn ang="0">
                      <a:pos x="15" y="52"/>
                    </a:cxn>
                    <a:cxn ang="0">
                      <a:pos x="36" y="87"/>
                    </a:cxn>
                    <a:cxn ang="0">
                      <a:pos x="54" y="120"/>
                    </a:cxn>
                    <a:cxn ang="0">
                      <a:pos x="70" y="146"/>
                    </a:cxn>
                    <a:cxn ang="0">
                      <a:pos x="85" y="163"/>
                    </a:cxn>
                    <a:cxn ang="0">
                      <a:pos x="101" y="178"/>
                    </a:cxn>
                    <a:cxn ang="0">
                      <a:pos x="119" y="193"/>
                    </a:cxn>
                    <a:cxn ang="0">
                      <a:pos x="134" y="206"/>
                    </a:cxn>
                    <a:cxn ang="0">
                      <a:pos x="149" y="215"/>
                    </a:cxn>
                    <a:cxn ang="0">
                      <a:pos x="214" y="239"/>
                    </a:cxn>
                    <a:cxn ang="0">
                      <a:pos x="284" y="257"/>
                    </a:cxn>
                    <a:cxn ang="0">
                      <a:pos x="317" y="265"/>
                    </a:cxn>
                    <a:cxn ang="0">
                      <a:pos x="336" y="268"/>
                    </a:cxn>
                    <a:cxn ang="0">
                      <a:pos x="361" y="257"/>
                    </a:cxn>
                    <a:cxn ang="0">
                      <a:pos x="361" y="257"/>
                    </a:cxn>
                  </a:cxnLst>
                  <a:rect l="0" t="0" r="r" b="b"/>
                  <a:pathLst>
                    <a:path w="361" h="268">
                      <a:moveTo>
                        <a:pt x="361" y="257"/>
                      </a:moveTo>
                      <a:lnTo>
                        <a:pt x="312" y="250"/>
                      </a:lnTo>
                      <a:lnTo>
                        <a:pt x="257" y="238"/>
                      </a:lnTo>
                      <a:lnTo>
                        <a:pt x="188" y="208"/>
                      </a:lnTo>
                      <a:lnTo>
                        <a:pt x="172" y="188"/>
                      </a:lnTo>
                      <a:lnTo>
                        <a:pt x="155" y="166"/>
                      </a:lnTo>
                      <a:lnTo>
                        <a:pt x="142" y="149"/>
                      </a:lnTo>
                      <a:lnTo>
                        <a:pt x="136" y="142"/>
                      </a:lnTo>
                      <a:lnTo>
                        <a:pt x="150" y="191"/>
                      </a:lnTo>
                      <a:lnTo>
                        <a:pt x="134" y="176"/>
                      </a:lnTo>
                      <a:lnTo>
                        <a:pt x="117" y="160"/>
                      </a:lnTo>
                      <a:lnTo>
                        <a:pt x="98" y="143"/>
                      </a:lnTo>
                      <a:lnTo>
                        <a:pt x="80" y="124"/>
                      </a:lnTo>
                      <a:lnTo>
                        <a:pt x="62" y="107"/>
                      </a:lnTo>
                      <a:lnTo>
                        <a:pt x="46" y="81"/>
                      </a:lnTo>
                      <a:lnTo>
                        <a:pt x="42" y="65"/>
                      </a:lnTo>
                      <a:lnTo>
                        <a:pt x="35" y="51"/>
                      </a:lnTo>
                      <a:lnTo>
                        <a:pt x="23" y="35"/>
                      </a:lnTo>
                      <a:lnTo>
                        <a:pt x="15" y="0"/>
                      </a:lnTo>
                      <a:lnTo>
                        <a:pt x="3" y="8"/>
                      </a:lnTo>
                      <a:lnTo>
                        <a:pt x="0" y="23"/>
                      </a:lnTo>
                      <a:lnTo>
                        <a:pt x="15" y="52"/>
                      </a:lnTo>
                      <a:lnTo>
                        <a:pt x="36" y="87"/>
                      </a:lnTo>
                      <a:lnTo>
                        <a:pt x="54" y="120"/>
                      </a:lnTo>
                      <a:lnTo>
                        <a:pt x="70" y="146"/>
                      </a:lnTo>
                      <a:lnTo>
                        <a:pt x="85" y="163"/>
                      </a:lnTo>
                      <a:lnTo>
                        <a:pt x="101" y="178"/>
                      </a:lnTo>
                      <a:lnTo>
                        <a:pt x="119" y="193"/>
                      </a:lnTo>
                      <a:lnTo>
                        <a:pt x="134" y="206"/>
                      </a:lnTo>
                      <a:lnTo>
                        <a:pt x="149" y="215"/>
                      </a:lnTo>
                      <a:lnTo>
                        <a:pt x="214" y="239"/>
                      </a:lnTo>
                      <a:lnTo>
                        <a:pt x="284" y="257"/>
                      </a:lnTo>
                      <a:lnTo>
                        <a:pt x="317" y="265"/>
                      </a:lnTo>
                      <a:lnTo>
                        <a:pt x="336" y="268"/>
                      </a:lnTo>
                      <a:lnTo>
                        <a:pt x="361" y="257"/>
                      </a:lnTo>
                      <a:lnTo>
                        <a:pt x="361" y="2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2" name="Freeform 394"/>
                <p:cNvSpPr>
                  <a:spLocks/>
                </p:cNvSpPr>
                <p:nvPr/>
              </p:nvSpPr>
              <p:spPr bwMode="auto">
                <a:xfrm>
                  <a:off x="4844" y="2878"/>
                  <a:ext cx="92" cy="116"/>
                </a:xfrm>
                <a:custGeom>
                  <a:avLst/>
                  <a:gdLst/>
                  <a:ahLst/>
                  <a:cxnLst>
                    <a:cxn ang="0">
                      <a:pos x="258" y="150"/>
                    </a:cxn>
                    <a:cxn ang="0">
                      <a:pos x="238" y="137"/>
                    </a:cxn>
                    <a:cxn ang="0">
                      <a:pos x="218" y="124"/>
                    </a:cxn>
                    <a:cxn ang="0">
                      <a:pos x="192" y="108"/>
                    </a:cxn>
                    <a:cxn ang="0">
                      <a:pos x="167" y="93"/>
                    </a:cxn>
                    <a:cxn ang="0">
                      <a:pos x="143" y="78"/>
                    </a:cxn>
                    <a:cxn ang="0">
                      <a:pos x="110" y="57"/>
                    </a:cxn>
                    <a:cxn ang="0">
                      <a:pos x="94" y="42"/>
                    </a:cxn>
                    <a:cxn ang="0">
                      <a:pos x="79" y="23"/>
                    </a:cxn>
                    <a:cxn ang="0">
                      <a:pos x="67" y="0"/>
                    </a:cxn>
                    <a:cxn ang="0">
                      <a:pos x="75" y="28"/>
                    </a:cxn>
                    <a:cxn ang="0">
                      <a:pos x="82" y="70"/>
                    </a:cxn>
                    <a:cxn ang="0">
                      <a:pos x="81" y="85"/>
                    </a:cxn>
                    <a:cxn ang="0">
                      <a:pos x="71" y="93"/>
                    </a:cxn>
                    <a:cxn ang="0">
                      <a:pos x="58" y="85"/>
                    </a:cxn>
                    <a:cxn ang="0">
                      <a:pos x="43" y="70"/>
                    </a:cxn>
                    <a:cxn ang="0">
                      <a:pos x="49" y="168"/>
                    </a:cxn>
                    <a:cxn ang="0">
                      <a:pos x="38" y="181"/>
                    </a:cxn>
                    <a:cxn ang="0">
                      <a:pos x="33" y="178"/>
                    </a:cxn>
                    <a:cxn ang="0">
                      <a:pos x="16" y="142"/>
                    </a:cxn>
                    <a:cxn ang="0">
                      <a:pos x="9" y="166"/>
                    </a:cxn>
                    <a:cxn ang="0">
                      <a:pos x="0" y="204"/>
                    </a:cxn>
                    <a:cxn ang="0">
                      <a:pos x="5" y="267"/>
                    </a:cxn>
                    <a:cxn ang="0">
                      <a:pos x="13" y="317"/>
                    </a:cxn>
                    <a:cxn ang="0">
                      <a:pos x="18" y="349"/>
                    </a:cxn>
                    <a:cxn ang="0">
                      <a:pos x="29" y="336"/>
                    </a:cxn>
                    <a:cxn ang="0">
                      <a:pos x="43" y="303"/>
                    </a:cxn>
                    <a:cxn ang="0">
                      <a:pos x="56" y="273"/>
                    </a:cxn>
                    <a:cxn ang="0">
                      <a:pos x="64" y="253"/>
                    </a:cxn>
                    <a:cxn ang="0">
                      <a:pos x="71" y="205"/>
                    </a:cxn>
                    <a:cxn ang="0">
                      <a:pos x="74" y="157"/>
                    </a:cxn>
                    <a:cxn ang="0">
                      <a:pos x="91" y="130"/>
                    </a:cxn>
                    <a:cxn ang="0">
                      <a:pos x="113" y="106"/>
                    </a:cxn>
                    <a:cxn ang="0">
                      <a:pos x="121" y="101"/>
                    </a:cxn>
                    <a:cxn ang="0">
                      <a:pos x="139" y="96"/>
                    </a:cxn>
                    <a:cxn ang="0">
                      <a:pos x="183" y="108"/>
                    </a:cxn>
                    <a:cxn ang="0">
                      <a:pos x="208" y="126"/>
                    </a:cxn>
                    <a:cxn ang="0">
                      <a:pos x="222" y="140"/>
                    </a:cxn>
                    <a:cxn ang="0">
                      <a:pos x="227" y="152"/>
                    </a:cxn>
                    <a:cxn ang="0">
                      <a:pos x="231" y="159"/>
                    </a:cxn>
                    <a:cxn ang="0">
                      <a:pos x="240" y="165"/>
                    </a:cxn>
                    <a:cxn ang="0">
                      <a:pos x="276" y="172"/>
                    </a:cxn>
                    <a:cxn ang="0">
                      <a:pos x="258" y="150"/>
                    </a:cxn>
                    <a:cxn ang="0">
                      <a:pos x="258" y="150"/>
                    </a:cxn>
                  </a:cxnLst>
                  <a:rect l="0" t="0" r="r" b="b"/>
                  <a:pathLst>
                    <a:path w="276" h="349">
                      <a:moveTo>
                        <a:pt x="258" y="150"/>
                      </a:moveTo>
                      <a:lnTo>
                        <a:pt x="238" y="137"/>
                      </a:lnTo>
                      <a:lnTo>
                        <a:pt x="218" y="124"/>
                      </a:lnTo>
                      <a:lnTo>
                        <a:pt x="192" y="108"/>
                      </a:lnTo>
                      <a:lnTo>
                        <a:pt x="167" y="93"/>
                      </a:lnTo>
                      <a:lnTo>
                        <a:pt x="143" y="78"/>
                      </a:lnTo>
                      <a:lnTo>
                        <a:pt x="110" y="57"/>
                      </a:lnTo>
                      <a:lnTo>
                        <a:pt x="94" y="42"/>
                      </a:lnTo>
                      <a:lnTo>
                        <a:pt x="79" y="23"/>
                      </a:lnTo>
                      <a:lnTo>
                        <a:pt x="67" y="0"/>
                      </a:lnTo>
                      <a:lnTo>
                        <a:pt x="75" y="28"/>
                      </a:lnTo>
                      <a:lnTo>
                        <a:pt x="82" y="70"/>
                      </a:lnTo>
                      <a:lnTo>
                        <a:pt x="81" y="85"/>
                      </a:lnTo>
                      <a:lnTo>
                        <a:pt x="71" y="93"/>
                      </a:lnTo>
                      <a:lnTo>
                        <a:pt x="58" y="85"/>
                      </a:lnTo>
                      <a:lnTo>
                        <a:pt x="43" y="70"/>
                      </a:lnTo>
                      <a:lnTo>
                        <a:pt x="49" y="168"/>
                      </a:lnTo>
                      <a:lnTo>
                        <a:pt x="38" y="181"/>
                      </a:lnTo>
                      <a:lnTo>
                        <a:pt x="33" y="178"/>
                      </a:lnTo>
                      <a:lnTo>
                        <a:pt x="16" y="142"/>
                      </a:lnTo>
                      <a:lnTo>
                        <a:pt x="9" y="166"/>
                      </a:lnTo>
                      <a:lnTo>
                        <a:pt x="0" y="204"/>
                      </a:lnTo>
                      <a:lnTo>
                        <a:pt x="5" y="267"/>
                      </a:lnTo>
                      <a:lnTo>
                        <a:pt x="13" y="317"/>
                      </a:lnTo>
                      <a:lnTo>
                        <a:pt x="18" y="349"/>
                      </a:lnTo>
                      <a:lnTo>
                        <a:pt x="29" y="336"/>
                      </a:lnTo>
                      <a:lnTo>
                        <a:pt x="43" y="303"/>
                      </a:lnTo>
                      <a:lnTo>
                        <a:pt x="56" y="273"/>
                      </a:lnTo>
                      <a:lnTo>
                        <a:pt x="64" y="253"/>
                      </a:lnTo>
                      <a:lnTo>
                        <a:pt x="71" y="205"/>
                      </a:lnTo>
                      <a:lnTo>
                        <a:pt x="74" y="157"/>
                      </a:lnTo>
                      <a:lnTo>
                        <a:pt x="91" y="130"/>
                      </a:lnTo>
                      <a:lnTo>
                        <a:pt x="113" y="106"/>
                      </a:lnTo>
                      <a:lnTo>
                        <a:pt x="121" y="101"/>
                      </a:lnTo>
                      <a:lnTo>
                        <a:pt x="139" y="96"/>
                      </a:lnTo>
                      <a:lnTo>
                        <a:pt x="183" y="108"/>
                      </a:lnTo>
                      <a:lnTo>
                        <a:pt x="208" y="126"/>
                      </a:lnTo>
                      <a:lnTo>
                        <a:pt x="222" y="140"/>
                      </a:lnTo>
                      <a:lnTo>
                        <a:pt x="227" y="152"/>
                      </a:lnTo>
                      <a:lnTo>
                        <a:pt x="231" y="159"/>
                      </a:lnTo>
                      <a:lnTo>
                        <a:pt x="240" y="165"/>
                      </a:lnTo>
                      <a:lnTo>
                        <a:pt x="276" y="172"/>
                      </a:lnTo>
                      <a:lnTo>
                        <a:pt x="258" y="150"/>
                      </a:lnTo>
                      <a:lnTo>
                        <a:pt x="258" y="1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3" name="Freeform 395"/>
                <p:cNvSpPr>
                  <a:spLocks/>
                </p:cNvSpPr>
                <p:nvPr/>
              </p:nvSpPr>
              <p:spPr bwMode="auto">
                <a:xfrm>
                  <a:off x="4832" y="2818"/>
                  <a:ext cx="67" cy="154"/>
                </a:xfrm>
                <a:custGeom>
                  <a:avLst/>
                  <a:gdLst/>
                  <a:ahLst/>
                  <a:cxnLst>
                    <a:cxn ang="0">
                      <a:pos x="100" y="0"/>
                    </a:cxn>
                    <a:cxn ang="0">
                      <a:pos x="90" y="10"/>
                    </a:cxn>
                    <a:cxn ang="0">
                      <a:pos x="78" y="22"/>
                    </a:cxn>
                    <a:cxn ang="0">
                      <a:pos x="66" y="36"/>
                    </a:cxn>
                    <a:cxn ang="0">
                      <a:pos x="54" y="52"/>
                    </a:cxn>
                    <a:cxn ang="0">
                      <a:pos x="42" y="67"/>
                    </a:cxn>
                    <a:cxn ang="0">
                      <a:pos x="29" y="95"/>
                    </a:cxn>
                    <a:cxn ang="0">
                      <a:pos x="20" y="169"/>
                    </a:cxn>
                    <a:cxn ang="0">
                      <a:pos x="15" y="219"/>
                    </a:cxn>
                    <a:cxn ang="0">
                      <a:pos x="6" y="265"/>
                    </a:cxn>
                    <a:cxn ang="0">
                      <a:pos x="0" y="327"/>
                    </a:cxn>
                    <a:cxn ang="0">
                      <a:pos x="6" y="345"/>
                    </a:cxn>
                    <a:cxn ang="0">
                      <a:pos x="15" y="366"/>
                    </a:cxn>
                    <a:cxn ang="0">
                      <a:pos x="29" y="401"/>
                    </a:cxn>
                    <a:cxn ang="0">
                      <a:pos x="41" y="437"/>
                    </a:cxn>
                    <a:cxn ang="0">
                      <a:pos x="49" y="461"/>
                    </a:cxn>
                    <a:cxn ang="0">
                      <a:pos x="54" y="397"/>
                    </a:cxn>
                    <a:cxn ang="0">
                      <a:pos x="48" y="386"/>
                    </a:cxn>
                    <a:cxn ang="0">
                      <a:pos x="36" y="362"/>
                    </a:cxn>
                    <a:cxn ang="0">
                      <a:pos x="19" y="306"/>
                    </a:cxn>
                    <a:cxn ang="0">
                      <a:pos x="22" y="251"/>
                    </a:cxn>
                    <a:cxn ang="0">
                      <a:pos x="22" y="218"/>
                    </a:cxn>
                    <a:cxn ang="0">
                      <a:pos x="49" y="281"/>
                    </a:cxn>
                    <a:cxn ang="0">
                      <a:pos x="32" y="120"/>
                    </a:cxn>
                    <a:cxn ang="0">
                      <a:pos x="49" y="130"/>
                    </a:cxn>
                    <a:cxn ang="0">
                      <a:pos x="51" y="71"/>
                    </a:cxn>
                    <a:cxn ang="0">
                      <a:pos x="68" y="85"/>
                    </a:cxn>
                    <a:cxn ang="0">
                      <a:pos x="85" y="39"/>
                    </a:cxn>
                    <a:cxn ang="0">
                      <a:pos x="97" y="117"/>
                    </a:cxn>
                    <a:cxn ang="0">
                      <a:pos x="127" y="173"/>
                    </a:cxn>
                    <a:cxn ang="0">
                      <a:pos x="167" y="225"/>
                    </a:cxn>
                    <a:cxn ang="0">
                      <a:pos x="173" y="231"/>
                    </a:cxn>
                    <a:cxn ang="0">
                      <a:pos x="185" y="241"/>
                    </a:cxn>
                    <a:cxn ang="0">
                      <a:pos x="196" y="251"/>
                    </a:cxn>
                    <a:cxn ang="0">
                      <a:pos x="199" y="250"/>
                    </a:cxn>
                    <a:cxn ang="0">
                      <a:pos x="189" y="234"/>
                    </a:cxn>
                    <a:cxn ang="0">
                      <a:pos x="179" y="221"/>
                    </a:cxn>
                    <a:cxn ang="0">
                      <a:pos x="167" y="208"/>
                    </a:cxn>
                    <a:cxn ang="0">
                      <a:pos x="156" y="195"/>
                    </a:cxn>
                    <a:cxn ang="0">
                      <a:pos x="144" y="182"/>
                    </a:cxn>
                    <a:cxn ang="0">
                      <a:pos x="131" y="162"/>
                    </a:cxn>
                    <a:cxn ang="0">
                      <a:pos x="123" y="143"/>
                    </a:cxn>
                    <a:cxn ang="0">
                      <a:pos x="113" y="121"/>
                    </a:cxn>
                    <a:cxn ang="0">
                      <a:pos x="100" y="84"/>
                    </a:cxn>
                    <a:cxn ang="0">
                      <a:pos x="103" y="45"/>
                    </a:cxn>
                    <a:cxn ang="0">
                      <a:pos x="100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199" h="461">
                      <a:moveTo>
                        <a:pt x="100" y="0"/>
                      </a:moveTo>
                      <a:lnTo>
                        <a:pt x="90" y="10"/>
                      </a:lnTo>
                      <a:lnTo>
                        <a:pt x="78" y="22"/>
                      </a:lnTo>
                      <a:lnTo>
                        <a:pt x="66" y="36"/>
                      </a:lnTo>
                      <a:lnTo>
                        <a:pt x="54" y="52"/>
                      </a:lnTo>
                      <a:lnTo>
                        <a:pt x="42" y="67"/>
                      </a:lnTo>
                      <a:lnTo>
                        <a:pt x="29" y="95"/>
                      </a:lnTo>
                      <a:lnTo>
                        <a:pt x="20" y="169"/>
                      </a:lnTo>
                      <a:lnTo>
                        <a:pt x="15" y="219"/>
                      </a:lnTo>
                      <a:lnTo>
                        <a:pt x="6" y="265"/>
                      </a:lnTo>
                      <a:lnTo>
                        <a:pt x="0" y="327"/>
                      </a:lnTo>
                      <a:lnTo>
                        <a:pt x="6" y="345"/>
                      </a:lnTo>
                      <a:lnTo>
                        <a:pt x="15" y="366"/>
                      </a:lnTo>
                      <a:lnTo>
                        <a:pt x="29" y="401"/>
                      </a:lnTo>
                      <a:lnTo>
                        <a:pt x="41" y="437"/>
                      </a:lnTo>
                      <a:lnTo>
                        <a:pt x="49" y="461"/>
                      </a:lnTo>
                      <a:lnTo>
                        <a:pt x="54" y="397"/>
                      </a:lnTo>
                      <a:lnTo>
                        <a:pt x="48" y="386"/>
                      </a:lnTo>
                      <a:lnTo>
                        <a:pt x="36" y="362"/>
                      </a:lnTo>
                      <a:lnTo>
                        <a:pt x="19" y="306"/>
                      </a:lnTo>
                      <a:lnTo>
                        <a:pt x="22" y="251"/>
                      </a:lnTo>
                      <a:lnTo>
                        <a:pt x="22" y="218"/>
                      </a:lnTo>
                      <a:lnTo>
                        <a:pt x="49" y="281"/>
                      </a:lnTo>
                      <a:lnTo>
                        <a:pt x="32" y="120"/>
                      </a:lnTo>
                      <a:lnTo>
                        <a:pt x="49" y="130"/>
                      </a:lnTo>
                      <a:lnTo>
                        <a:pt x="51" y="71"/>
                      </a:lnTo>
                      <a:lnTo>
                        <a:pt x="68" y="85"/>
                      </a:lnTo>
                      <a:lnTo>
                        <a:pt x="85" y="39"/>
                      </a:lnTo>
                      <a:lnTo>
                        <a:pt x="97" y="117"/>
                      </a:lnTo>
                      <a:lnTo>
                        <a:pt x="127" y="173"/>
                      </a:lnTo>
                      <a:lnTo>
                        <a:pt x="167" y="225"/>
                      </a:lnTo>
                      <a:lnTo>
                        <a:pt x="173" y="231"/>
                      </a:lnTo>
                      <a:lnTo>
                        <a:pt x="185" y="241"/>
                      </a:lnTo>
                      <a:lnTo>
                        <a:pt x="196" y="251"/>
                      </a:lnTo>
                      <a:lnTo>
                        <a:pt x="199" y="250"/>
                      </a:lnTo>
                      <a:lnTo>
                        <a:pt x="189" y="234"/>
                      </a:lnTo>
                      <a:lnTo>
                        <a:pt x="179" y="221"/>
                      </a:lnTo>
                      <a:lnTo>
                        <a:pt x="167" y="208"/>
                      </a:lnTo>
                      <a:lnTo>
                        <a:pt x="156" y="195"/>
                      </a:lnTo>
                      <a:lnTo>
                        <a:pt x="144" y="182"/>
                      </a:lnTo>
                      <a:lnTo>
                        <a:pt x="131" y="162"/>
                      </a:lnTo>
                      <a:lnTo>
                        <a:pt x="123" y="143"/>
                      </a:lnTo>
                      <a:lnTo>
                        <a:pt x="113" y="121"/>
                      </a:lnTo>
                      <a:lnTo>
                        <a:pt x="100" y="84"/>
                      </a:lnTo>
                      <a:lnTo>
                        <a:pt x="103" y="45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4" name="Freeform 396"/>
                <p:cNvSpPr>
                  <a:spLocks/>
                </p:cNvSpPr>
                <p:nvPr/>
              </p:nvSpPr>
              <p:spPr bwMode="auto">
                <a:xfrm>
                  <a:off x="4885" y="2870"/>
                  <a:ext cx="86" cy="42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0" y="29"/>
                    </a:cxn>
                    <a:cxn ang="0">
                      <a:pos x="21" y="40"/>
                    </a:cxn>
                    <a:cxn ang="0">
                      <a:pos x="34" y="55"/>
                    </a:cxn>
                    <a:cxn ang="0">
                      <a:pos x="50" y="69"/>
                    </a:cxn>
                    <a:cxn ang="0">
                      <a:pos x="63" y="83"/>
                    </a:cxn>
                    <a:cxn ang="0">
                      <a:pos x="76" y="95"/>
                    </a:cxn>
                    <a:cxn ang="0">
                      <a:pos x="86" y="102"/>
                    </a:cxn>
                    <a:cxn ang="0">
                      <a:pos x="111" y="112"/>
                    </a:cxn>
                    <a:cxn ang="0">
                      <a:pos x="142" y="121"/>
                    </a:cxn>
                    <a:cxn ang="0">
                      <a:pos x="183" y="127"/>
                    </a:cxn>
                    <a:cxn ang="0">
                      <a:pos x="258" y="127"/>
                    </a:cxn>
                    <a:cxn ang="0">
                      <a:pos x="184" y="115"/>
                    </a:cxn>
                    <a:cxn ang="0">
                      <a:pos x="108" y="96"/>
                    </a:cxn>
                    <a:cxn ang="0">
                      <a:pos x="60" y="69"/>
                    </a:cxn>
                    <a:cxn ang="0">
                      <a:pos x="52" y="56"/>
                    </a:cxn>
                    <a:cxn ang="0">
                      <a:pos x="40" y="45"/>
                    </a:cxn>
                    <a:cxn ang="0">
                      <a:pos x="29" y="32"/>
                    </a:cxn>
                    <a:cxn ang="0">
                      <a:pos x="0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58" h="127">
                      <a:moveTo>
                        <a:pt x="0" y="17"/>
                      </a:moveTo>
                      <a:lnTo>
                        <a:pt x="10" y="29"/>
                      </a:lnTo>
                      <a:lnTo>
                        <a:pt x="21" y="40"/>
                      </a:lnTo>
                      <a:lnTo>
                        <a:pt x="34" y="55"/>
                      </a:lnTo>
                      <a:lnTo>
                        <a:pt x="50" y="69"/>
                      </a:lnTo>
                      <a:lnTo>
                        <a:pt x="63" y="83"/>
                      </a:lnTo>
                      <a:lnTo>
                        <a:pt x="76" y="95"/>
                      </a:lnTo>
                      <a:lnTo>
                        <a:pt x="86" y="102"/>
                      </a:lnTo>
                      <a:lnTo>
                        <a:pt x="111" y="112"/>
                      </a:lnTo>
                      <a:lnTo>
                        <a:pt x="142" y="121"/>
                      </a:lnTo>
                      <a:lnTo>
                        <a:pt x="183" y="127"/>
                      </a:lnTo>
                      <a:lnTo>
                        <a:pt x="258" y="127"/>
                      </a:lnTo>
                      <a:lnTo>
                        <a:pt x="184" y="115"/>
                      </a:lnTo>
                      <a:lnTo>
                        <a:pt x="108" y="96"/>
                      </a:lnTo>
                      <a:lnTo>
                        <a:pt x="60" y="69"/>
                      </a:lnTo>
                      <a:lnTo>
                        <a:pt x="52" y="56"/>
                      </a:lnTo>
                      <a:lnTo>
                        <a:pt x="40" y="45"/>
                      </a:lnTo>
                      <a:lnTo>
                        <a:pt x="29" y="32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5" name="Freeform 397"/>
                <p:cNvSpPr>
                  <a:spLocks/>
                </p:cNvSpPr>
                <p:nvPr/>
              </p:nvSpPr>
              <p:spPr bwMode="auto">
                <a:xfrm>
                  <a:off x="4849" y="2843"/>
                  <a:ext cx="26" cy="43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10" y="53"/>
                    </a:cxn>
                    <a:cxn ang="0">
                      <a:pos x="21" y="75"/>
                    </a:cxn>
                    <a:cxn ang="0">
                      <a:pos x="28" y="85"/>
                    </a:cxn>
                    <a:cxn ang="0">
                      <a:pos x="37" y="95"/>
                    </a:cxn>
                    <a:cxn ang="0">
                      <a:pos x="52" y="109"/>
                    </a:cxn>
                    <a:cxn ang="0">
                      <a:pos x="66" y="121"/>
                    </a:cxn>
                    <a:cxn ang="0">
                      <a:pos x="77" y="129"/>
                    </a:cxn>
                    <a:cxn ang="0">
                      <a:pos x="63" y="105"/>
                    </a:cxn>
                    <a:cxn ang="0">
                      <a:pos x="52" y="86"/>
                    </a:cxn>
                    <a:cxn ang="0">
                      <a:pos x="41" y="70"/>
                    </a:cxn>
                    <a:cxn ang="0">
                      <a:pos x="27" y="46"/>
                    </a:cxn>
                    <a:cxn ang="0">
                      <a:pos x="20" y="32"/>
                    </a:cxn>
                    <a:cxn ang="0">
                      <a:pos x="0" y="0"/>
                    </a:cxn>
                    <a:cxn ang="0">
                      <a:pos x="0" y="26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77" h="129">
                      <a:moveTo>
                        <a:pt x="0" y="26"/>
                      </a:moveTo>
                      <a:lnTo>
                        <a:pt x="10" y="53"/>
                      </a:lnTo>
                      <a:lnTo>
                        <a:pt x="21" y="75"/>
                      </a:lnTo>
                      <a:lnTo>
                        <a:pt x="28" y="85"/>
                      </a:lnTo>
                      <a:lnTo>
                        <a:pt x="37" y="95"/>
                      </a:lnTo>
                      <a:lnTo>
                        <a:pt x="52" y="109"/>
                      </a:lnTo>
                      <a:lnTo>
                        <a:pt x="66" y="121"/>
                      </a:lnTo>
                      <a:lnTo>
                        <a:pt x="77" y="129"/>
                      </a:lnTo>
                      <a:lnTo>
                        <a:pt x="63" y="105"/>
                      </a:lnTo>
                      <a:lnTo>
                        <a:pt x="52" y="86"/>
                      </a:lnTo>
                      <a:lnTo>
                        <a:pt x="41" y="70"/>
                      </a:lnTo>
                      <a:lnTo>
                        <a:pt x="27" y="46"/>
                      </a:lnTo>
                      <a:lnTo>
                        <a:pt x="20" y="32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6" name="Freeform 398"/>
                <p:cNvSpPr>
                  <a:spLocks/>
                </p:cNvSpPr>
                <p:nvPr/>
              </p:nvSpPr>
              <p:spPr bwMode="auto">
                <a:xfrm>
                  <a:off x="4848" y="2866"/>
                  <a:ext cx="19" cy="46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0" y="34"/>
                    </a:cxn>
                    <a:cxn ang="0">
                      <a:pos x="23" y="64"/>
                    </a:cxn>
                    <a:cxn ang="0">
                      <a:pos x="33" y="91"/>
                    </a:cxn>
                    <a:cxn ang="0">
                      <a:pos x="58" y="139"/>
                    </a:cxn>
                    <a:cxn ang="0">
                      <a:pos x="45" y="129"/>
                    </a:cxn>
                    <a:cxn ang="0">
                      <a:pos x="26" y="108"/>
                    </a:cxn>
                    <a:cxn ang="0">
                      <a:pos x="8" y="61"/>
                    </a:cxn>
                    <a:cxn ang="0">
                      <a:pos x="0" y="15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58" h="139">
                      <a:moveTo>
                        <a:pt x="22" y="0"/>
                      </a:moveTo>
                      <a:lnTo>
                        <a:pt x="20" y="34"/>
                      </a:lnTo>
                      <a:lnTo>
                        <a:pt x="23" y="64"/>
                      </a:lnTo>
                      <a:lnTo>
                        <a:pt x="33" y="91"/>
                      </a:lnTo>
                      <a:lnTo>
                        <a:pt x="58" y="139"/>
                      </a:lnTo>
                      <a:lnTo>
                        <a:pt x="45" y="129"/>
                      </a:lnTo>
                      <a:lnTo>
                        <a:pt x="26" y="108"/>
                      </a:lnTo>
                      <a:lnTo>
                        <a:pt x="8" y="61"/>
                      </a:lnTo>
                      <a:lnTo>
                        <a:pt x="0" y="15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7" name="Freeform 399"/>
                <p:cNvSpPr>
                  <a:spLocks/>
                </p:cNvSpPr>
                <p:nvPr/>
              </p:nvSpPr>
              <p:spPr bwMode="auto">
                <a:xfrm>
                  <a:off x="4923" y="2914"/>
                  <a:ext cx="56" cy="26"/>
                </a:xfrm>
                <a:custGeom>
                  <a:avLst/>
                  <a:gdLst/>
                  <a:ahLst/>
                  <a:cxnLst>
                    <a:cxn ang="0">
                      <a:pos x="170" y="0"/>
                    </a:cxn>
                    <a:cxn ang="0">
                      <a:pos x="163" y="26"/>
                    </a:cxn>
                    <a:cxn ang="0">
                      <a:pos x="153" y="45"/>
                    </a:cxn>
                    <a:cxn ang="0">
                      <a:pos x="141" y="58"/>
                    </a:cxn>
                    <a:cxn ang="0">
                      <a:pos x="120" y="73"/>
                    </a:cxn>
                    <a:cxn ang="0">
                      <a:pos x="92" y="78"/>
                    </a:cxn>
                    <a:cxn ang="0">
                      <a:pos x="62" y="70"/>
                    </a:cxn>
                    <a:cxn ang="0">
                      <a:pos x="43" y="54"/>
                    </a:cxn>
                    <a:cxn ang="0">
                      <a:pos x="30" y="42"/>
                    </a:cxn>
                    <a:cxn ang="0">
                      <a:pos x="16" y="29"/>
                    </a:cxn>
                    <a:cxn ang="0">
                      <a:pos x="0" y="15"/>
                    </a:cxn>
                    <a:cxn ang="0">
                      <a:pos x="25" y="28"/>
                    </a:cxn>
                    <a:cxn ang="0">
                      <a:pos x="58" y="47"/>
                    </a:cxn>
                    <a:cxn ang="0">
                      <a:pos x="97" y="54"/>
                    </a:cxn>
                    <a:cxn ang="0">
                      <a:pos x="121" y="45"/>
                    </a:cxn>
                    <a:cxn ang="0">
                      <a:pos x="136" y="35"/>
                    </a:cxn>
                    <a:cxn ang="0">
                      <a:pos x="116" y="38"/>
                    </a:cxn>
                    <a:cxn ang="0">
                      <a:pos x="72" y="32"/>
                    </a:cxn>
                    <a:cxn ang="0">
                      <a:pos x="33" y="5"/>
                    </a:cxn>
                    <a:cxn ang="0">
                      <a:pos x="64" y="13"/>
                    </a:cxn>
                    <a:cxn ang="0">
                      <a:pos x="111" y="22"/>
                    </a:cxn>
                    <a:cxn ang="0">
                      <a:pos x="147" y="15"/>
                    </a:cxn>
                    <a:cxn ang="0">
                      <a:pos x="124" y="2"/>
                    </a:cxn>
                    <a:cxn ang="0">
                      <a:pos x="170" y="0"/>
                    </a:cxn>
                    <a:cxn ang="0">
                      <a:pos x="170" y="0"/>
                    </a:cxn>
                  </a:cxnLst>
                  <a:rect l="0" t="0" r="r" b="b"/>
                  <a:pathLst>
                    <a:path w="170" h="78">
                      <a:moveTo>
                        <a:pt x="170" y="0"/>
                      </a:moveTo>
                      <a:lnTo>
                        <a:pt x="163" y="26"/>
                      </a:lnTo>
                      <a:lnTo>
                        <a:pt x="153" y="45"/>
                      </a:lnTo>
                      <a:lnTo>
                        <a:pt x="141" y="58"/>
                      </a:lnTo>
                      <a:lnTo>
                        <a:pt x="120" y="73"/>
                      </a:lnTo>
                      <a:lnTo>
                        <a:pt x="92" y="78"/>
                      </a:lnTo>
                      <a:lnTo>
                        <a:pt x="62" y="70"/>
                      </a:lnTo>
                      <a:lnTo>
                        <a:pt x="43" y="54"/>
                      </a:lnTo>
                      <a:lnTo>
                        <a:pt x="30" y="42"/>
                      </a:lnTo>
                      <a:lnTo>
                        <a:pt x="16" y="29"/>
                      </a:lnTo>
                      <a:lnTo>
                        <a:pt x="0" y="15"/>
                      </a:lnTo>
                      <a:lnTo>
                        <a:pt x="25" y="28"/>
                      </a:lnTo>
                      <a:lnTo>
                        <a:pt x="58" y="47"/>
                      </a:lnTo>
                      <a:lnTo>
                        <a:pt x="97" y="54"/>
                      </a:lnTo>
                      <a:lnTo>
                        <a:pt x="121" y="45"/>
                      </a:lnTo>
                      <a:lnTo>
                        <a:pt x="136" y="35"/>
                      </a:lnTo>
                      <a:lnTo>
                        <a:pt x="116" y="38"/>
                      </a:lnTo>
                      <a:lnTo>
                        <a:pt x="72" y="32"/>
                      </a:lnTo>
                      <a:lnTo>
                        <a:pt x="33" y="5"/>
                      </a:lnTo>
                      <a:lnTo>
                        <a:pt x="64" y="13"/>
                      </a:lnTo>
                      <a:lnTo>
                        <a:pt x="111" y="22"/>
                      </a:lnTo>
                      <a:lnTo>
                        <a:pt x="147" y="15"/>
                      </a:lnTo>
                      <a:lnTo>
                        <a:pt x="124" y="2"/>
                      </a:lnTo>
                      <a:lnTo>
                        <a:pt x="170" y="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8" name="Freeform 400"/>
                <p:cNvSpPr>
                  <a:spLocks/>
                </p:cNvSpPr>
                <p:nvPr/>
              </p:nvSpPr>
              <p:spPr bwMode="auto">
                <a:xfrm>
                  <a:off x="4789" y="2776"/>
                  <a:ext cx="93" cy="157"/>
                </a:xfrm>
                <a:custGeom>
                  <a:avLst/>
                  <a:gdLst/>
                  <a:ahLst/>
                  <a:cxnLst>
                    <a:cxn ang="0">
                      <a:pos x="280" y="70"/>
                    </a:cxn>
                    <a:cxn ang="0">
                      <a:pos x="254" y="66"/>
                    </a:cxn>
                    <a:cxn ang="0">
                      <a:pos x="234" y="87"/>
                    </a:cxn>
                    <a:cxn ang="0">
                      <a:pos x="222" y="38"/>
                    </a:cxn>
                    <a:cxn ang="0">
                      <a:pos x="222" y="0"/>
                    </a:cxn>
                    <a:cxn ang="0">
                      <a:pos x="123" y="4"/>
                    </a:cxn>
                    <a:cxn ang="0">
                      <a:pos x="106" y="37"/>
                    </a:cxn>
                    <a:cxn ang="0">
                      <a:pos x="78" y="43"/>
                    </a:cxn>
                    <a:cxn ang="0">
                      <a:pos x="67" y="54"/>
                    </a:cxn>
                    <a:cxn ang="0">
                      <a:pos x="54" y="77"/>
                    </a:cxn>
                    <a:cxn ang="0">
                      <a:pos x="54" y="119"/>
                    </a:cxn>
                    <a:cxn ang="0">
                      <a:pos x="41" y="118"/>
                    </a:cxn>
                    <a:cxn ang="0">
                      <a:pos x="22" y="141"/>
                    </a:cxn>
                    <a:cxn ang="0">
                      <a:pos x="0" y="217"/>
                    </a:cxn>
                    <a:cxn ang="0">
                      <a:pos x="3" y="275"/>
                    </a:cxn>
                    <a:cxn ang="0">
                      <a:pos x="18" y="285"/>
                    </a:cxn>
                    <a:cxn ang="0">
                      <a:pos x="25" y="289"/>
                    </a:cxn>
                    <a:cxn ang="0">
                      <a:pos x="8" y="322"/>
                    </a:cxn>
                    <a:cxn ang="0">
                      <a:pos x="3" y="373"/>
                    </a:cxn>
                    <a:cxn ang="0">
                      <a:pos x="11" y="396"/>
                    </a:cxn>
                    <a:cxn ang="0">
                      <a:pos x="21" y="406"/>
                    </a:cxn>
                    <a:cxn ang="0">
                      <a:pos x="38" y="414"/>
                    </a:cxn>
                    <a:cxn ang="0">
                      <a:pos x="96" y="443"/>
                    </a:cxn>
                    <a:cxn ang="0">
                      <a:pos x="137" y="472"/>
                    </a:cxn>
                    <a:cxn ang="0">
                      <a:pos x="142" y="429"/>
                    </a:cxn>
                    <a:cxn ang="0">
                      <a:pos x="91" y="416"/>
                    </a:cxn>
                    <a:cxn ang="0">
                      <a:pos x="74" y="394"/>
                    </a:cxn>
                    <a:cxn ang="0">
                      <a:pos x="32" y="363"/>
                    </a:cxn>
                    <a:cxn ang="0">
                      <a:pos x="35" y="304"/>
                    </a:cxn>
                    <a:cxn ang="0">
                      <a:pos x="49" y="285"/>
                    </a:cxn>
                    <a:cxn ang="0">
                      <a:pos x="35" y="270"/>
                    </a:cxn>
                    <a:cxn ang="0">
                      <a:pos x="21" y="232"/>
                    </a:cxn>
                    <a:cxn ang="0">
                      <a:pos x="24" y="193"/>
                    </a:cxn>
                    <a:cxn ang="0">
                      <a:pos x="32" y="171"/>
                    </a:cxn>
                    <a:cxn ang="0">
                      <a:pos x="39" y="154"/>
                    </a:cxn>
                    <a:cxn ang="0">
                      <a:pos x="57" y="144"/>
                    </a:cxn>
                    <a:cxn ang="0">
                      <a:pos x="74" y="139"/>
                    </a:cxn>
                    <a:cxn ang="0">
                      <a:pos x="75" y="126"/>
                    </a:cxn>
                    <a:cxn ang="0">
                      <a:pos x="75" y="77"/>
                    </a:cxn>
                    <a:cxn ang="0">
                      <a:pos x="109" y="49"/>
                    </a:cxn>
                    <a:cxn ang="0">
                      <a:pos x="135" y="38"/>
                    </a:cxn>
                    <a:cxn ang="0">
                      <a:pos x="140" y="21"/>
                    </a:cxn>
                    <a:cxn ang="0">
                      <a:pos x="209" y="21"/>
                    </a:cxn>
                    <a:cxn ang="0">
                      <a:pos x="212" y="77"/>
                    </a:cxn>
                    <a:cxn ang="0">
                      <a:pos x="209" y="112"/>
                    </a:cxn>
                    <a:cxn ang="0">
                      <a:pos x="233" y="122"/>
                    </a:cxn>
                    <a:cxn ang="0">
                      <a:pos x="248" y="98"/>
                    </a:cxn>
                    <a:cxn ang="0">
                      <a:pos x="279" y="85"/>
                    </a:cxn>
                    <a:cxn ang="0">
                      <a:pos x="280" y="70"/>
                    </a:cxn>
                    <a:cxn ang="0">
                      <a:pos x="280" y="70"/>
                    </a:cxn>
                  </a:cxnLst>
                  <a:rect l="0" t="0" r="r" b="b"/>
                  <a:pathLst>
                    <a:path w="280" h="472">
                      <a:moveTo>
                        <a:pt x="280" y="70"/>
                      </a:moveTo>
                      <a:lnTo>
                        <a:pt x="254" y="66"/>
                      </a:lnTo>
                      <a:lnTo>
                        <a:pt x="234" y="87"/>
                      </a:lnTo>
                      <a:lnTo>
                        <a:pt x="222" y="38"/>
                      </a:lnTo>
                      <a:lnTo>
                        <a:pt x="222" y="0"/>
                      </a:lnTo>
                      <a:lnTo>
                        <a:pt x="123" y="4"/>
                      </a:lnTo>
                      <a:lnTo>
                        <a:pt x="106" y="37"/>
                      </a:lnTo>
                      <a:lnTo>
                        <a:pt x="78" y="43"/>
                      </a:lnTo>
                      <a:lnTo>
                        <a:pt x="67" y="54"/>
                      </a:lnTo>
                      <a:lnTo>
                        <a:pt x="54" y="77"/>
                      </a:lnTo>
                      <a:lnTo>
                        <a:pt x="54" y="119"/>
                      </a:lnTo>
                      <a:lnTo>
                        <a:pt x="41" y="118"/>
                      </a:lnTo>
                      <a:lnTo>
                        <a:pt x="22" y="141"/>
                      </a:lnTo>
                      <a:lnTo>
                        <a:pt x="0" y="217"/>
                      </a:lnTo>
                      <a:lnTo>
                        <a:pt x="3" y="275"/>
                      </a:lnTo>
                      <a:lnTo>
                        <a:pt x="18" y="285"/>
                      </a:lnTo>
                      <a:lnTo>
                        <a:pt x="25" y="289"/>
                      </a:lnTo>
                      <a:lnTo>
                        <a:pt x="8" y="322"/>
                      </a:lnTo>
                      <a:lnTo>
                        <a:pt x="3" y="373"/>
                      </a:lnTo>
                      <a:lnTo>
                        <a:pt x="11" y="396"/>
                      </a:lnTo>
                      <a:lnTo>
                        <a:pt x="21" y="406"/>
                      </a:lnTo>
                      <a:lnTo>
                        <a:pt x="38" y="414"/>
                      </a:lnTo>
                      <a:lnTo>
                        <a:pt x="96" y="443"/>
                      </a:lnTo>
                      <a:lnTo>
                        <a:pt x="137" y="472"/>
                      </a:lnTo>
                      <a:lnTo>
                        <a:pt x="142" y="429"/>
                      </a:lnTo>
                      <a:lnTo>
                        <a:pt x="91" y="416"/>
                      </a:lnTo>
                      <a:lnTo>
                        <a:pt x="74" y="394"/>
                      </a:lnTo>
                      <a:lnTo>
                        <a:pt x="32" y="363"/>
                      </a:lnTo>
                      <a:lnTo>
                        <a:pt x="35" y="304"/>
                      </a:lnTo>
                      <a:lnTo>
                        <a:pt x="49" y="285"/>
                      </a:lnTo>
                      <a:lnTo>
                        <a:pt x="35" y="270"/>
                      </a:lnTo>
                      <a:lnTo>
                        <a:pt x="21" y="232"/>
                      </a:lnTo>
                      <a:lnTo>
                        <a:pt x="24" y="193"/>
                      </a:lnTo>
                      <a:lnTo>
                        <a:pt x="32" y="171"/>
                      </a:lnTo>
                      <a:lnTo>
                        <a:pt x="39" y="154"/>
                      </a:lnTo>
                      <a:lnTo>
                        <a:pt x="57" y="144"/>
                      </a:lnTo>
                      <a:lnTo>
                        <a:pt x="74" y="139"/>
                      </a:lnTo>
                      <a:lnTo>
                        <a:pt x="75" y="126"/>
                      </a:lnTo>
                      <a:lnTo>
                        <a:pt x="75" y="77"/>
                      </a:lnTo>
                      <a:lnTo>
                        <a:pt x="109" y="49"/>
                      </a:lnTo>
                      <a:lnTo>
                        <a:pt x="135" y="38"/>
                      </a:lnTo>
                      <a:lnTo>
                        <a:pt x="140" y="21"/>
                      </a:lnTo>
                      <a:lnTo>
                        <a:pt x="209" y="21"/>
                      </a:lnTo>
                      <a:lnTo>
                        <a:pt x="212" y="77"/>
                      </a:lnTo>
                      <a:lnTo>
                        <a:pt x="209" y="112"/>
                      </a:lnTo>
                      <a:lnTo>
                        <a:pt x="233" y="122"/>
                      </a:lnTo>
                      <a:lnTo>
                        <a:pt x="248" y="98"/>
                      </a:lnTo>
                      <a:lnTo>
                        <a:pt x="279" y="85"/>
                      </a:lnTo>
                      <a:lnTo>
                        <a:pt x="280" y="70"/>
                      </a:lnTo>
                      <a:lnTo>
                        <a:pt x="28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89" name="Freeform 401"/>
                <p:cNvSpPr>
                  <a:spLocks/>
                </p:cNvSpPr>
                <p:nvPr/>
              </p:nvSpPr>
              <p:spPr bwMode="auto">
                <a:xfrm>
                  <a:off x="4802" y="2797"/>
                  <a:ext cx="65" cy="123"/>
                </a:xfrm>
                <a:custGeom>
                  <a:avLst/>
                  <a:gdLst/>
                  <a:ahLst/>
                  <a:cxnLst>
                    <a:cxn ang="0">
                      <a:pos x="182" y="0"/>
                    </a:cxn>
                    <a:cxn ang="0">
                      <a:pos x="158" y="13"/>
                    </a:cxn>
                    <a:cxn ang="0">
                      <a:pos x="153" y="60"/>
                    </a:cxn>
                    <a:cxn ang="0">
                      <a:pos x="150" y="43"/>
                    </a:cxn>
                    <a:cxn ang="0">
                      <a:pos x="144" y="32"/>
                    </a:cxn>
                    <a:cxn ang="0">
                      <a:pos x="138" y="27"/>
                    </a:cxn>
                    <a:cxn ang="0">
                      <a:pos x="104" y="32"/>
                    </a:cxn>
                    <a:cxn ang="0">
                      <a:pos x="99" y="71"/>
                    </a:cxn>
                    <a:cxn ang="0">
                      <a:pos x="82" y="71"/>
                    </a:cxn>
                    <a:cxn ang="0">
                      <a:pos x="79" y="20"/>
                    </a:cxn>
                    <a:cxn ang="0">
                      <a:pos x="63" y="99"/>
                    </a:cxn>
                    <a:cxn ang="0">
                      <a:pos x="43" y="85"/>
                    </a:cxn>
                    <a:cxn ang="0">
                      <a:pos x="33" y="105"/>
                    </a:cxn>
                    <a:cxn ang="0">
                      <a:pos x="53" y="121"/>
                    </a:cxn>
                    <a:cxn ang="0">
                      <a:pos x="75" y="132"/>
                    </a:cxn>
                    <a:cxn ang="0">
                      <a:pos x="97" y="138"/>
                    </a:cxn>
                    <a:cxn ang="0">
                      <a:pos x="143" y="141"/>
                    </a:cxn>
                    <a:cxn ang="0">
                      <a:pos x="125" y="161"/>
                    </a:cxn>
                    <a:cxn ang="0">
                      <a:pos x="56" y="147"/>
                    </a:cxn>
                    <a:cxn ang="0">
                      <a:pos x="29" y="130"/>
                    </a:cxn>
                    <a:cxn ang="0">
                      <a:pos x="19" y="124"/>
                    </a:cxn>
                    <a:cxn ang="0">
                      <a:pos x="4" y="166"/>
                    </a:cxn>
                    <a:cxn ang="0">
                      <a:pos x="11" y="202"/>
                    </a:cxn>
                    <a:cxn ang="0">
                      <a:pos x="16" y="217"/>
                    </a:cxn>
                    <a:cxn ang="0">
                      <a:pos x="26" y="212"/>
                    </a:cxn>
                    <a:cxn ang="0">
                      <a:pos x="53" y="205"/>
                    </a:cxn>
                    <a:cxn ang="0">
                      <a:pos x="89" y="212"/>
                    </a:cxn>
                    <a:cxn ang="0">
                      <a:pos x="82" y="246"/>
                    </a:cxn>
                    <a:cxn ang="0">
                      <a:pos x="58" y="272"/>
                    </a:cxn>
                    <a:cxn ang="0">
                      <a:pos x="56" y="313"/>
                    </a:cxn>
                    <a:cxn ang="0">
                      <a:pos x="82" y="331"/>
                    </a:cxn>
                    <a:cxn ang="0">
                      <a:pos x="40" y="320"/>
                    </a:cxn>
                    <a:cxn ang="0">
                      <a:pos x="22" y="288"/>
                    </a:cxn>
                    <a:cxn ang="0">
                      <a:pos x="26" y="261"/>
                    </a:cxn>
                    <a:cxn ang="0">
                      <a:pos x="4" y="282"/>
                    </a:cxn>
                    <a:cxn ang="0">
                      <a:pos x="0" y="320"/>
                    </a:cxn>
                    <a:cxn ang="0">
                      <a:pos x="43" y="359"/>
                    </a:cxn>
                    <a:cxn ang="0">
                      <a:pos x="78" y="369"/>
                    </a:cxn>
                    <a:cxn ang="0">
                      <a:pos x="104" y="341"/>
                    </a:cxn>
                    <a:cxn ang="0">
                      <a:pos x="117" y="256"/>
                    </a:cxn>
                    <a:cxn ang="0">
                      <a:pos x="124" y="186"/>
                    </a:cxn>
                    <a:cxn ang="0">
                      <a:pos x="138" y="170"/>
                    </a:cxn>
                    <a:cxn ang="0">
                      <a:pos x="153" y="147"/>
                    </a:cxn>
                    <a:cxn ang="0">
                      <a:pos x="184" y="78"/>
                    </a:cxn>
                    <a:cxn ang="0">
                      <a:pos x="196" y="56"/>
                    </a:cxn>
                    <a:cxn ang="0">
                      <a:pos x="195" y="22"/>
                    </a:cxn>
                    <a:cxn ang="0">
                      <a:pos x="174" y="17"/>
                    </a:cxn>
                    <a:cxn ang="0">
                      <a:pos x="182" y="0"/>
                    </a:cxn>
                    <a:cxn ang="0">
                      <a:pos x="182" y="0"/>
                    </a:cxn>
                  </a:cxnLst>
                  <a:rect l="0" t="0" r="r" b="b"/>
                  <a:pathLst>
                    <a:path w="196" h="369">
                      <a:moveTo>
                        <a:pt x="182" y="0"/>
                      </a:moveTo>
                      <a:lnTo>
                        <a:pt x="158" y="13"/>
                      </a:lnTo>
                      <a:lnTo>
                        <a:pt x="153" y="60"/>
                      </a:lnTo>
                      <a:lnTo>
                        <a:pt x="150" y="43"/>
                      </a:lnTo>
                      <a:lnTo>
                        <a:pt x="144" y="32"/>
                      </a:lnTo>
                      <a:lnTo>
                        <a:pt x="138" y="27"/>
                      </a:lnTo>
                      <a:lnTo>
                        <a:pt x="104" y="32"/>
                      </a:lnTo>
                      <a:lnTo>
                        <a:pt x="99" y="71"/>
                      </a:lnTo>
                      <a:lnTo>
                        <a:pt x="82" y="71"/>
                      </a:lnTo>
                      <a:lnTo>
                        <a:pt x="79" y="20"/>
                      </a:lnTo>
                      <a:lnTo>
                        <a:pt x="63" y="99"/>
                      </a:lnTo>
                      <a:lnTo>
                        <a:pt x="43" y="85"/>
                      </a:lnTo>
                      <a:lnTo>
                        <a:pt x="33" y="105"/>
                      </a:lnTo>
                      <a:lnTo>
                        <a:pt x="53" y="121"/>
                      </a:lnTo>
                      <a:lnTo>
                        <a:pt x="75" y="132"/>
                      </a:lnTo>
                      <a:lnTo>
                        <a:pt x="97" y="138"/>
                      </a:lnTo>
                      <a:lnTo>
                        <a:pt x="143" y="141"/>
                      </a:lnTo>
                      <a:lnTo>
                        <a:pt x="125" y="161"/>
                      </a:lnTo>
                      <a:lnTo>
                        <a:pt x="56" y="147"/>
                      </a:lnTo>
                      <a:lnTo>
                        <a:pt x="29" y="130"/>
                      </a:lnTo>
                      <a:lnTo>
                        <a:pt x="19" y="124"/>
                      </a:lnTo>
                      <a:lnTo>
                        <a:pt x="4" y="166"/>
                      </a:lnTo>
                      <a:lnTo>
                        <a:pt x="11" y="202"/>
                      </a:lnTo>
                      <a:lnTo>
                        <a:pt x="16" y="217"/>
                      </a:lnTo>
                      <a:lnTo>
                        <a:pt x="26" y="212"/>
                      </a:lnTo>
                      <a:lnTo>
                        <a:pt x="53" y="205"/>
                      </a:lnTo>
                      <a:lnTo>
                        <a:pt x="89" y="212"/>
                      </a:lnTo>
                      <a:lnTo>
                        <a:pt x="82" y="246"/>
                      </a:lnTo>
                      <a:lnTo>
                        <a:pt x="58" y="272"/>
                      </a:lnTo>
                      <a:lnTo>
                        <a:pt x="56" y="313"/>
                      </a:lnTo>
                      <a:lnTo>
                        <a:pt x="82" y="331"/>
                      </a:lnTo>
                      <a:lnTo>
                        <a:pt x="40" y="320"/>
                      </a:lnTo>
                      <a:lnTo>
                        <a:pt x="22" y="288"/>
                      </a:lnTo>
                      <a:lnTo>
                        <a:pt x="26" y="261"/>
                      </a:lnTo>
                      <a:lnTo>
                        <a:pt x="4" y="282"/>
                      </a:lnTo>
                      <a:lnTo>
                        <a:pt x="0" y="320"/>
                      </a:lnTo>
                      <a:lnTo>
                        <a:pt x="43" y="359"/>
                      </a:lnTo>
                      <a:lnTo>
                        <a:pt x="78" y="369"/>
                      </a:lnTo>
                      <a:lnTo>
                        <a:pt x="104" y="341"/>
                      </a:lnTo>
                      <a:lnTo>
                        <a:pt x="117" y="256"/>
                      </a:lnTo>
                      <a:lnTo>
                        <a:pt x="124" y="186"/>
                      </a:lnTo>
                      <a:lnTo>
                        <a:pt x="138" y="170"/>
                      </a:lnTo>
                      <a:lnTo>
                        <a:pt x="153" y="147"/>
                      </a:lnTo>
                      <a:lnTo>
                        <a:pt x="184" y="78"/>
                      </a:lnTo>
                      <a:lnTo>
                        <a:pt x="196" y="56"/>
                      </a:lnTo>
                      <a:lnTo>
                        <a:pt x="195" y="22"/>
                      </a:lnTo>
                      <a:lnTo>
                        <a:pt x="174" y="17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0" name="Freeform 402"/>
                <p:cNvSpPr>
                  <a:spLocks/>
                </p:cNvSpPr>
                <p:nvPr/>
              </p:nvSpPr>
              <p:spPr bwMode="auto">
                <a:xfrm>
                  <a:off x="4830" y="2977"/>
                  <a:ext cx="29" cy="74"/>
                </a:xfrm>
                <a:custGeom>
                  <a:avLst/>
                  <a:gdLst/>
                  <a:ahLst/>
                  <a:cxnLst>
                    <a:cxn ang="0">
                      <a:pos x="85" y="3"/>
                    </a:cxn>
                    <a:cxn ang="0">
                      <a:pos x="81" y="17"/>
                    </a:cxn>
                    <a:cxn ang="0">
                      <a:pos x="71" y="52"/>
                    </a:cxn>
                    <a:cxn ang="0">
                      <a:pos x="58" y="92"/>
                    </a:cxn>
                    <a:cxn ang="0">
                      <a:pos x="49" y="124"/>
                    </a:cxn>
                    <a:cxn ang="0">
                      <a:pos x="36" y="168"/>
                    </a:cxn>
                    <a:cxn ang="0">
                      <a:pos x="25" y="196"/>
                    </a:cxn>
                    <a:cxn ang="0">
                      <a:pos x="18" y="222"/>
                    </a:cxn>
                    <a:cxn ang="0">
                      <a:pos x="0" y="201"/>
                    </a:cxn>
                    <a:cxn ang="0">
                      <a:pos x="12" y="183"/>
                    </a:cxn>
                    <a:cxn ang="0">
                      <a:pos x="28" y="151"/>
                    </a:cxn>
                    <a:cxn ang="0">
                      <a:pos x="39" y="106"/>
                    </a:cxn>
                    <a:cxn ang="0">
                      <a:pos x="47" y="76"/>
                    </a:cxn>
                    <a:cxn ang="0">
                      <a:pos x="49" y="31"/>
                    </a:cxn>
                    <a:cxn ang="0">
                      <a:pos x="72" y="0"/>
                    </a:cxn>
                    <a:cxn ang="0">
                      <a:pos x="85" y="3"/>
                    </a:cxn>
                    <a:cxn ang="0">
                      <a:pos x="85" y="3"/>
                    </a:cxn>
                  </a:cxnLst>
                  <a:rect l="0" t="0" r="r" b="b"/>
                  <a:pathLst>
                    <a:path w="85" h="222">
                      <a:moveTo>
                        <a:pt x="85" y="3"/>
                      </a:moveTo>
                      <a:lnTo>
                        <a:pt x="81" y="17"/>
                      </a:lnTo>
                      <a:lnTo>
                        <a:pt x="71" y="52"/>
                      </a:lnTo>
                      <a:lnTo>
                        <a:pt x="58" y="92"/>
                      </a:lnTo>
                      <a:lnTo>
                        <a:pt x="49" y="124"/>
                      </a:lnTo>
                      <a:lnTo>
                        <a:pt x="36" y="168"/>
                      </a:lnTo>
                      <a:lnTo>
                        <a:pt x="25" y="196"/>
                      </a:lnTo>
                      <a:lnTo>
                        <a:pt x="18" y="222"/>
                      </a:lnTo>
                      <a:lnTo>
                        <a:pt x="0" y="201"/>
                      </a:lnTo>
                      <a:lnTo>
                        <a:pt x="12" y="183"/>
                      </a:lnTo>
                      <a:lnTo>
                        <a:pt x="28" y="151"/>
                      </a:lnTo>
                      <a:lnTo>
                        <a:pt x="39" y="106"/>
                      </a:lnTo>
                      <a:lnTo>
                        <a:pt x="47" y="76"/>
                      </a:lnTo>
                      <a:lnTo>
                        <a:pt x="49" y="31"/>
                      </a:lnTo>
                      <a:lnTo>
                        <a:pt x="72" y="0"/>
                      </a:lnTo>
                      <a:lnTo>
                        <a:pt x="85" y="3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1" name="Freeform 403"/>
                <p:cNvSpPr>
                  <a:spLocks/>
                </p:cNvSpPr>
                <p:nvPr/>
              </p:nvSpPr>
              <p:spPr bwMode="auto">
                <a:xfrm>
                  <a:off x="5103" y="2818"/>
                  <a:ext cx="29" cy="44"/>
                </a:xfrm>
                <a:custGeom>
                  <a:avLst/>
                  <a:gdLst/>
                  <a:ahLst/>
                  <a:cxnLst>
                    <a:cxn ang="0">
                      <a:pos x="0" y="93"/>
                    </a:cxn>
                    <a:cxn ang="0">
                      <a:pos x="3" y="107"/>
                    </a:cxn>
                    <a:cxn ang="0">
                      <a:pos x="7" y="117"/>
                    </a:cxn>
                    <a:cxn ang="0">
                      <a:pos x="16" y="124"/>
                    </a:cxn>
                    <a:cxn ang="0">
                      <a:pos x="31" y="131"/>
                    </a:cxn>
                    <a:cxn ang="0">
                      <a:pos x="55" y="126"/>
                    </a:cxn>
                    <a:cxn ang="0">
                      <a:pos x="79" y="116"/>
                    </a:cxn>
                    <a:cxn ang="0">
                      <a:pos x="86" y="87"/>
                    </a:cxn>
                    <a:cxn ang="0">
                      <a:pos x="79" y="42"/>
                    </a:cxn>
                    <a:cxn ang="0">
                      <a:pos x="69" y="22"/>
                    </a:cxn>
                    <a:cxn ang="0">
                      <a:pos x="40" y="10"/>
                    </a:cxn>
                    <a:cxn ang="0">
                      <a:pos x="16" y="0"/>
                    </a:cxn>
                    <a:cxn ang="0">
                      <a:pos x="30" y="15"/>
                    </a:cxn>
                    <a:cxn ang="0">
                      <a:pos x="43" y="25"/>
                    </a:cxn>
                    <a:cxn ang="0">
                      <a:pos x="53" y="33"/>
                    </a:cxn>
                    <a:cxn ang="0">
                      <a:pos x="65" y="52"/>
                    </a:cxn>
                    <a:cxn ang="0">
                      <a:pos x="69" y="75"/>
                    </a:cxn>
                    <a:cxn ang="0">
                      <a:pos x="67" y="91"/>
                    </a:cxn>
                    <a:cxn ang="0">
                      <a:pos x="60" y="101"/>
                    </a:cxn>
                    <a:cxn ang="0">
                      <a:pos x="31" y="100"/>
                    </a:cxn>
                    <a:cxn ang="0">
                      <a:pos x="21" y="64"/>
                    </a:cxn>
                    <a:cxn ang="0">
                      <a:pos x="10" y="33"/>
                    </a:cxn>
                    <a:cxn ang="0">
                      <a:pos x="1" y="64"/>
                    </a:cxn>
                    <a:cxn ang="0">
                      <a:pos x="0" y="93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86" h="131">
                      <a:moveTo>
                        <a:pt x="0" y="93"/>
                      </a:moveTo>
                      <a:lnTo>
                        <a:pt x="3" y="107"/>
                      </a:lnTo>
                      <a:lnTo>
                        <a:pt x="7" y="117"/>
                      </a:lnTo>
                      <a:lnTo>
                        <a:pt x="16" y="124"/>
                      </a:lnTo>
                      <a:lnTo>
                        <a:pt x="31" y="131"/>
                      </a:lnTo>
                      <a:lnTo>
                        <a:pt x="55" y="126"/>
                      </a:lnTo>
                      <a:lnTo>
                        <a:pt x="79" y="116"/>
                      </a:lnTo>
                      <a:lnTo>
                        <a:pt x="86" y="87"/>
                      </a:lnTo>
                      <a:lnTo>
                        <a:pt x="79" y="42"/>
                      </a:lnTo>
                      <a:lnTo>
                        <a:pt x="69" y="22"/>
                      </a:lnTo>
                      <a:lnTo>
                        <a:pt x="40" y="10"/>
                      </a:lnTo>
                      <a:lnTo>
                        <a:pt x="16" y="0"/>
                      </a:lnTo>
                      <a:lnTo>
                        <a:pt x="30" y="15"/>
                      </a:lnTo>
                      <a:lnTo>
                        <a:pt x="43" y="25"/>
                      </a:lnTo>
                      <a:lnTo>
                        <a:pt x="53" y="33"/>
                      </a:lnTo>
                      <a:lnTo>
                        <a:pt x="65" y="52"/>
                      </a:lnTo>
                      <a:lnTo>
                        <a:pt x="69" y="75"/>
                      </a:lnTo>
                      <a:lnTo>
                        <a:pt x="67" y="91"/>
                      </a:lnTo>
                      <a:lnTo>
                        <a:pt x="60" y="101"/>
                      </a:lnTo>
                      <a:lnTo>
                        <a:pt x="31" y="100"/>
                      </a:lnTo>
                      <a:lnTo>
                        <a:pt x="21" y="64"/>
                      </a:lnTo>
                      <a:lnTo>
                        <a:pt x="10" y="33"/>
                      </a:lnTo>
                      <a:lnTo>
                        <a:pt x="1" y="64"/>
                      </a:lnTo>
                      <a:lnTo>
                        <a:pt x="0" y="93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2" name="Freeform 404"/>
                <p:cNvSpPr>
                  <a:spLocks/>
                </p:cNvSpPr>
                <p:nvPr/>
              </p:nvSpPr>
              <p:spPr bwMode="auto">
                <a:xfrm>
                  <a:off x="4880" y="2920"/>
                  <a:ext cx="30" cy="19"/>
                </a:xfrm>
                <a:custGeom>
                  <a:avLst/>
                  <a:gdLst/>
                  <a:ahLst/>
                  <a:cxnLst>
                    <a:cxn ang="0">
                      <a:pos x="81" y="57"/>
                    </a:cxn>
                    <a:cxn ang="0">
                      <a:pos x="89" y="33"/>
                    </a:cxn>
                    <a:cxn ang="0">
                      <a:pos x="83" y="23"/>
                    </a:cxn>
                    <a:cxn ang="0">
                      <a:pos x="75" y="14"/>
                    </a:cxn>
                    <a:cxn ang="0">
                      <a:pos x="58" y="6"/>
                    </a:cxn>
                    <a:cxn ang="0">
                      <a:pos x="43" y="0"/>
                    </a:cxn>
                    <a:cxn ang="0">
                      <a:pos x="29" y="0"/>
                    </a:cxn>
                    <a:cxn ang="0">
                      <a:pos x="16" y="8"/>
                    </a:cxn>
                    <a:cxn ang="0">
                      <a:pos x="9" y="13"/>
                    </a:cxn>
                    <a:cxn ang="0">
                      <a:pos x="3" y="21"/>
                    </a:cxn>
                    <a:cxn ang="0">
                      <a:pos x="0" y="33"/>
                    </a:cxn>
                    <a:cxn ang="0">
                      <a:pos x="10" y="31"/>
                    </a:cxn>
                    <a:cxn ang="0">
                      <a:pos x="20" y="21"/>
                    </a:cxn>
                    <a:cxn ang="0">
                      <a:pos x="33" y="14"/>
                    </a:cxn>
                    <a:cxn ang="0">
                      <a:pos x="49" y="20"/>
                    </a:cxn>
                    <a:cxn ang="0">
                      <a:pos x="69" y="34"/>
                    </a:cxn>
                    <a:cxn ang="0">
                      <a:pos x="79" y="44"/>
                    </a:cxn>
                    <a:cxn ang="0">
                      <a:pos x="81" y="57"/>
                    </a:cxn>
                    <a:cxn ang="0">
                      <a:pos x="81" y="57"/>
                    </a:cxn>
                  </a:cxnLst>
                  <a:rect l="0" t="0" r="r" b="b"/>
                  <a:pathLst>
                    <a:path w="89" h="57">
                      <a:moveTo>
                        <a:pt x="81" y="57"/>
                      </a:moveTo>
                      <a:lnTo>
                        <a:pt x="89" y="33"/>
                      </a:lnTo>
                      <a:lnTo>
                        <a:pt x="83" y="23"/>
                      </a:lnTo>
                      <a:lnTo>
                        <a:pt x="75" y="14"/>
                      </a:lnTo>
                      <a:lnTo>
                        <a:pt x="58" y="6"/>
                      </a:lnTo>
                      <a:lnTo>
                        <a:pt x="43" y="0"/>
                      </a:lnTo>
                      <a:lnTo>
                        <a:pt x="29" y="0"/>
                      </a:lnTo>
                      <a:lnTo>
                        <a:pt x="16" y="8"/>
                      </a:lnTo>
                      <a:lnTo>
                        <a:pt x="9" y="13"/>
                      </a:lnTo>
                      <a:lnTo>
                        <a:pt x="3" y="21"/>
                      </a:lnTo>
                      <a:lnTo>
                        <a:pt x="0" y="33"/>
                      </a:lnTo>
                      <a:lnTo>
                        <a:pt x="10" y="31"/>
                      </a:lnTo>
                      <a:lnTo>
                        <a:pt x="20" y="21"/>
                      </a:lnTo>
                      <a:lnTo>
                        <a:pt x="33" y="14"/>
                      </a:lnTo>
                      <a:lnTo>
                        <a:pt x="49" y="20"/>
                      </a:lnTo>
                      <a:lnTo>
                        <a:pt x="69" y="34"/>
                      </a:lnTo>
                      <a:lnTo>
                        <a:pt x="79" y="44"/>
                      </a:lnTo>
                      <a:lnTo>
                        <a:pt x="81" y="57"/>
                      </a:lnTo>
                      <a:lnTo>
                        <a:pt x="81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3" name="Freeform 405"/>
                <p:cNvSpPr>
                  <a:spLocks/>
                </p:cNvSpPr>
                <p:nvPr/>
              </p:nvSpPr>
              <p:spPr bwMode="auto">
                <a:xfrm>
                  <a:off x="4892" y="2940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46" y="8"/>
                    </a:cxn>
                    <a:cxn ang="0">
                      <a:pos x="38" y="19"/>
                    </a:cxn>
                    <a:cxn ang="0">
                      <a:pos x="18" y="27"/>
                    </a:cxn>
                    <a:cxn ang="0">
                      <a:pos x="12" y="57"/>
                    </a:cxn>
                    <a:cxn ang="0">
                      <a:pos x="19" y="66"/>
                    </a:cxn>
                    <a:cxn ang="0">
                      <a:pos x="23" y="70"/>
                    </a:cxn>
                    <a:cxn ang="0">
                      <a:pos x="18" y="78"/>
                    </a:cxn>
                    <a:cxn ang="0">
                      <a:pos x="0" y="53"/>
                    </a:cxn>
                    <a:cxn ang="0">
                      <a:pos x="0" y="21"/>
                    </a:cxn>
                    <a:cxn ang="0">
                      <a:pos x="9" y="4"/>
                    </a:cxn>
                    <a:cxn ang="0">
                      <a:pos x="26" y="0"/>
                    </a:cxn>
                    <a:cxn ang="0">
                      <a:pos x="51" y="0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51" h="78">
                      <a:moveTo>
                        <a:pt x="51" y="0"/>
                      </a:moveTo>
                      <a:lnTo>
                        <a:pt x="46" y="8"/>
                      </a:lnTo>
                      <a:lnTo>
                        <a:pt x="38" y="19"/>
                      </a:lnTo>
                      <a:lnTo>
                        <a:pt x="18" y="27"/>
                      </a:lnTo>
                      <a:lnTo>
                        <a:pt x="12" y="57"/>
                      </a:lnTo>
                      <a:lnTo>
                        <a:pt x="19" y="66"/>
                      </a:lnTo>
                      <a:lnTo>
                        <a:pt x="23" y="70"/>
                      </a:lnTo>
                      <a:lnTo>
                        <a:pt x="18" y="78"/>
                      </a:lnTo>
                      <a:lnTo>
                        <a:pt x="0" y="53"/>
                      </a:lnTo>
                      <a:lnTo>
                        <a:pt x="0" y="21"/>
                      </a:lnTo>
                      <a:lnTo>
                        <a:pt x="9" y="4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4" name="Freeform 406"/>
                <p:cNvSpPr>
                  <a:spLocks/>
                </p:cNvSpPr>
                <p:nvPr/>
              </p:nvSpPr>
              <p:spPr bwMode="auto">
                <a:xfrm>
                  <a:off x="4902" y="2943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57" y="7"/>
                    </a:cxn>
                    <a:cxn ang="0">
                      <a:pos x="27" y="16"/>
                    </a:cxn>
                    <a:cxn ang="0">
                      <a:pos x="26" y="37"/>
                    </a:cxn>
                    <a:cxn ang="0">
                      <a:pos x="16" y="46"/>
                    </a:cxn>
                    <a:cxn ang="0">
                      <a:pos x="7" y="50"/>
                    </a:cxn>
                    <a:cxn ang="0">
                      <a:pos x="0" y="37"/>
                    </a:cxn>
                    <a:cxn ang="0">
                      <a:pos x="14" y="30"/>
                    </a:cxn>
                    <a:cxn ang="0">
                      <a:pos x="18" y="13"/>
                    </a:cxn>
                    <a:cxn ang="0">
                      <a:pos x="33" y="0"/>
                    </a:cxn>
                    <a:cxn ang="0">
                      <a:pos x="57" y="7"/>
                    </a:cxn>
                    <a:cxn ang="0">
                      <a:pos x="57" y="7"/>
                    </a:cxn>
                  </a:cxnLst>
                  <a:rect l="0" t="0" r="r" b="b"/>
                  <a:pathLst>
                    <a:path w="57" h="50">
                      <a:moveTo>
                        <a:pt x="57" y="7"/>
                      </a:moveTo>
                      <a:lnTo>
                        <a:pt x="27" y="16"/>
                      </a:lnTo>
                      <a:lnTo>
                        <a:pt x="26" y="37"/>
                      </a:lnTo>
                      <a:lnTo>
                        <a:pt x="16" y="46"/>
                      </a:lnTo>
                      <a:lnTo>
                        <a:pt x="7" y="50"/>
                      </a:lnTo>
                      <a:lnTo>
                        <a:pt x="0" y="37"/>
                      </a:lnTo>
                      <a:lnTo>
                        <a:pt x="14" y="30"/>
                      </a:lnTo>
                      <a:lnTo>
                        <a:pt x="18" y="13"/>
                      </a:lnTo>
                      <a:lnTo>
                        <a:pt x="33" y="0"/>
                      </a:lnTo>
                      <a:lnTo>
                        <a:pt x="57" y="7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5" name="Freeform 407"/>
                <p:cNvSpPr>
                  <a:spLocks/>
                </p:cNvSpPr>
                <p:nvPr/>
              </p:nvSpPr>
              <p:spPr bwMode="auto">
                <a:xfrm>
                  <a:off x="4868" y="2926"/>
                  <a:ext cx="51" cy="86"/>
                </a:xfrm>
                <a:custGeom>
                  <a:avLst/>
                  <a:gdLst/>
                  <a:ahLst/>
                  <a:cxnLst>
                    <a:cxn ang="0">
                      <a:pos x="140" y="134"/>
                    </a:cxn>
                    <a:cxn ang="0">
                      <a:pos x="144" y="165"/>
                    </a:cxn>
                    <a:cxn ang="0">
                      <a:pos x="118" y="159"/>
                    </a:cxn>
                    <a:cxn ang="0">
                      <a:pos x="105" y="156"/>
                    </a:cxn>
                    <a:cxn ang="0">
                      <a:pos x="104" y="162"/>
                    </a:cxn>
                    <a:cxn ang="0">
                      <a:pos x="115" y="170"/>
                    </a:cxn>
                    <a:cxn ang="0">
                      <a:pos x="141" y="178"/>
                    </a:cxn>
                    <a:cxn ang="0">
                      <a:pos x="141" y="196"/>
                    </a:cxn>
                    <a:cxn ang="0">
                      <a:pos x="132" y="218"/>
                    </a:cxn>
                    <a:cxn ang="0">
                      <a:pos x="118" y="224"/>
                    </a:cxn>
                    <a:cxn ang="0">
                      <a:pos x="104" y="215"/>
                    </a:cxn>
                    <a:cxn ang="0">
                      <a:pos x="92" y="202"/>
                    </a:cxn>
                    <a:cxn ang="0">
                      <a:pos x="76" y="186"/>
                    </a:cxn>
                    <a:cxn ang="0">
                      <a:pos x="66" y="176"/>
                    </a:cxn>
                    <a:cxn ang="0">
                      <a:pos x="55" y="165"/>
                    </a:cxn>
                    <a:cxn ang="0">
                      <a:pos x="45" y="156"/>
                    </a:cxn>
                    <a:cxn ang="0">
                      <a:pos x="30" y="137"/>
                    </a:cxn>
                    <a:cxn ang="0">
                      <a:pos x="14" y="83"/>
                    </a:cxn>
                    <a:cxn ang="0">
                      <a:pos x="10" y="26"/>
                    </a:cxn>
                    <a:cxn ang="0">
                      <a:pos x="10" y="3"/>
                    </a:cxn>
                    <a:cxn ang="0">
                      <a:pos x="1" y="0"/>
                    </a:cxn>
                    <a:cxn ang="0">
                      <a:pos x="0" y="54"/>
                    </a:cxn>
                    <a:cxn ang="0">
                      <a:pos x="7" y="94"/>
                    </a:cxn>
                    <a:cxn ang="0">
                      <a:pos x="14" y="129"/>
                    </a:cxn>
                    <a:cxn ang="0">
                      <a:pos x="20" y="143"/>
                    </a:cxn>
                    <a:cxn ang="0">
                      <a:pos x="26" y="152"/>
                    </a:cxn>
                    <a:cxn ang="0">
                      <a:pos x="34" y="162"/>
                    </a:cxn>
                    <a:cxn ang="0">
                      <a:pos x="66" y="191"/>
                    </a:cxn>
                    <a:cxn ang="0">
                      <a:pos x="73" y="206"/>
                    </a:cxn>
                    <a:cxn ang="0">
                      <a:pos x="85" y="222"/>
                    </a:cxn>
                    <a:cxn ang="0">
                      <a:pos x="102" y="248"/>
                    </a:cxn>
                    <a:cxn ang="0">
                      <a:pos x="119" y="258"/>
                    </a:cxn>
                    <a:cxn ang="0">
                      <a:pos x="128" y="257"/>
                    </a:cxn>
                    <a:cxn ang="0">
                      <a:pos x="138" y="219"/>
                    </a:cxn>
                    <a:cxn ang="0">
                      <a:pos x="145" y="205"/>
                    </a:cxn>
                    <a:cxn ang="0">
                      <a:pos x="148" y="198"/>
                    </a:cxn>
                    <a:cxn ang="0">
                      <a:pos x="154" y="169"/>
                    </a:cxn>
                    <a:cxn ang="0">
                      <a:pos x="154" y="143"/>
                    </a:cxn>
                    <a:cxn ang="0">
                      <a:pos x="140" y="134"/>
                    </a:cxn>
                    <a:cxn ang="0">
                      <a:pos x="140" y="134"/>
                    </a:cxn>
                  </a:cxnLst>
                  <a:rect l="0" t="0" r="r" b="b"/>
                  <a:pathLst>
                    <a:path w="154" h="258">
                      <a:moveTo>
                        <a:pt x="140" y="134"/>
                      </a:moveTo>
                      <a:lnTo>
                        <a:pt x="144" y="165"/>
                      </a:lnTo>
                      <a:lnTo>
                        <a:pt x="118" y="159"/>
                      </a:lnTo>
                      <a:lnTo>
                        <a:pt x="105" y="156"/>
                      </a:lnTo>
                      <a:lnTo>
                        <a:pt x="104" y="162"/>
                      </a:lnTo>
                      <a:lnTo>
                        <a:pt x="115" y="170"/>
                      </a:lnTo>
                      <a:lnTo>
                        <a:pt x="141" y="178"/>
                      </a:lnTo>
                      <a:lnTo>
                        <a:pt x="141" y="196"/>
                      </a:lnTo>
                      <a:lnTo>
                        <a:pt x="132" y="218"/>
                      </a:lnTo>
                      <a:lnTo>
                        <a:pt x="118" y="224"/>
                      </a:lnTo>
                      <a:lnTo>
                        <a:pt x="104" y="215"/>
                      </a:lnTo>
                      <a:lnTo>
                        <a:pt x="92" y="202"/>
                      </a:lnTo>
                      <a:lnTo>
                        <a:pt x="76" y="186"/>
                      </a:lnTo>
                      <a:lnTo>
                        <a:pt x="66" y="176"/>
                      </a:lnTo>
                      <a:lnTo>
                        <a:pt x="55" y="165"/>
                      </a:lnTo>
                      <a:lnTo>
                        <a:pt x="45" y="156"/>
                      </a:lnTo>
                      <a:lnTo>
                        <a:pt x="30" y="137"/>
                      </a:lnTo>
                      <a:lnTo>
                        <a:pt x="14" y="83"/>
                      </a:lnTo>
                      <a:lnTo>
                        <a:pt x="10" y="26"/>
                      </a:lnTo>
                      <a:lnTo>
                        <a:pt x="10" y="3"/>
                      </a:lnTo>
                      <a:lnTo>
                        <a:pt x="1" y="0"/>
                      </a:lnTo>
                      <a:lnTo>
                        <a:pt x="0" y="54"/>
                      </a:lnTo>
                      <a:lnTo>
                        <a:pt x="7" y="94"/>
                      </a:lnTo>
                      <a:lnTo>
                        <a:pt x="14" y="129"/>
                      </a:lnTo>
                      <a:lnTo>
                        <a:pt x="20" y="143"/>
                      </a:lnTo>
                      <a:lnTo>
                        <a:pt x="26" y="152"/>
                      </a:lnTo>
                      <a:lnTo>
                        <a:pt x="34" y="162"/>
                      </a:lnTo>
                      <a:lnTo>
                        <a:pt x="66" y="191"/>
                      </a:lnTo>
                      <a:lnTo>
                        <a:pt x="73" y="206"/>
                      </a:lnTo>
                      <a:lnTo>
                        <a:pt x="85" y="222"/>
                      </a:lnTo>
                      <a:lnTo>
                        <a:pt x="102" y="248"/>
                      </a:lnTo>
                      <a:lnTo>
                        <a:pt x="119" y="258"/>
                      </a:lnTo>
                      <a:lnTo>
                        <a:pt x="128" y="257"/>
                      </a:lnTo>
                      <a:lnTo>
                        <a:pt x="138" y="219"/>
                      </a:lnTo>
                      <a:lnTo>
                        <a:pt x="145" y="205"/>
                      </a:lnTo>
                      <a:lnTo>
                        <a:pt x="148" y="198"/>
                      </a:lnTo>
                      <a:lnTo>
                        <a:pt x="154" y="169"/>
                      </a:lnTo>
                      <a:lnTo>
                        <a:pt x="154" y="143"/>
                      </a:lnTo>
                      <a:lnTo>
                        <a:pt x="140" y="134"/>
                      </a:lnTo>
                      <a:lnTo>
                        <a:pt x="140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6" name="Freeform 408"/>
                <p:cNvSpPr>
                  <a:spLocks/>
                </p:cNvSpPr>
                <p:nvPr/>
              </p:nvSpPr>
              <p:spPr bwMode="auto">
                <a:xfrm>
                  <a:off x="4885" y="2961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3" y="21"/>
                    </a:cxn>
                    <a:cxn ang="0">
                      <a:pos x="36" y="36"/>
                    </a:cxn>
                    <a:cxn ang="0">
                      <a:pos x="43" y="36"/>
                    </a:cxn>
                    <a:cxn ang="0">
                      <a:pos x="29" y="43"/>
                    </a:cxn>
                    <a:cxn ang="0">
                      <a:pos x="11" y="33"/>
                    </a:cxn>
                    <a:cxn ang="0">
                      <a:pos x="0" y="2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3" h="43">
                      <a:moveTo>
                        <a:pt x="1" y="0"/>
                      </a:moveTo>
                      <a:lnTo>
                        <a:pt x="13" y="21"/>
                      </a:lnTo>
                      <a:lnTo>
                        <a:pt x="36" y="36"/>
                      </a:lnTo>
                      <a:lnTo>
                        <a:pt x="43" y="36"/>
                      </a:lnTo>
                      <a:lnTo>
                        <a:pt x="29" y="43"/>
                      </a:lnTo>
                      <a:lnTo>
                        <a:pt x="11" y="33"/>
                      </a:lnTo>
                      <a:lnTo>
                        <a:pt x="0" y="2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7" name="Freeform 409"/>
                <p:cNvSpPr>
                  <a:spLocks/>
                </p:cNvSpPr>
                <p:nvPr/>
              </p:nvSpPr>
              <p:spPr bwMode="auto">
                <a:xfrm>
                  <a:off x="4898" y="2961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1" y="16"/>
                    </a:cxn>
                    <a:cxn ang="0">
                      <a:pos x="18" y="9"/>
                    </a:cxn>
                    <a:cxn ang="0">
                      <a:pos x="33" y="12"/>
                    </a:cxn>
                    <a:cxn ang="0">
                      <a:pos x="23" y="0"/>
                    </a:cxn>
                    <a:cxn ang="0">
                      <a:pos x="14" y="5"/>
                    </a:cxn>
                    <a:cxn ang="0">
                      <a:pos x="8" y="10"/>
                    </a:cxn>
                    <a:cxn ang="0">
                      <a:pos x="1" y="7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3" h="16">
                      <a:moveTo>
                        <a:pt x="0" y="15"/>
                      </a:moveTo>
                      <a:lnTo>
                        <a:pt x="11" y="16"/>
                      </a:lnTo>
                      <a:lnTo>
                        <a:pt x="18" y="9"/>
                      </a:lnTo>
                      <a:lnTo>
                        <a:pt x="33" y="12"/>
                      </a:lnTo>
                      <a:lnTo>
                        <a:pt x="23" y="0"/>
                      </a:lnTo>
                      <a:lnTo>
                        <a:pt x="14" y="5"/>
                      </a:lnTo>
                      <a:lnTo>
                        <a:pt x="8" y="10"/>
                      </a:lnTo>
                      <a:lnTo>
                        <a:pt x="1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8" name="Freeform 410"/>
                <p:cNvSpPr>
                  <a:spLocks/>
                </p:cNvSpPr>
                <p:nvPr/>
              </p:nvSpPr>
              <p:spPr bwMode="auto">
                <a:xfrm>
                  <a:off x="5048" y="2861"/>
                  <a:ext cx="69" cy="174"/>
                </a:xfrm>
                <a:custGeom>
                  <a:avLst/>
                  <a:gdLst/>
                  <a:ahLst/>
                  <a:cxnLst>
                    <a:cxn ang="0">
                      <a:pos x="194" y="4"/>
                    </a:cxn>
                    <a:cxn ang="0">
                      <a:pos x="191" y="69"/>
                    </a:cxn>
                    <a:cxn ang="0">
                      <a:pos x="182" y="170"/>
                    </a:cxn>
                    <a:cxn ang="0">
                      <a:pos x="171" y="210"/>
                    </a:cxn>
                    <a:cxn ang="0">
                      <a:pos x="162" y="222"/>
                    </a:cxn>
                    <a:cxn ang="0">
                      <a:pos x="145" y="242"/>
                    </a:cxn>
                    <a:cxn ang="0">
                      <a:pos x="134" y="254"/>
                    </a:cxn>
                    <a:cxn ang="0">
                      <a:pos x="129" y="261"/>
                    </a:cxn>
                    <a:cxn ang="0">
                      <a:pos x="120" y="278"/>
                    </a:cxn>
                    <a:cxn ang="0">
                      <a:pos x="111" y="298"/>
                    </a:cxn>
                    <a:cxn ang="0">
                      <a:pos x="106" y="331"/>
                    </a:cxn>
                    <a:cxn ang="0">
                      <a:pos x="116" y="392"/>
                    </a:cxn>
                    <a:cxn ang="0">
                      <a:pos x="120" y="419"/>
                    </a:cxn>
                    <a:cxn ang="0">
                      <a:pos x="124" y="439"/>
                    </a:cxn>
                    <a:cxn ang="0">
                      <a:pos x="129" y="457"/>
                    </a:cxn>
                    <a:cxn ang="0">
                      <a:pos x="134" y="471"/>
                    </a:cxn>
                    <a:cxn ang="0">
                      <a:pos x="132" y="485"/>
                    </a:cxn>
                    <a:cxn ang="0">
                      <a:pos x="123" y="500"/>
                    </a:cxn>
                    <a:cxn ang="0">
                      <a:pos x="80" y="506"/>
                    </a:cxn>
                    <a:cxn ang="0">
                      <a:pos x="64" y="500"/>
                    </a:cxn>
                    <a:cxn ang="0">
                      <a:pos x="51" y="498"/>
                    </a:cxn>
                    <a:cxn ang="0">
                      <a:pos x="29" y="497"/>
                    </a:cxn>
                    <a:cxn ang="0">
                      <a:pos x="18" y="477"/>
                    </a:cxn>
                    <a:cxn ang="0">
                      <a:pos x="23" y="455"/>
                    </a:cxn>
                    <a:cxn ang="0">
                      <a:pos x="32" y="444"/>
                    </a:cxn>
                    <a:cxn ang="0">
                      <a:pos x="22" y="449"/>
                    </a:cxn>
                    <a:cxn ang="0">
                      <a:pos x="8" y="461"/>
                    </a:cxn>
                    <a:cxn ang="0">
                      <a:pos x="0" y="484"/>
                    </a:cxn>
                    <a:cxn ang="0">
                      <a:pos x="2" y="498"/>
                    </a:cxn>
                    <a:cxn ang="0">
                      <a:pos x="21" y="510"/>
                    </a:cxn>
                    <a:cxn ang="0">
                      <a:pos x="45" y="519"/>
                    </a:cxn>
                    <a:cxn ang="0">
                      <a:pos x="55" y="522"/>
                    </a:cxn>
                    <a:cxn ang="0">
                      <a:pos x="61" y="516"/>
                    </a:cxn>
                    <a:cxn ang="0">
                      <a:pos x="87" y="517"/>
                    </a:cxn>
                    <a:cxn ang="0">
                      <a:pos x="121" y="513"/>
                    </a:cxn>
                    <a:cxn ang="0">
                      <a:pos x="137" y="496"/>
                    </a:cxn>
                    <a:cxn ang="0">
                      <a:pos x="147" y="474"/>
                    </a:cxn>
                    <a:cxn ang="0">
                      <a:pos x="132" y="438"/>
                    </a:cxn>
                    <a:cxn ang="0">
                      <a:pos x="126" y="411"/>
                    </a:cxn>
                    <a:cxn ang="0">
                      <a:pos x="120" y="372"/>
                    </a:cxn>
                    <a:cxn ang="0">
                      <a:pos x="116" y="343"/>
                    </a:cxn>
                    <a:cxn ang="0">
                      <a:pos x="110" y="320"/>
                    </a:cxn>
                    <a:cxn ang="0">
                      <a:pos x="117" y="304"/>
                    </a:cxn>
                    <a:cxn ang="0">
                      <a:pos x="130" y="305"/>
                    </a:cxn>
                    <a:cxn ang="0">
                      <a:pos x="145" y="314"/>
                    </a:cxn>
                    <a:cxn ang="0">
                      <a:pos x="140" y="300"/>
                    </a:cxn>
                    <a:cxn ang="0">
                      <a:pos x="134" y="282"/>
                    </a:cxn>
                    <a:cxn ang="0">
                      <a:pos x="136" y="269"/>
                    </a:cxn>
                    <a:cxn ang="0">
                      <a:pos x="142" y="262"/>
                    </a:cxn>
                    <a:cxn ang="0">
                      <a:pos x="158" y="245"/>
                    </a:cxn>
                    <a:cxn ang="0">
                      <a:pos x="175" y="228"/>
                    </a:cxn>
                    <a:cxn ang="0">
                      <a:pos x="182" y="220"/>
                    </a:cxn>
                    <a:cxn ang="0">
                      <a:pos x="194" y="170"/>
                    </a:cxn>
                    <a:cxn ang="0">
                      <a:pos x="204" y="114"/>
                    </a:cxn>
                    <a:cxn ang="0">
                      <a:pos x="207" y="43"/>
                    </a:cxn>
                    <a:cxn ang="0">
                      <a:pos x="204" y="0"/>
                    </a:cxn>
                    <a:cxn ang="0">
                      <a:pos x="194" y="4"/>
                    </a:cxn>
                    <a:cxn ang="0">
                      <a:pos x="194" y="4"/>
                    </a:cxn>
                  </a:cxnLst>
                  <a:rect l="0" t="0" r="r" b="b"/>
                  <a:pathLst>
                    <a:path w="207" h="522">
                      <a:moveTo>
                        <a:pt x="194" y="4"/>
                      </a:moveTo>
                      <a:lnTo>
                        <a:pt x="191" y="69"/>
                      </a:lnTo>
                      <a:lnTo>
                        <a:pt x="182" y="170"/>
                      </a:lnTo>
                      <a:lnTo>
                        <a:pt x="171" y="210"/>
                      </a:lnTo>
                      <a:lnTo>
                        <a:pt x="162" y="222"/>
                      </a:lnTo>
                      <a:lnTo>
                        <a:pt x="145" y="242"/>
                      </a:lnTo>
                      <a:lnTo>
                        <a:pt x="134" y="254"/>
                      </a:lnTo>
                      <a:lnTo>
                        <a:pt x="129" y="261"/>
                      </a:lnTo>
                      <a:lnTo>
                        <a:pt x="120" y="278"/>
                      </a:lnTo>
                      <a:lnTo>
                        <a:pt x="111" y="298"/>
                      </a:lnTo>
                      <a:lnTo>
                        <a:pt x="106" y="331"/>
                      </a:lnTo>
                      <a:lnTo>
                        <a:pt x="116" y="392"/>
                      </a:lnTo>
                      <a:lnTo>
                        <a:pt x="120" y="419"/>
                      </a:lnTo>
                      <a:lnTo>
                        <a:pt x="124" y="439"/>
                      </a:lnTo>
                      <a:lnTo>
                        <a:pt x="129" y="457"/>
                      </a:lnTo>
                      <a:lnTo>
                        <a:pt x="134" y="471"/>
                      </a:lnTo>
                      <a:lnTo>
                        <a:pt x="132" y="485"/>
                      </a:lnTo>
                      <a:lnTo>
                        <a:pt x="123" y="500"/>
                      </a:lnTo>
                      <a:lnTo>
                        <a:pt x="80" y="506"/>
                      </a:lnTo>
                      <a:lnTo>
                        <a:pt x="64" y="500"/>
                      </a:lnTo>
                      <a:lnTo>
                        <a:pt x="51" y="498"/>
                      </a:lnTo>
                      <a:lnTo>
                        <a:pt x="29" y="497"/>
                      </a:lnTo>
                      <a:lnTo>
                        <a:pt x="18" y="477"/>
                      </a:lnTo>
                      <a:lnTo>
                        <a:pt x="23" y="455"/>
                      </a:lnTo>
                      <a:lnTo>
                        <a:pt x="32" y="444"/>
                      </a:lnTo>
                      <a:lnTo>
                        <a:pt x="22" y="449"/>
                      </a:lnTo>
                      <a:lnTo>
                        <a:pt x="8" y="461"/>
                      </a:lnTo>
                      <a:lnTo>
                        <a:pt x="0" y="484"/>
                      </a:lnTo>
                      <a:lnTo>
                        <a:pt x="2" y="498"/>
                      </a:lnTo>
                      <a:lnTo>
                        <a:pt x="21" y="510"/>
                      </a:lnTo>
                      <a:lnTo>
                        <a:pt x="45" y="519"/>
                      </a:lnTo>
                      <a:lnTo>
                        <a:pt x="55" y="522"/>
                      </a:lnTo>
                      <a:lnTo>
                        <a:pt x="61" y="516"/>
                      </a:lnTo>
                      <a:lnTo>
                        <a:pt x="87" y="517"/>
                      </a:lnTo>
                      <a:lnTo>
                        <a:pt x="121" y="513"/>
                      </a:lnTo>
                      <a:lnTo>
                        <a:pt x="137" y="496"/>
                      </a:lnTo>
                      <a:lnTo>
                        <a:pt x="147" y="474"/>
                      </a:lnTo>
                      <a:lnTo>
                        <a:pt x="132" y="438"/>
                      </a:lnTo>
                      <a:lnTo>
                        <a:pt x="126" y="411"/>
                      </a:lnTo>
                      <a:lnTo>
                        <a:pt x="120" y="372"/>
                      </a:lnTo>
                      <a:lnTo>
                        <a:pt x="116" y="343"/>
                      </a:lnTo>
                      <a:lnTo>
                        <a:pt x="110" y="320"/>
                      </a:lnTo>
                      <a:lnTo>
                        <a:pt x="117" y="304"/>
                      </a:lnTo>
                      <a:lnTo>
                        <a:pt x="130" y="305"/>
                      </a:lnTo>
                      <a:lnTo>
                        <a:pt x="145" y="314"/>
                      </a:lnTo>
                      <a:lnTo>
                        <a:pt x="140" y="300"/>
                      </a:lnTo>
                      <a:lnTo>
                        <a:pt x="134" y="282"/>
                      </a:lnTo>
                      <a:lnTo>
                        <a:pt x="136" y="269"/>
                      </a:lnTo>
                      <a:lnTo>
                        <a:pt x="142" y="262"/>
                      </a:lnTo>
                      <a:lnTo>
                        <a:pt x="158" y="245"/>
                      </a:lnTo>
                      <a:lnTo>
                        <a:pt x="175" y="228"/>
                      </a:lnTo>
                      <a:lnTo>
                        <a:pt x="182" y="220"/>
                      </a:lnTo>
                      <a:lnTo>
                        <a:pt x="194" y="170"/>
                      </a:lnTo>
                      <a:lnTo>
                        <a:pt x="204" y="114"/>
                      </a:lnTo>
                      <a:lnTo>
                        <a:pt x="207" y="43"/>
                      </a:lnTo>
                      <a:lnTo>
                        <a:pt x="204" y="0"/>
                      </a:lnTo>
                      <a:lnTo>
                        <a:pt x="194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99" name="Freeform 411"/>
                <p:cNvSpPr>
                  <a:spLocks/>
                </p:cNvSpPr>
                <p:nvPr/>
              </p:nvSpPr>
              <p:spPr bwMode="auto">
                <a:xfrm>
                  <a:off x="5029" y="3033"/>
                  <a:ext cx="46" cy="30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127" y="23"/>
                    </a:cxn>
                    <a:cxn ang="0">
                      <a:pos x="127" y="65"/>
                    </a:cxn>
                    <a:cxn ang="0">
                      <a:pos x="113" y="75"/>
                    </a:cxn>
                    <a:cxn ang="0">
                      <a:pos x="69" y="83"/>
                    </a:cxn>
                    <a:cxn ang="0">
                      <a:pos x="32" y="80"/>
                    </a:cxn>
                    <a:cxn ang="0">
                      <a:pos x="20" y="80"/>
                    </a:cxn>
                    <a:cxn ang="0">
                      <a:pos x="9" y="89"/>
                    </a:cxn>
                    <a:cxn ang="0">
                      <a:pos x="0" y="83"/>
                    </a:cxn>
                    <a:cxn ang="0">
                      <a:pos x="7" y="65"/>
                    </a:cxn>
                    <a:cxn ang="0">
                      <a:pos x="25" y="53"/>
                    </a:cxn>
                    <a:cxn ang="0">
                      <a:pos x="32" y="65"/>
                    </a:cxn>
                    <a:cxn ang="0">
                      <a:pos x="59" y="70"/>
                    </a:cxn>
                    <a:cxn ang="0">
                      <a:pos x="85" y="62"/>
                    </a:cxn>
                    <a:cxn ang="0">
                      <a:pos x="104" y="57"/>
                    </a:cxn>
                    <a:cxn ang="0">
                      <a:pos x="118" y="49"/>
                    </a:cxn>
                    <a:cxn ang="0">
                      <a:pos x="120" y="27"/>
                    </a:cxn>
                    <a:cxn ang="0">
                      <a:pos x="126" y="4"/>
                    </a:cxn>
                    <a:cxn ang="0">
                      <a:pos x="137" y="0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137" h="89">
                      <a:moveTo>
                        <a:pt x="137" y="0"/>
                      </a:moveTo>
                      <a:lnTo>
                        <a:pt x="127" y="23"/>
                      </a:lnTo>
                      <a:lnTo>
                        <a:pt x="127" y="65"/>
                      </a:lnTo>
                      <a:lnTo>
                        <a:pt x="113" y="75"/>
                      </a:lnTo>
                      <a:lnTo>
                        <a:pt x="69" y="83"/>
                      </a:lnTo>
                      <a:lnTo>
                        <a:pt x="32" y="80"/>
                      </a:lnTo>
                      <a:lnTo>
                        <a:pt x="20" y="80"/>
                      </a:lnTo>
                      <a:lnTo>
                        <a:pt x="9" y="89"/>
                      </a:lnTo>
                      <a:lnTo>
                        <a:pt x="0" y="83"/>
                      </a:lnTo>
                      <a:lnTo>
                        <a:pt x="7" y="65"/>
                      </a:lnTo>
                      <a:lnTo>
                        <a:pt x="25" y="53"/>
                      </a:lnTo>
                      <a:lnTo>
                        <a:pt x="32" y="65"/>
                      </a:lnTo>
                      <a:lnTo>
                        <a:pt x="59" y="70"/>
                      </a:lnTo>
                      <a:lnTo>
                        <a:pt x="85" y="62"/>
                      </a:lnTo>
                      <a:lnTo>
                        <a:pt x="104" y="57"/>
                      </a:lnTo>
                      <a:lnTo>
                        <a:pt x="118" y="49"/>
                      </a:lnTo>
                      <a:lnTo>
                        <a:pt x="120" y="27"/>
                      </a:lnTo>
                      <a:lnTo>
                        <a:pt x="126" y="4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0" name="Freeform 412"/>
                <p:cNvSpPr>
                  <a:spLocks/>
                </p:cNvSpPr>
                <p:nvPr/>
              </p:nvSpPr>
              <p:spPr bwMode="auto">
                <a:xfrm>
                  <a:off x="4953" y="3059"/>
                  <a:ext cx="112" cy="74"/>
                </a:xfrm>
                <a:custGeom>
                  <a:avLst/>
                  <a:gdLst/>
                  <a:ahLst/>
                  <a:cxnLst>
                    <a:cxn ang="0">
                      <a:pos x="321" y="3"/>
                    </a:cxn>
                    <a:cxn ang="0">
                      <a:pos x="314" y="26"/>
                    </a:cxn>
                    <a:cxn ang="0">
                      <a:pos x="310" y="36"/>
                    </a:cxn>
                    <a:cxn ang="0">
                      <a:pos x="297" y="39"/>
                    </a:cxn>
                    <a:cxn ang="0">
                      <a:pos x="275" y="39"/>
                    </a:cxn>
                    <a:cxn ang="0">
                      <a:pos x="274" y="78"/>
                    </a:cxn>
                    <a:cxn ang="0">
                      <a:pos x="265" y="97"/>
                    </a:cxn>
                    <a:cxn ang="0">
                      <a:pos x="251" y="111"/>
                    </a:cxn>
                    <a:cxn ang="0">
                      <a:pos x="238" y="121"/>
                    </a:cxn>
                    <a:cxn ang="0">
                      <a:pos x="205" y="125"/>
                    </a:cxn>
                    <a:cxn ang="0">
                      <a:pos x="143" y="117"/>
                    </a:cxn>
                    <a:cxn ang="0">
                      <a:pos x="124" y="108"/>
                    </a:cxn>
                    <a:cxn ang="0">
                      <a:pos x="112" y="101"/>
                    </a:cxn>
                    <a:cxn ang="0">
                      <a:pos x="71" y="78"/>
                    </a:cxn>
                    <a:cxn ang="0">
                      <a:pos x="52" y="71"/>
                    </a:cxn>
                    <a:cxn ang="0">
                      <a:pos x="36" y="72"/>
                    </a:cxn>
                    <a:cxn ang="0">
                      <a:pos x="35" y="134"/>
                    </a:cxn>
                    <a:cxn ang="0">
                      <a:pos x="25" y="163"/>
                    </a:cxn>
                    <a:cxn ang="0">
                      <a:pos x="16" y="187"/>
                    </a:cxn>
                    <a:cxn ang="0">
                      <a:pos x="4" y="210"/>
                    </a:cxn>
                    <a:cxn ang="0">
                      <a:pos x="0" y="222"/>
                    </a:cxn>
                    <a:cxn ang="0">
                      <a:pos x="20" y="213"/>
                    </a:cxn>
                    <a:cxn ang="0">
                      <a:pos x="26" y="195"/>
                    </a:cxn>
                    <a:cxn ang="0">
                      <a:pos x="35" y="173"/>
                    </a:cxn>
                    <a:cxn ang="0">
                      <a:pos x="50" y="134"/>
                    </a:cxn>
                    <a:cxn ang="0">
                      <a:pos x="63" y="100"/>
                    </a:cxn>
                    <a:cxn ang="0">
                      <a:pos x="76" y="100"/>
                    </a:cxn>
                    <a:cxn ang="0">
                      <a:pos x="112" y="115"/>
                    </a:cxn>
                    <a:cxn ang="0">
                      <a:pos x="128" y="125"/>
                    </a:cxn>
                    <a:cxn ang="0">
                      <a:pos x="143" y="133"/>
                    </a:cxn>
                    <a:cxn ang="0">
                      <a:pos x="172" y="136"/>
                    </a:cxn>
                    <a:cxn ang="0">
                      <a:pos x="236" y="134"/>
                    </a:cxn>
                    <a:cxn ang="0">
                      <a:pos x="255" y="125"/>
                    </a:cxn>
                    <a:cxn ang="0">
                      <a:pos x="265" y="121"/>
                    </a:cxn>
                    <a:cxn ang="0">
                      <a:pos x="275" y="110"/>
                    </a:cxn>
                    <a:cxn ang="0">
                      <a:pos x="287" y="89"/>
                    </a:cxn>
                    <a:cxn ang="0">
                      <a:pos x="287" y="55"/>
                    </a:cxn>
                    <a:cxn ang="0">
                      <a:pos x="303" y="52"/>
                    </a:cxn>
                    <a:cxn ang="0">
                      <a:pos x="324" y="46"/>
                    </a:cxn>
                    <a:cxn ang="0">
                      <a:pos x="329" y="35"/>
                    </a:cxn>
                    <a:cxn ang="0">
                      <a:pos x="337" y="12"/>
                    </a:cxn>
                    <a:cxn ang="0">
                      <a:pos x="337" y="0"/>
                    </a:cxn>
                    <a:cxn ang="0">
                      <a:pos x="321" y="3"/>
                    </a:cxn>
                    <a:cxn ang="0">
                      <a:pos x="321" y="3"/>
                    </a:cxn>
                  </a:cxnLst>
                  <a:rect l="0" t="0" r="r" b="b"/>
                  <a:pathLst>
                    <a:path w="337" h="222">
                      <a:moveTo>
                        <a:pt x="321" y="3"/>
                      </a:moveTo>
                      <a:lnTo>
                        <a:pt x="314" y="26"/>
                      </a:lnTo>
                      <a:lnTo>
                        <a:pt x="310" y="36"/>
                      </a:lnTo>
                      <a:lnTo>
                        <a:pt x="297" y="39"/>
                      </a:lnTo>
                      <a:lnTo>
                        <a:pt x="275" y="39"/>
                      </a:lnTo>
                      <a:lnTo>
                        <a:pt x="274" y="78"/>
                      </a:lnTo>
                      <a:lnTo>
                        <a:pt x="265" y="97"/>
                      </a:lnTo>
                      <a:lnTo>
                        <a:pt x="251" y="111"/>
                      </a:lnTo>
                      <a:lnTo>
                        <a:pt x="238" y="121"/>
                      </a:lnTo>
                      <a:lnTo>
                        <a:pt x="205" y="125"/>
                      </a:lnTo>
                      <a:lnTo>
                        <a:pt x="143" y="117"/>
                      </a:lnTo>
                      <a:lnTo>
                        <a:pt x="124" y="108"/>
                      </a:lnTo>
                      <a:lnTo>
                        <a:pt x="112" y="101"/>
                      </a:lnTo>
                      <a:lnTo>
                        <a:pt x="71" y="78"/>
                      </a:lnTo>
                      <a:lnTo>
                        <a:pt x="52" y="71"/>
                      </a:lnTo>
                      <a:lnTo>
                        <a:pt x="36" y="72"/>
                      </a:lnTo>
                      <a:lnTo>
                        <a:pt x="35" y="134"/>
                      </a:lnTo>
                      <a:lnTo>
                        <a:pt x="25" y="163"/>
                      </a:lnTo>
                      <a:lnTo>
                        <a:pt x="16" y="187"/>
                      </a:lnTo>
                      <a:lnTo>
                        <a:pt x="4" y="210"/>
                      </a:lnTo>
                      <a:lnTo>
                        <a:pt x="0" y="222"/>
                      </a:lnTo>
                      <a:lnTo>
                        <a:pt x="20" y="213"/>
                      </a:lnTo>
                      <a:lnTo>
                        <a:pt x="26" y="195"/>
                      </a:lnTo>
                      <a:lnTo>
                        <a:pt x="35" y="173"/>
                      </a:lnTo>
                      <a:lnTo>
                        <a:pt x="50" y="134"/>
                      </a:lnTo>
                      <a:lnTo>
                        <a:pt x="63" y="100"/>
                      </a:lnTo>
                      <a:lnTo>
                        <a:pt x="76" y="100"/>
                      </a:lnTo>
                      <a:lnTo>
                        <a:pt x="112" y="115"/>
                      </a:lnTo>
                      <a:lnTo>
                        <a:pt x="128" y="125"/>
                      </a:lnTo>
                      <a:lnTo>
                        <a:pt x="143" y="133"/>
                      </a:lnTo>
                      <a:lnTo>
                        <a:pt x="172" y="136"/>
                      </a:lnTo>
                      <a:lnTo>
                        <a:pt x="236" y="134"/>
                      </a:lnTo>
                      <a:lnTo>
                        <a:pt x="255" y="125"/>
                      </a:lnTo>
                      <a:lnTo>
                        <a:pt x="265" y="121"/>
                      </a:lnTo>
                      <a:lnTo>
                        <a:pt x="275" y="110"/>
                      </a:lnTo>
                      <a:lnTo>
                        <a:pt x="287" y="89"/>
                      </a:lnTo>
                      <a:lnTo>
                        <a:pt x="287" y="55"/>
                      </a:lnTo>
                      <a:lnTo>
                        <a:pt x="303" y="52"/>
                      </a:lnTo>
                      <a:lnTo>
                        <a:pt x="324" y="46"/>
                      </a:lnTo>
                      <a:lnTo>
                        <a:pt x="329" y="35"/>
                      </a:lnTo>
                      <a:lnTo>
                        <a:pt x="337" y="12"/>
                      </a:lnTo>
                      <a:lnTo>
                        <a:pt x="337" y="0"/>
                      </a:lnTo>
                      <a:lnTo>
                        <a:pt x="321" y="3"/>
                      </a:lnTo>
                      <a:lnTo>
                        <a:pt x="32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1" name="Freeform 413"/>
                <p:cNvSpPr>
                  <a:spLocks/>
                </p:cNvSpPr>
                <p:nvPr/>
              </p:nvSpPr>
              <p:spPr bwMode="auto">
                <a:xfrm>
                  <a:off x="5031" y="3066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1" y="21"/>
                    </a:cxn>
                    <a:cxn ang="0">
                      <a:pos x="24" y="7"/>
                    </a:cxn>
                    <a:cxn ang="0">
                      <a:pos x="17" y="0"/>
                    </a:cxn>
                    <a:cxn ang="0">
                      <a:pos x="21" y="21"/>
                    </a:cxn>
                    <a:cxn ang="0">
                      <a:pos x="0" y="33"/>
                    </a:cxn>
                    <a:cxn ang="0">
                      <a:pos x="11" y="43"/>
                    </a:cxn>
                    <a:cxn ang="0">
                      <a:pos x="25" y="31"/>
                    </a:cxn>
                    <a:cxn ang="0">
                      <a:pos x="43" y="30"/>
                    </a:cxn>
                    <a:cxn ang="0">
                      <a:pos x="51" y="21"/>
                    </a:cxn>
                    <a:cxn ang="0">
                      <a:pos x="51" y="21"/>
                    </a:cxn>
                  </a:cxnLst>
                  <a:rect l="0" t="0" r="r" b="b"/>
                  <a:pathLst>
                    <a:path w="51" h="43">
                      <a:moveTo>
                        <a:pt x="51" y="21"/>
                      </a:moveTo>
                      <a:lnTo>
                        <a:pt x="24" y="7"/>
                      </a:lnTo>
                      <a:lnTo>
                        <a:pt x="17" y="0"/>
                      </a:lnTo>
                      <a:lnTo>
                        <a:pt x="21" y="21"/>
                      </a:lnTo>
                      <a:lnTo>
                        <a:pt x="0" y="33"/>
                      </a:lnTo>
                      <a:lnTo>
                        <a:pt x="11" y="43"/>
                      </a:lnTo>
                      <a:lnTo>
                        <a:pt x="25" y="31"/>
                      </a:lnTo>
                      <a:lnTo>
                        <a:pt x="43" y="30"/>
                      </a:lnTo>
                      <a:lnTo>
                        <a:pt x="51" y="21"/>
                      </a:lnTo>
                      <a:lnTo>
                        <a:pt x="5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2" name="Freeform 414"/>
                <p:cNvSpPr>
                  <a:spLocks/>
                </p:cNvSpPr>
                <p:nvPr/>
              </p:nvSpPr>
              <p:spPr bwMode="auto">
                <a:xfrm>
                  <a:off x="4836" y="3054"/>
                  <a:ext cx="124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6"/>
                    </a:cxn>
                    <a:cxn ang="0">
                      <a:pos x="22" y="20"/>
                    </a:cxn>
                    <a:cxn ang="0">
                      <a:pos x="45" y="42"/>
                    </a:cxn>
                    <a:cxn ang="0">
                      <a:pos x="58" y="55"/>
                    </a:cxn>
                    <a:cxn ang="0">
                      <a:pos x="72" y="68"/>
                    </a:cxn>
                    <a:cxn ang="0">
                      <a:pos x="87" y="81"/>
                    </a:cxn>
                    <a:cxn ang="0">
                      <a:pos x="101" y="95"/>
                    </a:cxn>
                    <a:cxn ang="0">
                      <a:pos x="116" y="107"/>
                    </a:cxn>
                    <a:cxn ang="0">
                      <a:pos x="130" y="120"/>
                    </a:cxn>
                    <a:cxn ang="0">
                      <a:pos x="155" y="140"/>
                    </a:cxn>
                    <a:cxn ang="0">
                      <a:pos x="172" y="156"/>
                    </a:cxn>
                    <a:cxn ang="0">
                      <a:pos x="188" y="166"/>
                    </a:cxn>
                    <a:cxn ang="0">
                      <a:pos x="206" y="177"/>
                    </a:cxn>
                    <a:cxn ang="0">
                      <a:pos x="225" y="189"/>
                    </a:cxn>
                    <a:cxn ang="0">
                      <a:pos x="247" y="200"/>
                    </a:cxn>
                    <a:cxn ang="0">
                      <a:pos x="283" y="219"/>
                    </a:cxn>
                    <a:cxn ang="0">
                      <a:pos x="303" y="228"/>
                    </a:cxn>
                    <a:cxn ang="0">
                      <a:pos x="356" y="234"/>
                    </a:cxn>
                    <a:cxn ang="0">
                      <a:pos x="372" y="228"/>
                    </a:cxn>
                    <a:cxn ang="0">
                      <a:pos x="371" y="239"/>
                    </a:cxn>
                    <a:cxn ang="0">
                      <a:pos x="366" y="246"/>
                    </a:cxn>
                    <a:cxn ang="0">
                      <a:pos x="356" y="251"/>
                    </a:cxn>
                    <a:cxn ang="0">
                      <a:pos x="310" y="244"/>
                    </a:cxn>
                    <a:cxn ang="0">
                      <a:pos x="205" y="195"/>
                    </a:cxn>
                    <a:cxn ang="0">
                      <a:pos x="120" y="136"/>
                    </a:cxn>
                    <a:cxn ang="0">
                      <a:pos x="56" y="72"/>
                    </a:cxn>
                    <a:cxn ang="0">
                      <a:pos x="20" y="4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2" h="251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22" y="20"/>
                      </a:lnTo>
                      <a:lnTo>
                        <a:pt x="45" y="42"/>
                      </a:lnTo>
                      <a:lnTo>
                        <a:pt x="58" y="55"/>
                      </a:lnTo>
                      <a:lnTo>
                        <a:pt x="72" y="68"/>
                      </a:lnTo>
                      <a:lnTo>
                        <a:pt x="87" y="81"/>
                      </a:lnTo>
                      <a:lnTo>
                        <a:pt x="101" y="95"/>
                      </a:lnTo>
                      <a:lnTo>
                        <a:pt x="116" y="107"/>
                      </a:lnTo>
                      <a:lnTo>
                        <a:pt x="130" y="120"/>
                      </a:lnTo>
                      <a:lnTo>
                        <a:pt x="155" y="140"/>
                      </a:lnTo>
                      <a:lnTo>
                        <a:pt x="172" y="156"/>
                      </a:lnTo>
                      <a:lnTo>
                        <a:pt x="188" y="166"/>
                      </a:lnTo>
                      <a:lnTo>
                        <a:pt x="206" y="177"/>
                      </a:lnTo>
                      <a:lnTo>
                        <a:pt x="225" y="189"/>
                      </a:lnTo>
                      <a:lnTo>
                        <a:pt x="247" y="200"/>
                      </a:lnTo>
                      <a:lnTo>
                        <a:pt x="283" y="219"/>
                      </a:lnTo>
                      <a:lnTo>
                        <a:pt x="303" y="228"/>
                      </a:lnTo>
                      <a:lnTo>
                        <a:pt x="356" y="234"/>
                      </a:lnTo>
                      <a:lnTo>
                        <a:pt x="372" y="228"/>
                      </a:lnTo>
                      <a:lnTo>
                        <a:pt x="371" y="239"/>
                      </a:lnTo>
                      <a:lnTo>
                        <a:pt x="366" y="246"/>
                      </a:lnTo>
                      <a:lnTo>
                        <a:pt x="356" y="251"/>
                      </a:lnTo>
                      <a:lnTo>
                        <a:pt x="310" y="244"/>
                      </a:lnTo>
                      <a:lnTo>
                        <a:pt x="205" y="195"/>
                      </a:lnTo>
                      <a:lnTo>
                        <a:pt x="120" y="136"/>
                      </a:lnTo>
                      <a:lnTo>
                        <a:pt x="56" y="72"/>
                      </a:lnTo>
                      <a:lnTo>
                        <a:pt x="20" y="4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3" name="Freeform 415"/>
                <p:cNvSpPr>
                  <a:spLocks/>
                </p:cNvSpPr>
                <p:nvPr/>
              </p:nvSpPr>
              <p:spPr bwMode="auto">
                <a:xfrm>
                  <a:off x="4936" y="3136"/>
                  <a:ext cx="69" cy="72"/>
                </a:xfrm>
                <a:custGeom>
                  <a:avLst/>
                  <a:gdLst/>
                  <a:ahLst/>
                  <a:cxnLst>
                    <a:cxn ang="0">
                      <a:pos x="95" y="31"/>
                    </a:cxn>
                    <a:cxn ang="0">
                      <a:pos x="146" y="58"/>
                    </a:cxn>
                    <a:cxn ang="0">
                      <a:pos x="164" y="100"/>
                    </a:cxn>
                    <a:cxn ang="0">
                      <a:pos x="179" y="120"/>
                    </a:cxn>
                    <a:cxn ang="0">
                      <a:pos x="192" y="142"/>
                    </a:cxn>
                    <a:cxn ang="0">
                      <a:pos x="208" y="166"/>
                    </a:cxn>
                    <a:cxn ang="0">
                      <a:pos x="185" y="104"/>
                    </a:cxn>
                    <a:cxn ang="0">
                      <a:pos x="164" y="74"/>
                    </a:cxn>
                    <a:cxn ang="0">
                      <a:pos x="162" y="55"/>
                    </a:cxn>
                    <a:cxn ang="0">
                      <a:pos x="156" y="41"/>
                    </a:cxn>
                    <a:cxn ang="0">
                      <a:pos x="141" y="31"/>
                    </a:cxn>
                    <a:cxn ang="0">
                      <a:pos x="113" y="13"/>
                    </a:cxn>
                    <a:cxn ang="0">
                      <a:pos x="100" y="0"/>
                    </a:cxn>
                    <a:cxn ang="0">
                      <a:pos x="59" y="58"/>
                    </a:cxn>
                    <a:cxn ang="0">
                      <a:pos x="33" y="87"/>
                    </a:cxn>
                    <a:cxn ang="0">
                      <a:pos x="0" y="189"/>
                    </a:cxn>
                    <a:cxn ang="0">
                      <a:pos x="20" y="215"/>
                    </a:cxn>
                    <a:cxn ang="0">
                      <a:pos x="30" y="168"/>
                    </a:cxn>
                    <a:cxn ang="0">
                      <a:pos x="40" y="129"/>
                    </a:cxn>
                    <a:cxn ang="0">
                      <a:pos x="53" y="104"/>
                    </a:cxn>
                    <a:cxn ang="0">
                      <a:pos x="69" y="88"/>
                    </a:cxn>
                    <a:cxn ang="0">
                      <a:pos x="89" y="74"/>
                    </a:cxn>
                    <a:cxn ang="0">
                      <a:pos x="113" y="61"/>
                    </a:cxn>
                    <a:cxn ang="0">
                      <a:pos x="95" y="31"/>
                    </a:cxn>
                    <a:cxn ang="0">
                      <a:pos x="95" y="31"/>
                    </a:cxn>
                  </a:cxnLst>
                  <a:rect l="0" t="0" r="r" b="b"/>
                  <a:pathLst>
                    <a:path w="208" h="215">
                      <a:moveTo>
                        <a:pt x="95" y="31"/>
                      </a:moveTo>
                      <a:lnTo>
                        <a:pt x="146" y="58"/>
                      </a:lnTo>
                      <a:lnTo>
                        <a:pt x="164" y="100"/>
                      </a:lnTo>
                      <a:lnTo>
                        <a:pt x="179" y="120"/>
                      </a:lnTo>
                      <a:lnTo>
                        <a:pt x="192" y="142"/>
                      </a:lnTo>
                      <a:lnTo>
                        <a:pt x="208" y="166"/>
                      </a:lnTo>
                      <a:lnTo>
                        <a:pt x="185" y="104"/>
                      </a:lnTo>
                      <a:lnTo>
                        <a:pt x="164" y="74"/>
                      </a:lnTo>
                      <a:lnTo>
                        <a:pt x="162" y="55"/>
                      </a:lnTo>
                      <a:lnTo>
                        <a:pt x="156" y="41"/>
                      </a:lnTo>
                      <a:lnTo>
                        <a:pt x="141" y="31"/>
                      </a:lnTo>
                      <a:lnTo>
                        <a:pt x="113" y="13"/>
                      </a:lnTo>
                      <a:lnTo>
                        <a:pt x="100" y="0"/>
                      </a:lnTo>
                      <a:lnTo>
                        <a:pt x="59" y="58"/>
                      </a:lnTo>
                      <a:lnTo>
                        <a:pt x="33" y="87"/>
                      </a:lnTo>
                      <a:lnTo>
                        <a:pt x="0" y="189"/>
                      </a:lnTo>
                      <a:lnTo>
                        <a:pt x="20" y="215"/>
                      </a:lnTo>
                      <a:lnTo>
                        <a:pt x="30" y="168"/>
                      </a:lnTo>
                      <a:lnTo>
                        <a:pt x="40" y="129"/>
                      </a:lnTo>
                      <a:lnTo>
                        <a:pt x="53" y="104"/>
                      </a:lnTo>
                      <a:lnTo>
                        <a:pt x="69" y="88"/>
                      </a:lnTo>
                      <a:lnTo>
                        <a:pt x="89" y="74"/>
                      </a:lnTo>
                      <a:lnTo>
                        <a:pt x="113" y="61"/>
                      </a:lnTo>
                      <a:lnTo>
                        <a:pt x="95" y="31"/>
                      </a:lnTo>
                      <a:lnTo>
                        <a:pt x="95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4" name="Freeform 416"/>
                <p:cNvSpPr>
                  <a:spLocks/>
                </p:cNvSpPr>
                <p:nvPr/>
              </p:nvSpPr>
              <p:spPr bwMode="auto">
                <a:xfrm>
                  <a:off x="4985" y="3173"/>
                  <a:ext cx="25" cy="1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3"/>
                    </a:cxn>
                    <a:cxn ang="0">
                      <a:pos x="13" y="66"/>
                    </a:cxn>
                    <a:cxn ang="0">
                      <a:pos x="23" y="86"/>
                    </a:cxn>
                    <a:cxn ang="0">
                      <a:pos x="34" y="108"/>
                    </a:cxn>
                    <a:cxn ang="0">
                      <a:pos x="46" y="141"/>
                    </a:cxn>
                    <a:cxn ang="0">
                      <a:pos x="53" y="186"/>
                    </a:cxn>
                    <a:cxn ang="0">
                      <a:pos x="56" y="230"/>
                    </a:cxn>
                    <a:cxn ang="0">
                      <a:pos x="44" y="242"/>
                    </a:cxn>
                    <a:cxn ang="0">
                      <a:pos x="46" y="277"/>
                    </a:cxn>
                    <a:cxn ang="0">
                      <a:pos x="59" y="351"/>
                    </a:cxn>
                    <a:cxn ang="0">
                      <a:pos x="66" y="392"/>
                    </a:cxn>
                    <a:cxn ang="0">
                      <a:pos x="75" y="366"/>
                    </a:cxn>
                    <a:cxn ang="0">
                      <a:pos x="72" y="303"/>
                    </a:cxn>
                    <a:cxn ang="0">
                      <a:pos x="66" y="266"/>
                    </a:cxn>
                    <a:cxn ang="0">
                      <a:pos x="66" y="184"/>
                    </a:cxn>
                    <a:cxn ang="0">
                      <a:pos x="43" y="69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" h="392">
                      <a:moveTo>
                        <a:pt x="0" y="0"/>
                      </a:moveTo>
                      <a:lnTo>
                        <a:pt x="1" y="23"/>
                      </a:lnTo>
                      <a:lnTo>
                        <a:pt x="13" y="66"/>
                      </a:lnTo>
                      <a:lnTo>
                        <a:pt x="23" y="86"/>
                      </a:lnTo>
                      <a:lnTo>
                        <a:pt x="34" y="108"/>
                      </a:lnTo>
                      <a:lnTo>
                        <a:pt x="46" y="141"/>
                      </a:lnTo>
                      <a:lnTo>
                        <a:pt x="53" y="186"/>
                      </a:lnTo>
                      <a:lnTo>
                        <a:pt x="56" y="230"/>
                      </a:lnTo>
                      <a:lnTo>
                        <a:pt x="44" y="242"/>
                      </a:lnTo>
                      <a:lnTo>
                        <a:pt x="46" y="277"/>
                      </a:lnTo>
                      <a:lnTo>
                        <a:pt x="59" y="351"/>
                      </a:lnTo>
                      <a:lnTo>
                        <a:pt x="66" y="392"/>
                      </a:lnTo>
                      <a:lnTo>
                        <a:pt x="75" y="366"/>
                      </a:lnTo>
                      <a:lnTo>
                        <a:pt x="72" y="303"/>
                      </a:lnTo>
                      <a:lnTo>
                        <a:pt x="66" y="266"/>
                      </a:lnTo>
                      <a:lnTo>
                        <a:pt x="66" y="184"/>
                      </a:lnTo>
                      <a:lnTo>
                        <a:pt x="43" y="6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5" name="Freeform 417"/>
                <p:cNvSpPr>
                  <a:spLocks/>
                </p:cNvSpPr>
                <p:nvPr/>
              </p:nvSpPr>
              <p:spPr bwMode="auto">
                <a:xfrm>
                  <a:off x="4973" y="3251"/>
                  <a:ext cx="327" cy="152"/>
                </a:xfrm>
                <a:custGeom>
                  <a:avLst/>
                  <a:gdLst/>
                  <a:ahLst/>
                  <a:cxnLst>
                    <a:cxn ang="0">
                      <a:pos x="0" y="451"/>
                    </a:cxn>
                    <a:cxn ang="0">
                      <a:pos x="9" y="438"/>
                    </a:cxn>
                    <a:cxn ang="0">
                      <a:pos x="27" y="416"/>
                    </a:cxn>
                    <a:cxn ang="0">
                      <a:pos x="40" y="405"/>
                    </a:cxn>
                    <a:cxn ang="0">
                      <a:pos x="53" y="390"/>
                    </a:cxn>
                    <a:cxn ang="0">
                      <a:pos x="68" y="377"/>
                    </a:cxn>
                    <a:cxn ang="0">
                      <a:pos x="84" y="363"/>
                    </a:cxn>
                    <a:cxn ang="0">
                      <a:pos x="100" y="348"/>
                    </a:cxn>
                    <a:cxn ang="0">
                      <a:pos x="114" y="334"/>
                    </a:cxn>
                    <a:cxn ang="0">
                      <a:pos x="130" y="321"/>
                    </a:cxn>
                    <a:cxn ang="0">
                      <a:pos x="143" y="310"/>
                    </a:cxn>
                    <a:cxn ang="0">
                      <a:pos x="166" y="289"/>
                    </a:cxn>
                    <a:cxn ang="0">
                      <a:pos x="179" y="279"/>
                    </a:cxn>
                    <a:cxn ang="0">
                      <a:pos x="208" y="258"/>
                    </a:cxn>
                    <a:cxn ang="0">
                      <a:pos x="221" y="248"/>
                    </a:cxn>
                    <a:cxn ang="0">
                      <a:pos x="226" y="233"/>
                    </a:cxn>
                    <a:cxn ang="0">
                      <a:pos x="260" y="225"/>
                    </a:cxn>
                    <a:cxn ang="0">
                      <a:pos x="499" y="16"/>
                    </a:cxn>
                    <a:cxn ang="0">
                      <a:pos x="533" y="8"/>
                    </a:cxn>
                    <a:cxn ang="0">
                      <a:pos x="693" y="1"/>
                    </a:cxn>
                    <a:cxn ang="0">
                      <a:pos x="753" y="0"/>
                    </a:cxn>
                    <a:cxn ang="0">
                      <a:pos x="851" y="16"/>
                    </a:cxn>
                    <a:cxn ang="0">
                      <a:pos x="914" y="27"/>
                    </a:cxn>
                    <a:cxn ang="0">
                      <a:pos x="941" y="31"/>
                    </a:cxn>
                    <a:cxn ang="0">
                      <a:pos x="983" y="40"/>
                    </a:cxn>
                    <a:cxn ang="0">
                      <a:pos x="982" y="49"/>
                    </a:cxn>
                    <a:cxn ang="0">
                      <a:pos x="923" y="39"/>
                    </a:cxn>
                    <a:cxn ang="0">
                      <a:pos x="855" y="27"/>
                    </a:cxn>
                    <a:cxn ang="0">
                      <a:pos x="803" y="19"/>
                    </a:cxn>
                    <a:cxn ang="0">
                      <a:pos x="766" y="8"/>
                    </a:cxn>
                    <a:cxn ang="0">
                      <a:pos x="701" y="11"/>
                    </a:cxn>
                    <a:cxn ang="0">
                      <a:pos x="652" y="16"/>
                    </a:cxn>
                    <a:cxn ang="0">
                      <a:pos x="593" y="20"/>
                    </a:cxn>
                    <a:cxn ang="0">
                      <a:pos x="516" y="24"/>
                    </a:cxn>
                    <a:cxn ang="0">
                      <a:pos x="505" y="33"/>
                    </a:cxn>
                    <a:cxn ang="0">
                      <a:pos x="493" y="44"/>
                    </a:cxn>
                    <a:cxn ang="0">
                      <a:pos x="477" y="57"/>
                    </a:cxn>
                    <a:cxn ang="0">
                      <a:pos x="458" y="73"/>
                    </a:cxn>
                    <a:cxn ang="0">
                      <a:pos x="438" y="91"/>
                    </a:cxn>
                    <a:cxn ang="0">
                      <a:pos x="417" y="109"/>
                    </a:cxn>
                    <a:cxn ang="0">
                      <a:pos x="395" y="128"/>
                    </a:cxn>
                    <a:cxn ang="0">
                      <a:pos x="373" y="147"/>
                    </a:cxn>
                    <a:cxn ang="0">
                      <a:pos x="353" y="165"/>
                    </a:cxn>
                    <a:cxn ang="0">
                      <a:pos x="333" y="183"/>
                    </a:cxn>
                    <a:cxn ang="0">
                      <a:pos x="316" y="199"/>
                    </a:cxn>
                    <a:cxn ang="0">
                      <a:pos x="290" y="222"/>
                    </a:cxn>
                    <a:cxn ang="0">
                      <a:pos x="280" y="230"/>
                    </a:cxn>
                    <a:cxn ang="0">
                      <a:pos x="247" y="242"/>
                    </a:cxn>
                    <a:cxn ang="0">
                      <a:pos x="238" y="249"/>
                    </a:cxn>
                    <a:cxn ang="0">
                      <a:pos x="225" y="262"/>
                    </a:cxn>
                    <a:cxn ang="0">
                      <a:pos x="203" y="275"/>
                    </a:cxn>
                    <a:cxn ang="0">
                      <a:pos x="175" y="299"/>
                    </a:cxn>
                    <a:cxn ang="0">
                      <a:pos x="156" y="320"/>
                    </a:cxn>
                    <a:cxn ang="0">
                      <a:pos x="144" y="330"/>
                    </a:cxn>
                    <a:cxn ang="0">
                      <a:pos x="131" y="343"/>
                    </a:cxn>
                    <a:cxn ang="0">
                      <a:pos x="104" y="364"/>
                    </a:cxn>
                    <a:cxn ang="0">
                      <a:pos x="79" y="387"/>
                    </a:cxn>
                    <a:cxn ang="0">
                      <a:pos x="61" y="406"/>
                    </a:cxn>
                    <a:cxn ang="0">
                      <a:pos x="46" y="419"/>
                    </a:cxn>
                    <a:cxn ang="0">
                      <a:pos x="25" y="444"/>
                    </a:cxn>
                    <a:cxn ang="0">
                      <a:pos x="15" y="455"/>
                    </a:cxn>
                    <a:cxn ang="0">
                      <a:pos x="0" y="451"/>
                    </a:cxn>
                    <a:cxn ang="0">
                      <a:pos x="0" y="451"/>
                    </a:cxn>
                  </a:cxnLst>
                  <a:rect l="0" t="0" r="r" b="b"/>
                  <a:pathLst>
                    <a:path w="983" h="455">
                      <a:moveTo>
                        <a:pt x="0" y="451"/>
                      </a:moveTo>
                      <a:lnTo>
                        <a:pt x="9" y="438"/>
                      </a:lnTo>
                      <a:lnTo>
                        <a:pt x="27" y="416"/>
                      </a:lnTo>
                      <a:lnTo>
                        <a:pt x="40" y="405"/>
                      </a:lnTo>
                      <a:lnTo>
                        <a:pt x="53" y="390"/>
                      </a:lnTo>
                      <a:lnTo>
                        <a:pt x="68" y="377"/>
                      </a:lnTo>
                      <a:lnTo>
                        <a:pt x="84" y="363"/>
                      </a:lnTo>
                      <a:lnTo>
                        <a:pt x="100" y="348"/>
                      </a:lnTo>
                      <a:lnTo>
                        <a:pt x="114" y="334"/>
                      </a:lnTo>
                      <a:lnTo>
                        <a:pt x="130" y="321"/>
                      </a:lnTo>
                      <a:lnTo>
                        <a:pt x="143" y="310"/>
                      </a:lnTo>
                      <a:lnTo>
                        <a:pt x="166" y="289"/>
                      </a:lnTo>
                      <a:lnTo>
                        <a:pt x="179" y="279"/>
                      </a:lnTo>
                      <a:lnTo>
                        <a:pt x="208" y="258"/>
                      </a:lnTo>
                      <a:lnTo>
                        <a:pt x="221" y="248"/>
                      </a:lnTo>
                      <a:lnTo>
                        <a:pt x="226" y="233"/>
                      </a:lnTo>
                      <a:lnTo>
                        <a:pt x="260" y="225"/>
                      </a:lnTo>
                      <a:lnTo>
                        <a:pt x="499" y="16"/>
                      </a:lnTo>
                      <a:lnTo>
                        <a:pt x="533" y="8"/>
                      </a:lnTo>
                      <a:lnTo>
                        <a:pt x="693" y="1"/>
                      </a:lnTo>
                      <a:lnTo>
                        <a:pt x="753" y="0"/>
                      </a:lnTo>
                      <a:lnTo>
                        <a:pt x="851" y="16"/>
                      </a:lnTo>
                      <a:lnTo>
                        <a:pt x="914" y="27"/>
                      </a:lnTo>
                      <a:lnTo>
                        <a:pt x="941" y="31"/>
                      </a:lnTo>
                      <a:lnTo>
                        <a:pt x="983" y="40"/>
                      </a:lnTo>
                      <a:lnTo>
                        <a:pt x="982" y="49"/>
                      </a:lnTo>
                      <a:lnTo>
                        <a:pt x="923" y="39"/>
                      </a:lnTo>
                      <a:lnTo>
                        <a:pt x="855" y="27"/>
                      </a:lnTo>
                      <a:lnTo>
                        <a:pt x="803" y="19"/>
                      </a:lnTo>
                      <a:lnTo>
                        <a:pt x="766" y="8"/>
                      </a:lnTo>
                      <a:lnTo>
                        <a:pt x="701" y="11"/>
                      </a:lnTo>
                      <a:lnTo>
                        <a:pt x="652" y="16"/>
                      </a:lnTo>
                      <a:lnTo>
                        <a:pt x="593" y="20"/>
                      </a:lnTo>
                      <a:lnTo>
                        <a:pt x="516" y="24"/>
                      </a:lnTo>
                      <a:lnTo>
                        <a:pt x="505" y="33"/>
                      </a:lnTo>
                      <a:lnTo>
                        <a:pt x="493" y="44"/>
                      </a:lnTo>
                      <a:lnTo>
                        <a:pt x="477" y="57"/>
                      </a:lnTo>
                      <a:lnTo>
                        <a:pt x="458" y="73"/>
                      </a:lnTo>
                      <a:lnTo>
                        <a:pt x="438" y="91"/>
                      </a:lnTo>
                      <a:lnTo>
                        <a:pt x="417" y="109"/>
                      </a:lnTo>
                      <a:lnTo>
                        <a:pt x="395" y="128"/>
                      </a:lnTo>
                      <a:lnTo>
                        <a:pt x="373" y="147"/>
                      </a:lnTo>
                      <a:lnTo>
                        <a:pt x="353" y="165"/>
                      </a:lnTo>
                      <a:lnTo>
                        <a:pt x="333" y="183"/>
                      </a:lnTo>
                      <a:lnTo>
                        <a:pt x="316" y="199"/>
                      </a:lnTo>
                      <a:lnTo>
                        <a:pt x="290" y="222"/>
                      </a:lnTo>
                      <a:lnTo>
                        <a:pt x="280" y="230"/>
                      </a:lnTo>
                      <a:lnTo>
                        <a:pt x="247" y="242"/>
                      </a:lnTo>
                      <a:lnTo>
                        <a:pt x="238" y="249"/>
                      </a:lnTo>
                      <a:lnTo>
                        <a:pt x="225" y="262"/>
                      </a:lnTo>
                      <a:lnTo>
                        <a:pt x="203" y="275"/>
                      </a:lnTo>
                      <a:lnTo>
                        <a:pt x="175" y="299"/>
                      </a:lnTo>
                      <a:lnTo>
                        <a:pt x="156" y="320"/>
                      </a:lnTo>
                      <a:lnTo>
                        <a:pt x="144" y="330"/>
                      </a:lnTo>
                      <a:lnTo>
                        <a:pt x="131" y="343"/>
                      </a:lnTo>
                      <a:lnTo>
                        <a:pt x="104" y="364"/>
                      </a:lnTo>
                      <a:lnTo>
                        <a:pt x="79" y="387"/>
                      </a:lnTo>
                      <a:lnTo>
                        <a:pt x="61" y="406"/>
                      </a:lnTo>
                      <a:lnTo>
                        <a:pt x="46" y="419"/>
                      </a:lnTo>
                      <a:lnTo>
                        <a:pt x="25" y="444"/>
                      </a:lnTo>
                      <a:lnTo>
                        <a:pt x="15" y="455"/>
                      </a:lnTo>
                      <a:lnTo>
                        <a:pt x="0" y="451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6" name="Freeform 418"/>
                <p:cNvSpPr>
                  <a:spLocks/>
                </p:cNvSpPr>
                <p:nvPr/>
              </p:nvSpPr>
              <p:spPr bwMode="auto">
                <a:xfrm>
                  <a:off x="5187" y="3277"/>
                  <a:ext cx="88" cy="9"/>
                </a:xfrm>
                <a:custGeom>
                  <a:avLst/>
                  <a:gdLst/>
                  <a:ahLst/>
                  <a:cxnLst>
                    <a:cxn ang="0">
                      <a:pos x="237" y="25"/>
                    </a:cxn>
                    <a:cxn ang="0">
                      <a:pos x="196" y="20"/>
                    </a:cxn>
                    <a:cxn ang="0">
                      <a:pos x="117" y="16"/>
                    </a:cxn>
                    <a:cxn ang="0">
                      <a:pos x="78" y="17"/>
                    </a:cxn>
                    <a:cxn ang="0">
                      <a:pos x="41" y="25"/>
                    </a:cxn>
                    <a:cxn ang="0">
                      <a:pos x="0" y="20"/>
                    </a:cxn>
                    <a:cxn ang="0">
                      <a:pos x="29" y="13"/>
                    </a:cxn>
                    <a:cxn ang="0">
                      <a:pos x="77" y="6"/>
                    </a:cxn>
                    <a:cxn ang="0">
                      <a:pos x="101" y="0"/>
                    </a:cxn>
                    <a:cxn ang="0">
                      <a:pos x="156" y="7"/>
                    </a:cxn>
                    <a:cxn ang="0">
                      <a:pos x="215" y="10"/>
                    </a:cxn>
                    <a:cxn ang="0">
                      <a:pos x="263" y="17"/>
                    </a:cxn>
                    <a:cxn ang="0">
                      <a:pos x="250" y="28"/>
                    </a:cxn>
                    <a:cxn ang="0">
                      <a:pos x="237" y="25"/>
                    </a:cxn>
                    <a:cxn ang="0">
                      <a:pos x="237" y="25"/>
                    </a:cxn>
                  </a:cxnLst>
                  <a:rect l="0" t="0" r="r" b="b"/>
                  <a:pathLst>
                    <a:path w="263" h="28">
                      <a:moveTo>
                        <a:pt x="237" y="25"/>
                      </a:moveTo>
                      <a:lnTo>
                        <a:pt x="196" y="20"/>
                      </a:lnTo>
                      <a:lnTo>
                        <a:pt x="117" y="16"/>
                      </a:lnTo>
                      <a:lnTo>
                        <a:pt x="78" y="17"/>
                      </a:lnTo>
                      <a:lnTo>
                        <a:pt x="41" y="25"/>
                      </a:lnTo>
                      <a:lnTo>
                        <a:pt x="0" y="20"/>
                      </a:lnTo>
                      <a:lnTo>
                        <a:pt x="29" y="13"/>
                      </a:lnTo>
                      <a:lnTo>
                        <a:pt x="77" y="6"/>
                      </a:lnTo>
                      <a:lnTo>
                        <a:pt x="101" y="0"/>
                      </a:lnTo>
                      <a:lnTo>
                        <a:pt x="156" y="7"/>
                      </a:lnTo>
                      <a:lnTo>
                        <a:pt x="215" y="10"/>
                      </a:lnTo>
                      <a:lnTo>
                        <a:pt x="263" y="17"/>
                      </a:lnTo>
                      <a:lnTo>
                        <a:pt x="250" y="28"/>
                      </a:lnTo>
                      <a:lnTo>
                        <a:pt x="237" y="25"/>
                      </a:lnTo>
                      <a:lnTo>
                        <a:pt x="23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7" name="Freeform 419"/>
                <p:cNvSpPr>
                  <a:spLocks/>
                </p:cNvSpPr>
                <p:nvPr/>
              </p:nvSpPr>
              <p:spPr bwMode="auto">
                <a:xfrm>
                  <a:off x="5073" y="3282"/>
                  <a:ext cx="150" cy="125"/>
                </a:xfrm>
                <a:custGeom>
                  <a:avLst/>
                  <a:gdLst/>
                  <a:ahLst/>
                  <a:cxnLst>
                    <a:cxn ang="0">
                      <a:pos x="433" y="67"/>
                    </a:cxn>
                    <a:cxn ang="0">
                      <a:pos x="426" y="117"/>
                    </a:cxn>
                    <a:cxn ang="0">
                      <a:pos x="384" y="114"/>
                    </a:cxn>
                    <a:cxn ang="0">
                      <a:pos x="343" y="90"/>
                    </a:cxn>
                    <a:cxn ang="0">
                      <a:pos x="306" y="78"/>
                    </a:cxn>
                    <a:cxn ang="0">
                      <a:pos x="305" y="91"/>
                    </a:cxn>
                    <a:cxn ang="0">
                      <a:pos x="367" y="117"/>
                    </a:cxn>
                    <a:cxn ang="0">
                      <a:pos x="401" y="139"/>
                    </a:cxn>
                    <a:cxn ang="0">
                      <a:pos x="417" y="199"/>
                    </a:cxn>
                    <a:cxn ang="0">
                      <a:pos x="378" y="225"/>
                    </a:cxn>
                    <a:cxn ang="0">
                      <a:pos x="361" y="206"/>
                    </a:cxn>
                    <a:cxn ang="0">
                      <a:pos x="320" y="179"/>
                    </a:cxn>
                    <a:cxn ang="0">
                      <a:pos x="293" y="160"/>
                    </a:cxn>
                    <a:cxn ang="0">
                      <a:pos x="268" y="150"/>
                    </a:cxn>
                    <a:cxn ang="0">
                      <a:pos x="279" y="172"/>
                    </a:cxn>
                    <a:cxn ang="0">
                      <a:pos x="342" y="215"/>
                    </a:cxn>
                    <a:cxn ang="0">
                      <a:pos x="352" y="260"/>
                    </a:cxn>
                    <a:cxn ang="0">
                      <a:pos x="312" y="290"/>
                    </a:cxn>
                    <a:cxn ang="0">
                      <a:pos x="224" y="271"/>
                    </a:cxn>
                    <a:cxn ang="0">
                      <a:pos x="221" y="247"/>
                    </a:cxn>
                    <a:cxn ang="0">
                      <a:pos x="261" y="264"/>
                    </a:cxn>
                    <a:cxn ang="0">
                      <a:pos x="289" y="271"/>
                    </a:cxn>
                    <a:cxn ang="0">
                      <a:pos x="245" y="232"/>
                    </a:cxn>
                    <a:cxn ang="0">
                      <a:pos x="196" y="260"/>
                    </a:cxn>
                    <a:cxn ang="0">
                      <a:pos x="169" y="286"/>
                    </a:cxn>
                    <a:cxn ang="0">
                      <a:pos x="136" y="310"/>
                    </a:cxn>
                    <a:cxn ang="0">
                      <a:pos x="94" y="333"/>
                    </a:cxn>
                    <a:cxn ang="0">
                      <a:pos x="23" y="348"/>
                    </a:cxn>
                    <a:cxn ang="0">
                      <a:pos x="3" y="374"/>
                    </a:cxn>
                    <a:cxn ang="0">
                      <a:pos x="48" y="359"/>
                    </a:cxn>
                    <a:cxn ang="0">
                      <a:pos x="120" y="336"/>
                    </a:cxn>
                    <a:cxn ang="0">
                      <a:pos x="178" y="304"/>
                    </a:cxn>
                    <a:cxn ang="0">
                      <a:pos x="208" y="270"/>
                    </a:cxn>
                    <a:cxn ang="0">
                      <a:pos x="238" y="293"/>
                    </a:cxn>
                    <a:cxn ang="0">
                      <a:pos x="307" y="302"/>
                    </a:cxn>
                    <a:cxn ang="0">
                      <a:pos x="365" y="271"/>
                    </a:cxn>
                    <a:cxn ang="0">
                      <a:pos x="398" y="232"/>
                    </a:cxn>
                    <a:cxn ang="0">
                      <a:pos x="430" y="201"/>
                    </a:cxn>
                    <a:cxn ang="0">
                      <a:pos x="423" y="139"/>
                    </a:cxn>
                    <a:cxn ang="0">
                      <a:pos x="441" y="119"/>
                    </a:cxn>
                    <a:cxn ang="0">
                      <a:pos x="446" y="68"/>
                    </a:cxn>
                    <a:cxn ang="0">
                      <a:pos x="426" y="44"/>
                    </a:cxn>
                    <a:cxn ang="0">
                      <a:pos x="377" y="8"/>
                    </a:cxn>
                    <a:cxn ang="0">
                      <a:pos x="354" y="6"/>
                    </a:cxn>
                  </a:cxnLst>
                  <a:rect l="0" t="0" r="r" b="b"/>
                  <a:pathLst>
                    <a:path w="449" h="374">
                      <a:moveTo>
                        <a:pt x="354" y="6"/>
                      </a:moveTo>
                      <a:lnTo>
                        <a:pt x="433" y="67"/>
                      </a:lnTo>
                      <a:lnTo>
                        <a:pt x="440" y="97"/>
                      </a:lnTo>
                      <a:lnTo>
                        <a:pt x="426" y="117"/>
                      </a:lnTo>
                      <a:lnTo>
                        <a:pt x="417" y="129"/>
                      </a:lnTo>
                      <a:lnTo>
                        <a:pt x="384" y="114"/>
                      </a:lnTo>
                      <a:lnTo>
                        <a:pt x="361" y="100"/>
                      </a:lnTo>
                      <a:lnTo>
                        <a:pt x="343" y="90"/>
                      </a:lnTo>
                      <a:lnTo>
                        <a:pt x="330" y="85"/>
                      </a:lnTo>
                      <a:lnTo>
                        <a:pt x="306" y="78"/>
                      </a:lnTo>
                      <a:lnTo>
                        <a:pt x="299" y="68"/>
                      </a:lnTo>
                      <a:lnTo>
                        <a:pt x="305" y="91"/>
                      </a:lnTo>
                      <a:lnTo>
                        <a:pt x="341" y="107"/>
                      </a:lnTo>
                      <a:lnTo>
                        <a:pt x="367" y="117"/>
                      </a:lnTo>
                      <a:lnTo>
                        <a:pt x="388" y="129"/>
                      </a:lnTo>
                      <a:lnTo>
                        <a:pt x="401" y="139"/>
                      </a:lnTo>
                      <a:lnTo>
                        <a:pt x="416" y="165"/>
                      </a:lnTo>
                      <a:lnTo>
                        <a:pt x="417" y="199"/>
                      </a:lnTo>
                      <a:lnTo>
                        <a:pt x="392" y="215"/>
                      </a:lnTo>
                      <a:lnTo>
                        <a:pt x="378" y="225"/>
                      </a:lnTo>
                      <a:lnTo>
                        <a:pt x="371" y="221"/>
                      </a:lnTo>
                      <a:lnTo>
                        <a:pt x="361" y="206"/>
                      </a:lnTo>
                      <a:lnTo>
                        <a:pt x="342" y="192"/>
                      </a:lnTo>
                      <a:lnTo>
                        <a:pt x="320" y="179"/>
                      </a:lnTo>
                      <a:lnTo>
                        <a:pt x="306" y="172"/>
                      </a:lnTo>
                      <a:lnTo>
                        <a:pt x="293" y="160"/>
                      </a:lnTo>
                      <a:lnTo>
                        <a:pt x="287" y="153"/>
                      </a:lnTo>
                      <a:lnTo>
                        <a:pt x="268" y="150"/>
                      </a:lnTo>
                      <a:lnTo>
                        <a:pt x="257" y="160"/>
                      </a:lnTo>
                      <a:lnTo>
                        <a:pt x="279" y="172"/>
                      </a:lnTo>
                      <a:lnTo>
                        <a:pt x="333" y="209"/>
                      </a:lnTo>
                      <a:lnTo>
                        <a:pt x="342" y="215"/>
                      </a:lnTo>
                      <a:lnTo>
                        <a:pt x="356" y="232"/>
                      </a:lnTo>
                      <a:lnTo>
                        <a:pt x="352" y="260"/>
                      </a:lnTo>
                      <a:lnTo>
                        <a:pt x="343" y="277"/>
                      </a:lnTo>
                      <a:lnTo>
                        <a:pt x="312" y="290"/>
                      </a:lnTo>
                      <a:lnTo>
                        <a:pt x="261" y="287"/>
                      </a:lnTo>
                      <a:lnTo>
                        <a:pt x="224" y="271"/>
                      </a:lnTo>
                      <a:lnTo>
                        <a:pt x="224" y="258"/>
                      </a:lnTo>
                      <a:lnTo>
                        <a:pt x="221" y="247"/>
                      </a:lnTo>
                      <a:lnTo>
                        <a:pt x="240" y="253"/>
                      </a:lnTo>
                      <a:lnTo>
                        <a:pt x="261" y="264"/>
                      </a:lnTo>
                      <a:lnTo>
                        <a:pt x="273" y="270"/>
                      </a:lnTo>
                      <a:lnTo>
                        <a:pt x="289" y="271"/>
                      </a:lnTo>
                      <a:lnTo>
                        <a:pt x="300" y="264"/>
                      </a:lnTo>
                      <a:lnTo>
                        <a:pt x="245" y="232"/>
                      </a:lnTo>
                      <a:lnTo>
                        <a:pt x="212" y="240"/>
                      </a:lnTo>
                      <a:lnTo>
                        <a:pt x="196" y="260"/>
                      </a:lnTo>
                      <a:lnTo>
                        <a:pt x="182" y="276"/>
                      </a:lnTo>
                      <a:lnTo>
                        <a:pt x="169" y="286"/>
                      </a:lnTo>
                      <a:lnTo>
                        <a:pt x="156" y="294"/>
                      </a:lnTo>
                      <a:lnTo>
                        <a:pt x="136" y="310"/>
                      </a:lnTo>
                      <a:lnTo>
                        <a:pt x="114" y="325"/>
                      </a:lnTo>
                      <a:lnTo>
                        <a:pt x="94" y="333"/>
                      </a:lnTo>
                      <a:lnTo>
                        <a:pt x="48" y="342"/>
                      </a:lnTo>
                      <a:lnTo>
                        <a:pt x="23" y="348"/>
                      </a:lnTo>
                      <a:lnTo>
                        <a:pt x="0" y="359"/>
                      </a:lnTo>
                      <a:lnTo>
                        <a:pt x="3" y="374"/>
                      </a:lnTo>
                      <a:lnTo>
                        <a:pt x="25" y="368"/>
                      </a:lnTo>
                      <a:lnTo>
                        <a:pt x="48" y="359"/>
                      </a:lnTo>
                      <a:lnTo>
                        <a:pt x="91" y="349"/>
                      </a:lnTo>
                      <a:lnTo>
                        <a:pt x="120" y="336"/>
                      </a:lnTo>
                      <a:lnTo>
                        <a:pt x="149" y="323"/>
                      </a:lnTo>
                      <a:lnTo>
                        <a:pt x="178" y="304"/>
                      </a:lnTo>
                      <a:lnTo>
                        <a:pt x="194" y="289"/>
                      </a:lnTo>
                      <a:lnTo>
                        <a:pt x="208" y="270"/>
                      </a:lnTo>
                      <a:lnTo>
                        <a:pt x="221" y="289"/>
                      </a:lnTo>
                      <a:lnTo>
                        <a:pt x="238" y="293"/>
                      </a:lnTo>
                      <a:lnTo>
                        <a:pt x="266" y="300"/>
                      </a:lnTo>
                      <a:lnTo>
                        <a:pt x="307" y="302"/>
                      </a:lnTo>
                      <a:lnTo>
                        <a:pt x="348" y="293"/>
                      </a:lnTo>
                      <a:lnTo>
                        <a:pt x="365" y="271"/>
                      </a:lnTo>
                      <a:lnTo>
                        <a:pt x="372" y="241"/>
                      </a:lnTo>
                      <a:lnTo>
                        <a:pt x="398" y="232"/>
                      </a:lnTo>
                      <a:lnTo>
                        <a:pt x="418" y="214"/>
                      </a:lnTo>
                      <a:lnTo>
                        <a:pt x="430" y="201"/>
                      </a:lnTo>
                      <a:lnTo>
                        <a:pt x="430" y="163"/>
                      </a:lnTo>
                      <a:lnTo>
                        <a:pt x="423" y="139"/>
                      </a:lnTo>
                      <a:lnTo>
                        <a:pt x="428" y="132"/>
                      </a:lnTo>
                      <a:lnTo>
                        <a:pt x="441" y="119"/>
                      </a:lnTo>
                      <a:lnTo>
                        <a:pt x="449" y="94"/>
                      </a:lnTo>
                      <a:lnTo>
                        <a:pt x="446" y="68"/>
                      </a:lnTo>
                      <a:lnTo>
                        <a:pt x="439" y="57"/>
                      </a:lnTo>
                      <a:lnTo>
                        <a:pt x="426" y="44"/>
                      </a:lnTo>
                      <a:lnTo>
                        <a:pt x="407" y="29"/>
                      </a:lnTo>
                      <a:lnTo>
                        <a:pt x="377" y="8"/>
                      </a:lnTo>
                      <a:lnTo>
                        <a:pt x="365" y="0"/>
                      </a:lnTo>
                      <a:lnTo>
                        <a:pt x="354" y="6"/>
                      </a:lnTo>
                      <a:lnTo>
                        <a:pt x="35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8" name="Freeform 420"/>
                <p:cNvSpPr>
                  <a:spLocks/>
                </p:cNvSpPr>
                <p:nvPr/>
              </p:nvSpPr>
              <p:spPr bwMode="auto">
                <a:xfrm>
                  <a:off x="5027" y="3328"/>
                  <a:ext cx="53" cy="142"/>
                </a:xfrm>
                <a:custGeom>
                  <a:avLst/>
                  <a:gdLst/>
                  <a:ahLst/>
                  <a:cxnLst>
                    <a:cxn ang="0">
                      <a:pos x="0" y="402"/>
                    </a:cxn>
                    <a:cxn ang="0">
                      <a:pos x="15" y="363"/>
                    </a:cxn>
                    <a:cxn ang="0">
                      <a:pos x="31" y="332"/>
                    </a:cxn>
                    <a:cxn ang="0">
                      <a:pos x="51" y="301"/>
                    </a:cxn>
                    <a:cxn ang="0">
                      <a:pos x="70" y="283"/>
                    </a:cxn>
                    <a:cxn ang="0">
                      <a:pos x="82" y="273"/>
                    </a:cxn>
                    <a:cxn ang="0">
                      <a:pos x="92" y="268"/>
                    </a:cxn>
                    <a:cxn ang="0">
                      <a:pos x="108" y="278"/>
                    </a:cxn>
                    <a:cxn ang="0">
                      <a:pos x="96" y="288"/>
                    </a:cxn>
                    <a:cxn ang="0">
                      <a:pos x="99" y="304"/>
                    </a:cxn>
                    <a:cxn ang="0">
                      <a:pos x="103" y="311"/>
                    </a:cxn>
                    <a:cxn ang="0">
                      <a:pos x="109" y="314"/>
                    </a:cxn>
                    <a:cxn ang="0">
                      <a:pos x="135" y="310"/>
                    </a:cxn>
                    <a:cxn ang="0">
                      <a:pos x="141" y="294"/>
                    </a:cxn>
                    <a:cxn ang="0">
                      <a:pos x="142" y="278"/>
                    </a:cxn>
                    <a:cxn ang="0">
                      <a:pos x="135" y="260"/>
                    </a:cxn>
                    <a:cxn ang="0">
                      <a:pos x="132" y="224"/>
                    </a:cxn>
                    <a:cxn ang="0">
                      <a:pos x="126" y="177"/>
                    </a:cxn>
                    <a:cxn ang="0">
                      <a:pos x="115" y="159"/>
                    </a:cxn>
                    <a:cxn ang="0">
                      <a:pos x="121" y="133"/>
                    </a:cxn>
                    <a:cxn ang="0">
                      <a:pos x="93" y="117"/>
                    </a:cxn>
                    <a:cxn ang="0">
                      <a:pos x="93" y="82"/>
                    </a:cxn>
                    <a:cxn ang="0">
                      <a:pos x="85" y="75"/>
                    </a:cxn>
                    <a:cxn ang="0">
                      <a:pos x="85" y="42"/>
                    </a:cxn>
                    <a:cxn ang="0">
                      <a:pos x="87" y="35"/>
                    </a:cxn>
                    <a:cxn ang="0">
                      <a:pos x="90" y="0"/>
                    </a:cxn>
                    <a:cxn ang="0">
                      <a:pos x="106" y="2"/>
                    </a:cxn>
                    <a:cxn ang="0">
                      <a:pos x="103" y="35"/>
                    </a:cxn>
                    <a:cxn ang="0">
                      <a:pos x="95" y="48"/>
                    </a:cxn>
                    <a:cxn ang="0">
                      <a:pos x="103" y="74"/>
                    </a:cxn>
                    <a:cxn ang="0">
                      <a:pos x="115" y="78"/>
                    </a:cxn>
                    <a:cxn ang="0">
                      <a:pos x="105" y="110"/>
                    </a:cxn>
                    <a:cxn ang="0">
                      <a:pos x="132" y="121"/>
                    </a:cxn>
                    <a:cxn ang="0">
                      <a:pos x="131" y="156"/>
                    </a:cxn>
                    <a:cxn ang="0">
                      <a:pos x="142" y="165"/>
                    </a:cxn>
                    <a:cxn ang="0">
                      <a:pos x="144" y="218"/>
                    </a:cxn>
                    <a:cxn ang="0">
                      <a:pos x="147" y="252"/>
                    </a:cxn>
                    <a:cxn ang="0">
                      <a:pos x="161" y="273"/>
                    </a:cxn>
                    <a:cxn ang="0">
                      <a:pos x="149" y="316"/>
                    </a:cxn>
                    <a:cxn ang="0">
                      <a:pos x="124" y="335"/>
                    </a:cxn>
                    <a:cxn ang="0">
                      <a:pos x="103" y="324"/>
                    </a:cxn>
                    <a:cxn ang="0">
                      <a:pos x="90" y="303"/>
                    </a:cxn>
                    <a:cxn ang="0">
                      <a:pos x="62" y="322"/>
                    </a:cxn>
                    <a:cxn ang="0">
                      <a:pos x="53" y="337"/>
                    </a:cxn>
                    <a:cxn ang="0">
                      <a:pos x="43" y="359"/>
                    </a:cxn>
                    <a:cxn ang="0">
                      <a:pos x="31" y="383"/>
                    </a:cxn>
                    <a:cxn ang="0">
                      <a:pos x="8" y="425"/>
                    </a:cxn>
                    <a:cxn ang="0">
                      <a:pos x="0" y="402"/>
                    </a:cxn>
                    <a:cxn ang="0">
                      <a:pos x="0" y="402"/>
                    </a:cxn>
                  </a:cxnLst>
                  <a:rect l="0" t="0" r="r" b="b"/>
                  <a:pathLst>
                    <a:path w="161" h="425">
                      <a:moveTo>
                        <a:pt x="0" y="402"/>
                      </a:moveTo>
                      <a:lnTo>
                        <a:pt x="15" y="363"/>
                      </a:lnTo>
                      <a:lnTo>
                        <a:pt x="31" y="332"/>
                      </a:lnTo>
                      <a:lnTo>
                        <a:pt x="51" y="301"/>
                      </a:lnTo>
                      <a:lnTo>
                        <a:pt x="70" y="283"/>
                      </a:lnTo>
                      <a:lnTo>
                        <a:pt x="82" y="273"/>
                      </a:lnTo>
                      <a:lnTo>
                        <a:pt x="92" y="268"/>
                      </a:lnTo>
                      <a:lnTo>
                        <a:pt x="108" y="278"/>
                      </a:lnTo>
                      <a:lnTo>
                        <a:pt x="96" y="288"/>
                      </a:lnTo>
                      <a:lnTo>
                        <a:pt x="99" y="304"/>
                      </a:lnTo>
                      <a:lnTo>
                        <a:pt x="103" y="311"/>
                      </a:lnTo>
                      <a:lnTo>
                        <a:pt x="109" y="314"/>
                      </a:lnTo>
                      <a:lnTo>
                        <a:pt x="135" y="310"/>
                      </a:lnTo>
                      <a:lnTo>
                        <a:pt x="141" y="294"/>
                      </a:lnTo>
                      <a:lnTo>
                        <a:pt x="142" y="278"/>
                      </a:lnTo>
                      <a:lnTo>
                        <a:pt x="135" y="260"/>
                      </a:lnTo>
                      <a:lnTo>
                        <a:pt x="132" y="224"/>
                      </a:lnTo>
                      <a:lnTo>
                        <a:pt x="126" y="177"/>
                      </a:lnTo>
                      <a:lnTo>
                        <a:pt x="115" y="159"/>
                      </a:lnTo>
                      <a:lnTo>
                        <a:pt x="121" y="133"/>
                      </a:lnTo>
                      <a:lnTo>
                        <a:pt x="93" y="117"/>
                      </a:lnTo>
                      <a:lnTo>
                        <a:pt x="93" y="82"/>
                      </a:lnTo>
                      <a:lnTo>
                        <a:pt x="85" y="75"/>
                      </a:lnTo>
                      <a:lnTo>
                        <a:pt x="85" y="42"/>
                      </a:lnTo>
                      <a:lnTo>
                        <a:pt x="87" y="35"/>
                      </a:lnTo>
                      <a:lnTo>
                        <a:pt x="90" y="0"/>
                      </a:lnTo>
                      <a:lnTo>
                        <a:pt x="106" y="2"/>
                      </a:lnTo>
                      <a:lnTo>
                        <a:pt x="103" y="35"/>
                      </a:lnTo>
                      <a:lnTo>
                        <a:pt x="95" y="48"/>
                      </a:lnTo>
                      <a:lnTo>
                        <a:pt x="103" y="74"/>
                      </a:lnTo>
                      <a:lnTo>
                        <a:pt x="115" y="78"/>
                      </a:lnTo>
                      <a:lnTo>
                        <a:pt x="105" y="110"/>
                      </a:lnTo>
                      <a:lnTo>
                        <a:pt x="132" y="121"/>
                      </a:lnTo>
                      <a:lnTo>
                        <a:pt x="131" y="156"/>
                      </a:lnTo>
                      <a:lnTo>
                        <a:pt x="142" y="165"/>
                      </a:lnTo>
                      <a:lnTo>
                        <a:pt x="144" y="218"/>
                      </a:lnTo>
                      <a:lnTo>
                        <a:pt x="147" y="252"/>
                      </a:lnTo>
                      <a:lnTo>
                        <a:pt x="161" y="273"/>
                      </a:lnTo>
                      <a:lnTo>
                        <a:pt x="149" y="316"/>
                      </a:lnTo>
                      <a:lnTo>
                        <a:pt x="124" y="335"/>
                      </a:lnTo>
                      <a:lnTo>
                        <a:pt x="103" y="324"/>
                      </a:lnTo>
                      <a:lnTo>
                        <a:pt x="90" y="303"/>
                      </a:lnTo>
                      <a:lnTo>
                        <a:pt x="62" y="322"/>
                      </a:lnTo>
                      <a:lnTo>
                        <a:pt x="53" y="337"/>
                      </a:lnTo>
                      <a:lnTo>
                        <a:pt x="43" y="359"/>
                      </a:lnTo>
                      <a:lnTo>
                        <a:pt x="31" y="383"/>
                      </a:lnTo>
                      <a:lnTo>
                        <a:pt x="8" y="425"/>
                      </a:lnTo>
                      <a:lnTo>
                        <a:pt x="0" y="402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09" name="Freeform 421"/>
                <p:cNvSpPr>
                  <a:spLocks/>
                </p:cNvSpPr>
                <p:nvPr/>
              </p:nvSpPr>
              <p:spPr bwMode="auto">
                <a:xfrm>
                  <a:off x="5173" y="3287"/>
                  <a:ext cx="177" cy="148"/>
                </a:xfrm>
                <a:custGeom>
                  <a:avLst/>
                  <a:gdLst/>
                  <a:ahLst/>
                  <a:cxnLst>
                    <a:cxn ang="0">
                      <a:pos x="25" y="435"/>
                    </a:cxn>
                    <a:cxn ang="0">
                      <a:pos x="65" y="402"/>
                    </a:cxn>
                    <a:cxn ang="0">
                      <a:pos x="101" y="361"/>
                    </a:cxn>
                    <a:cxn ang="0">
                      <a:pos x="130" y="328"/>
                    </a:cxn>
                    <a:cxn ang="0">
                      <a:pos x="214" y="327"/>
                    </a:cxn>
                    <a:cxn ang="0">
                      <a:pos x="301" y="333"/>
                    </a:cxn>
                    <a:cxn ang="0">
                      <a:pos x="336" y="299"/>
                    </a:cxn>
                    <a:cxn ang="0">
                      <a:pos x="375" y="285"/>
                    </a:cxn>
                    <a:cxn ang="0">
                      <a:pos x="404" y="217"/>
                    </a:cxn>
                    <a:cxn ang="0">
                      <a:pos x="428" y="203"/>
                    </a:cxn>
                    <a:cxn ang="0">
                      <a:pos x="498" y="184"/>
                    </a:cxn>
                    <a:cxn ang="0">
                      <a:pos x="531" y="138"/>
                    </a:cxn>
                    <a:cxn ang="0">
                      <a:pos x="525" y="112"/>
                    </a:cxn>
                    <a:cxn ang="0">
                      <a:pos x="500" y="70"/>
                    </a:cxn>
                    <a:cxn ang="0">
                      <a:pos x="470" y="47"/>
                    </a:cxn>
                    <a:cxn ang="0">
                      <a:pos x="428" y="19"/>
                    </a:cxn>
                    <a:cxn ang="0">
                      <a:pos x="397" y="4"/>
                    </a:cxn>
                    <a:cxn ang="0">
                      <a:pos x="335" y="10"/>
                    </a:cxn>
                    <a:cxn ang="0">
                      <a:pos x="320" y="59"/>
                    </a:cxn>
                    <a:cxn ang="0">
                      <a:pos x="336" y="81"/>
                    </a:cxn>
                    <a:cxn ang="0">
                      <a:pos x="385" y="112"/>
                    </a:cxn>
                    <a:cxn ang="0">
                      <a:pos x="415" y="141"/>
                    </a:cxn>
                    <a:cxn ang="0">
                      <a:pos x="434" y="170"/>
                    </a:cxn>
                    <a:cxn ang="0">
                      <a:pos x="461" y="171"/>
                    </a:cxn>
                    <a:cxn ang="0">
                      <a:pos x="433" y="145"/>
                    </a:cxn>
                    <a:cxn ang="0">
                      <a:pos x="412" y="114"/>
                    </a:cxn>
                    <a:cxn ang="0">
                      <a:pos x="385" y="91"/>
                    </a:cxn>
                    <a:cxn ang="0">
                      <a:pos x="339" y="29"/>
                    </a:cxn>
                    <a:cxn ang="0">
                      <a:pos x="379" y="11"/>
                    </a:cxn>
                    <a:cxn ang="0">
                      <a:pos x="459" y="55"/>
                    </a:cxn>
                    <a:cxn ang="0">
                      <a:pos x="512" y="106"/>
                    </a:cxn>
                    <a:cxn ang="0">
                      <a:pos x="516" y="157"/>
                    </a:cxn>
                    <a:cxn ang="0">
                      <a:pos x="486" y="174"/>
                    </a:cxn>
                    <a:cxn ang="0">
                      <a:pos x="388" y="204"/>
                    </a:cxn>
                    <a:cxn ang="0">
                      <a:pos x="381" y="268"/>
                    </a:cxn>
                    <a:cxn ang="0">
                      <a:pos x="330" y="276"/>
                    </a:cxn>
                    <a:cxn ang="0">
                      <a:pos x="319" y="299"/>
                    </a:cxn>
                    <a:cxn ang="0">
                      <a:pos x="297" y="318"/>
                    </a:cxn>
                    <a:cxn ang="0">
                      <a:pos x="237" y="294"/>
                    </a:cxn>
                    <a:cxn ang="0">
                      <a:pos x="225" y="310"/>
                    </a:cxn>
                    <a:cxn ang="0">
                      <a:pos x="139" y="314"/>
                    </a:cxn>
                    <a:cxn ang="0">
                      <a:pos x="85" y="356"/>
                    </a:cxn>
                    <a:cxn ang="0">
                      <a:pos x="25" y="330"/>
                    </a:cxn>
                    <a:cxn ang="0">
                      <a:pos x="0" y="299"/>
                    </a:cxn>
                    <a:cxn ang="0">
                      <a:pos x="7" y="367"/>
                    </a:cxn>
                    <a:cxn ang="0">
                      <a:pos x="30" y="374"/>
                    </a:cxn>
                    <a:cxn ang="0">
                      <a:pos x="49" y="397"/>
                    </a:cxn>
                    <a:cxn ang="0">
                      <a:pos x="19" y="421"/>
                    </a:cxn>
                    <a:cxn ang="0">
                      <a:pos x="13" y="444"/>
                    </a:cxn>
                  </a:cxnLst>
                  <a:rect l="0" t="0" r="r" b="b"/>
                  <a:pathLst>
                    <a:path w="531" h="444">
                      <a:moveTo>
                        <a:pt x="13" y="444"/>
                      </a:moveTo>
                      <a:lnTo>
                        <a:pt x="25" y="435"/>
                      </a:lnTo>
                      <a:lnTo>
                        <a:pt x="49" y="415"/>
                      </a:lnTo>
                      <a:lnTo>
                        <a:pt x="65" y="402"/>
                      </a:lnTo>
                      <a:lnTo>
                        <a:pt x="79" y="389"/>
                      </a:lnTo>
                      <a:lnTo>
                        <a:pt x="101" y="361"/>
                      </a:lnTo>
                      <a:lnTo>
                        <a:pt x="117" y="340"/>
                      </a:lnTo>
                      <a:lnTo>
                        <a:pt x="130" y="328"/>
                      </a:lnTo>
                      <a:lnTo>
                        <a:pt x="144" y="321"/>
                      </a:lnTo>
                      <a:lnTo>
                        <a:pt x="214" y="327"/>
                      </a:lnTo>
                      <a:lnTo>
                        <a:pt x="261" y="331"/>
                      </a:lnTo>
                      <a:lnTo>
                        <a:pt x="301" y="333"/>
                      </a:lnTo>
                      <a:lnTo>
                        <a:pt x="322" y="315"/>
                      </a:lnTo>
                      <a:lnTo>
                        <a:pt x="336" y="299"/>
                      </a:lnTo>
                      <a:lnTo>
                        <a:pt x="339" y="287"/>
                      </a:lnTo>
                      <a:lnTo>
                        <a:pt x="375" y="285"/>
                      </a:lnTo>
                      <a:lnTo>
                        <a:pt x="399" y="255"/>
                      </a:lnTo>
                      <a:lnTo>
                        <a:pt x="404" y="217"/>
                      </a:lnTo>
                      <a:lnTo>
                        <a:pt x="412" y="210"/>
                      </a:lnTo>
                      <a:lnTo>
                        <a:pt x="428" y="203"/>
                      </a:lnTo>
                      <a:lnTo>
                        <a:pt x="461" y="194"/>
                      </a:lnTo>
                      <a:lnTo>
                        <a:pt x="498" y="184"/>
                      </a:lnTo>
                      <a:lnTo>
                        <a:pt x="529" y="164"/>
                      </a:lnTo>
                      <a:lnTo>
                        <a:pt x="531" y="138"/>
                      </a:lnTo>
                      <a:lnTo>
                        <a:pt x="528" y="121"/>
                      </a:lnTo>
                      <a:lnTo>
                        <a:pt x="525" y="112"/>
                      </a:lnTo>
                      <a:lnTo>
                        <a:pt x="513" y="92"/>
                      </a:lnTo>
                      <a:lnTo>
                        <a:pt x="500" y="70"/>
                      </a:lnTo>
                      <a:lnTo>
                        <a:pt x="487" y="57"/>
                      </a:lnTo>
                      <a:lnTo>
                        <a:pt x="470" y="47"/>
                      </a:lnTo>
                      <a:lnTo>
                        <a:pt x="449" y="32"/>
                      </a:lnTo>
                      <a:lnTo>
                        <a:pt x="428" y="19"/>
                      </a:lnTo>
                      <a:lnTo>
                        <a:pt x="417" y="13"/>
                      </a:lnTo>
                      <a:lnTo>
                        <a:pt x="397" y="4"/>
                      </a:lnTo>
                      <a:lnTo>
                        <a:pt x="366" y="0"/>
                      </a:lnTo>
                      <a:lnTo>
                        <a:pt x="335" y="10"/>
                      </a:lnTo>
                      <a:lnTo>
                        <a:pt x="316" y="37"/>
                      </a:lnTo>
                      <a:lnTo>
                        <a:pt x="320" y="59"/>
                      </a:lnTo>
                      <a:lnTo>
                        <a:pt x="325" y="69"/>
                      </a:lnTo>
                      <a:lnTo>
                        <a:pt x="336" y="81"/>
                      </a:lnTo>
                      <a:lnTo>
                        <a:pt x="363" y="98"/>
                      </a:lnTo>
                      <a:lnTo>
                        <a:pt x="385" y="112"/>
                      </a:lnTo>
                      <a:lnTo>
                        <a:pt x="402" y="128"/>
                      </a:lnTo>
                      <a:lnTo>
                        <a:pt x="415" y="141"/>
                      </a:lnTo>
                      <a:lnTo>
                        <a:pt x="423" y="157"/>
                      </a:lnTo>
                      <a:lnTo>
                        <a:pt x="434" y="170"/>
                      </a:lnTo>
                      <a:lnTo>
                        <a:pt x="454" y="176"/>
                      </a:lnTo>
                      <a:lnTo>
                        <a:pt x="461" y="171"/>
                      </a:lnTo>
                      <a:lnTo>
                        <a:pt x="447" y="151"/>
                      </a:lnTo>
                      <a:lnTo>
                        <a:pt x="433" y="145"/>
                      </a:lnTo>
                      <a:lnTo>
                        <a:pt x="417" y="125"/>
                      </a:lnTo>
                      <a:lnTo>
                        <a:pt x="412" y="114"/>
                      </a:lnTo>
                      <a:lnTo>
                        <a:pt x="405" y="104"/>
                      </a:lnTo>
                      <a:lnTo>
                        <a:pt x="385" y="91"/>
                      </a:lnTo>
                      <a:lnTo>
                        <a:pt x="342" y="63"/>
                      </a:lnTo>
                      <a:lnTo>
                        <a:pt x="339" y="29"/>
                      </a:lnTo>
                      <a:lnTo>
                        <a:pt x="353" y="13"/>
                      </a:lnTo>
                      <a:lnTo>
                        <a:pt x="379" y="11"/>
                      </a:lnTo>
                      <a:lnTo>
                        <a:pt x="421" y="30"/>
                      </a:lnTo>
                      <a:lnTo>
                        <a:pt x="459" y="55"/>
                      </a:lnTo>
                      <a:lnTo>
                        <a:pt x="498" y="93"/>
                      </a:lnTo>
                      <a:lnTo>
                        <a:pt x="512" y="106"/>
                      </a:lnTo>
                      <a:lnTo>
                        <a:pt x="518" y="121"/>
                      </a:lnTo>
                      <a:lnTo>
                        <a:pt x="516" y="157"/>
                      </a:lnTo>
                      <a:lnTo>
                        <a:pt x="498" y="166"/>
                      </a:lnTo>
                      <a:lnTo>
                        <a:pt x="486" y="174"/>
                      </a:lnTo>
                      <a:lnTo>
                        <a:pt x="410" y="197"/>
                      </a:lnTo>
                      <a:lnTo>
                        <a:pt x="388" y="204"/>
                      </a:lnTo>
                      <a:lnTo>
                        <a:pt x="389" y="261"/>
                      </a:lnTo>
                      <a:lnTo>
                        <a:pt x="381" y="268"/>
                      </a:lnTo>
                      <a:lnTo>
                        <a:pt x="363" y="276"/>
                      </a:lnTo>
                      <a:lnTo>
                        <a:pt x="330" y="276"/>
                      </a:lnTo>
                      <a:lnTo>
                        <a:pt x="327" y="285"/>
                      </a:lnTo>
                      <a:lnTo>
                        <a:pt x="319" y="299"/>
                      </a:lnTo>
                      <a:lnTo>
                        <a:pt x="310" y="311"/>
                      </a:lnTo>
                      <a:lnTo>
                        <a:pt x="297" y="318"/>
                      </a:lnTo>
                      <a:lnTo>
                        <a:pt x="255" y="314"/>
                      </a:lnTo>
                      <a:lnTo>
                        <a:pt x="237" y="294"/>
                      </a:lnTo>
                      <a:lnTo>
                        <a:pt x="225" y="298"/>
                      </a:lnTo>
                      <a:lnTo>
                        <a:pt x="225" y="310"/>
                      </a:lnTo>
                      <a:lnTo>
                        <a:pt x="178" y="314"/>
                      </a:lnTo>
                      <a:lnTo>
                        <a:pt x="139" y="314"/>
                      </a:lnTo>
                      <a:lnTo>
                        <a:pt x="111" y="323"/>
                      </a:lnTo>
                      <a:lnTo>
                        <a:pt x="85" y="356"/>
                      </a:lnTo>
                      <a:lnTo>
                        <a:pt x="48" y="346"/>
                      </a:lnTo>
                      <a:lnTo>
                        <a:pt x="25" y="330"/>
                      </a:lnTo>
                      <a:lnTo>
                        <a:pt x="12" y="315"/>
                      </a:lnTo>
                      <a:lnTo>
                        <a:pt x="0" y="299"/>
                      </a:lnTo>
                      <a:lnTo>
                        <a:pt x="5" y="359"/>
                      </a:lnTo>
                      <a:lnTo>
                        <a:pt x="7" y="367"/>
                      </a:lnTo>
                      <a:lnTo>
                        <a:pt x="16" y="372"/>
                      </a:lnTo>
                      <a:lnTo>
                        <a:pt x="30" y="374"/>
                      </a:lnTo>
                      <a:lnTo>
                        <a:pt x="65" y="377"/>
                      </a:lnTo>
                      <a:lnTo>
                        <a:pt x="49" y="397"/>
                      </a:lnTo>
                      <a:lnTo>
                        <a:pt x="38" y="406"/>
                      </a:lnTo>
                      <a:lnTo>
                        <a:pt x="19" y="421"/>
                      </a:lnTo>
                      <a:lnTo>
                        <a:pt x="3" y="426"/>
                      </a:lnTo>
                      <a:lnTo>
                        <a:pt x="13" y="444"/>
                      </a:lnTo>
                      <a:lnTo>
                        <a:pt x="13" y="4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0" name="Freeform 422"/>
                <p:cNvSpPr>
                  <a:spLocks/>
                </p:cNvSpPr>
                <p:nvPr/>
              </p:nvSpPr>
              <p:spPr bwMode="auto">
                <a:xfrm>
                  <a:off x="5178" y="3395"/>
                  <a:ext cx="48" cy="74"/>
                </a:xfrm>
                <a:custGeom>
                  <a:avLst/>
                  <a:gdLst/>
                  <a:ahLst/>
                  <a:cxnLst>
                    <a:cxn ang="0">
                      <a:pos x="145" y="0"/>
                    </a:cxn>
                    <a:cxn ang="0">
                      <a:pos x="142" y="154"/>
                    </a:cxn>
                    <a:cxn ang="0">
                      <a:pos x="131" y="175"/>
                    </a:cxn>
                    <a:cxn ang="0">
                      <a:pos x="122" y="198"/>
                    </a:cxn>
                    <a:cxn ang="0">
                      <a:pos x="113" y="223"/>
                    </a:cxn>
                    <a:cxn ang="0">
                      <a:pos x="99" y="214"/>
                    </a:cxn>
                    <a:cxn ang="0">
                      <a:pos x="69" y="193"/>
                    </a:cxn>
                    <a:cxn ang="0">
                      <a:pos x="52" y="180"/>
                    </a:cxn>
                    <a:cxn ang="0">
                      <a:pos x="34" y="168"/>
                    </a:cxn>
                    <a:cxn ang="0">
                      <a:pos x="13" y="145"/>
                    </a:cxn>
                    <a:cxn ang="0">
                      <a:pos x="0" y="112"/>
                    </a:cxn>
                    <a:cxn ang="0">
                      <a:pos x="73" y="44"/>
                    </a:cxn>
                    <a:cxn ang="0">
                      <a:pos x="93" y="43"/>
                    </a:cxn>
                    <a:cxn ang="0">
                      <a:pos x="129" y="41"/>
                    </a:cxn>
                    <a:cxn ang="0">
                      <a:pos x="135" y="7"/>
                    </a:cxn>
                    <a:cxn ang="0">
                      <a:pos x="145" y="0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45" h="223">
                      <a:moveTo>
                        <a:pt x="145" y="0"/>
                      </a:moveTo>
                      <a:lnTo>
                        <a:pt x="142" y="154"/>
                      </a:lnTo>
                      <a:lnTo>
                        <a:pt x="131" y="175"/>
                      </a:lnTo>
                      <a:lnTo>
                        <a:pt x="122" y="198"/>
                      </a:lnTo>
                      <a:lnTo>
                        <a:pt x="113" y="223"/>
                      </a:lnTo>
                      <a:lnTo>
                        <a:pt x="99" y="214"/>
                      </a:lnTo>
                      <a:lnTo>
                        <a:pt x="69" y="193"/>
                      </a:lnTo>
                      <a:lnTo>
                        <a:pt x="52" y="180"/>
                      </a:lnTo>
                      <a:lnTo>
                        <a:pt x="34" y="168"/>
                      </a:lnTo>
                      <a:lnTo>
                        <a:pt x="13" y="145"/>
                      </a:lnTo>
                      <a:lnTo>
                        <a:pt x="0" y="112"/>
                      </a:lnTo>
                      <a:lnTo>
                        <a:pt x="73" y="44"/>
                      </a:lnTo>
                      <a:lnTo>
                        <a:pt x="93" y="43"/>
                      </a:lnTo>
                      <a:lnTo>
                        <a:pt x="129" y="41"/>
                      </a:lnTo>
                      <a:lnTo>
                        <a:pt x="135" y="7"/>
                      </a:lnTo>
                      <a:lnTo>
                        <a:pt x="145" y="0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1" name="Freeform 423"/>
                <p:cNvSpPr>
                  <a:spLocks/>
                </p:cNvSpPr>
                <p:nvPr/>
              </p:nvSpPr>
              <p:spPr bwMode="auto">
                <a:xfrm>
                  <a:off x="5210" y="3334"/>
                  <a:ext cx="45" cy="51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7" y="26"/>
                    </a:cxn>
                    <a:cxn ang="0">
                      <a:pos x="26" y="49"/>
                    </a:cxn>
                    <a:cxn ang="0">
                      <a:pos x="36" y="63"/>
                    </a:cxn>
                    <a:cxn ang="0">
                      <a:pos x="48" y="78"/>
                    </a:cxn>
                    <a:cxn ang="0">
                      <a:pos x="58" y="91"/>
                    </a:cxn>
                    <a:cxn ang="0">
                      <a:pos x="67" y="101"/>
                    </a:cxn>
                    <a:cxn ang="0">
                      <a:pos x="104" y="133"/>
                    </a:cxn>
                    <a:cxn ang="0">
                      <a:pos x="116" y="153"/>
                    </a:cxn>
                    <a:cxn ang="0">
                      <a:pos x="130" y="153"/>
                    </a:cxn>
                    <a:cxn ang="0">
                      <a:pos x="134" y="147"/>
                    </a:cxn>
                    <a:cxn ang="0">
                      <a:pos x="133" y="131"/>
                    </a:cxn>
                    <a:cxn ang="0">
                      <a:pos x="131" y="118"/>
                    </a:cxn>
                    <a:cxn ang="0">
                      <a:pos x="97" y="108"/>
                    </a:cxn>
                    <a:cxn ang="0">
                      <a:pos x="81" y="94"/>
                    </a:cxn>
                    <a:cxn ang="0">
                      <a:pos x="61" y="73"/>
                    </a:cxn>
                    <a:cxn ang="0">
                      <a:pos x="43" y="55"/>
                    </a:cxn>
                    <a:cxn ang="0">
                      <a:pos x="33" y="42"/>
                    </a:cxn>
                    <a:cxn ang="0">
                      <a:pos x="25" y="17"/>
                    </a:cxn>
                    <a:cxn ang="0">
                      <a:pos x="17" y="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34" h="153">
                      <a:moveTo>
                        <a:pt x="0" y="16"/>
                      </a:moveTo>
                      <a:lnTo>
                        <a:pt x="7" y="26"/>
                      </a:lnTo>
                      <a:lnTo>
                        <a:pt x="26" y="49"/>
                      </a:lnTo>
                      <a:lnTo>
                        <a:pt x="36" y="63"/>
                      </a:lnTo>
                      <a:lnTo>
                        <a:pt x="48" y="78"/>
                      </a:lnTo>
                      <a:lnTo>
                        <a:pt x="58" y="91"/>
                      </a:lnTo>
                      <a:lnTo>
                        <a:pt x="67" y="101"/>
                      </a:lnTo>
                      <a:lnTo>
                        <a:pt x="104" y="133"/>
                      </a:lnTo>
                      <a:lnTo>
                        <a:pt x="116" y="153"/>
                      </a:lnTo>
                      <a:lnTo>
                        <a:pt x="130" y="153"/>
                      </a:lnTo>
                      <a:lnTo>
                        <a:pt x="134" y="147"/>
                      </a:lnTo>
                      <a:lnTo>
                        <a:pt x="133" y="131"/>
                      </a:lnTo>
                      <a:lnTo>
                        <a:pt x="131" y="118"/>
                      </a:lnTo>
                      <a:lnTo>
                        <a:pt x="97" y="108"/>
                      </a:lnTo>
                      <a:lnTo>
                        <a:pt x="81" y="94"/>
                      </a:lnTo>
                      <a:lnTo>
                        <a:pt x="61" y="73"/>
                      </a:lnTo>
                      <a:lnTo>
                        <a:pt x="43" y="55"/>
                      </a:lnTo>
                      <a:lnTo>
                        <a:pt x="33" y="42"/>
                      </a:lnTo>
                      <a:lnTo>
                        <a:pt x="25" y="17"/>
                      </a:ln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2" name="Freeform 424"/>
                <p:cNvSpPr>
                  <a:spLocks/>
                </p:cNvSpPr>
                <p:nvPr/>
              </p:nvSpPr>
              <p:spPr bwMode="auto">
                <a:xfrm>
                  <a:off x="5218" y="3314"/>
                  <a:ext cx="60" cy="6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3" y="14"/>
                    </a:cxn>
                    <a:cxn ang="0">
                      <a:pos x="19" y="29"/>
                    </a:cxn>
                    <a:cxn ang="0">
                      <a:pos x="31" y="43"/>
                    </a:cxn>
                    <a:cxn ang="0">
                      <a:pos x="48" y="56"/>
                    </a:cxn>
                    <a:cxn ang="0">
                      <a:pos x="68" y="69"/>
                    </a:cxn>
                    <a:cxn ang="0">
                      <a:pos x="88" y="82"/>
                    </a:cxn>
                    <a:cxn ang="0">
                      <a:pos x="104" y="94"/>
                    </a:cxn>
                    <a:cxn ang="0">
                      <a:pos x="121" y="108"/>
                    </a:cxn>
                    <a:cxn ang="0">
                      <a:pos x="137" y="123"/>
                    </a:cxn>
                    <a:cxn ang="0">
                      <a:pos x="153" y="137"/>
                    </a:cxn>
                    <a:cxn ang="0">
                      <a:pos x="162" y="146"/>
                    </a:cxn>
                    <a:cxn ang="0">
                      <a:pos x="182" y="150"/>
                    </a:cxn>
                    <a:cxn ang="0">
                      <a:pos x="179" y="174"/>
                    </a:cxn>
                    <a:cxn ang="0">
                      <a:pos x="173" y="192"/>
                    </a:cxn>
                    <a:cxn ang="0">
                      <a:pos x="152" y="172"/>
                    </a:cxn>
                    <a:cxn ang="0">
                      <a:pos x="142" y="157"/>
                    </a:cxn>
                    <a:cxn ang="0">
                      <a:pos x="130" y="146"/>
                    </a:cxn>
                    <a:cxn ang="0">
                      <a:pos x="118" y="133"/>
                    </a:cxn>
                    <a:cxn ang="0">
                      <a:pos x="105" y="121"/>
                    </a:cxn>
                    <a:cxn ang="0">
                      <a:pos x="95" y="111"/>
                    </a:cxn>
                    <a:cxn ang="0">
                      <a:pos x="85" y="101"/>
                    </a:cxn>
                    <a:cxn ang="0">
                      <a:pos x="78" y="94"/>
                    </a:cxn>
                    <a:cxn ang="0">
                      <a:pos x="62" y="78"/>
                    </a:cxn>
                    <a:cxn ang="0">
                      <a:pos x="45" y="62"/>
                    </a:cxn>
                    <a:cxn ang="0">
                      <a:pos x="32" y="52"/>
                    </a:cxn>
                    <a:cxn ang="0">
                      <a:pos x="15" y="40"/>
                    </a:cxn>
                    <a:cxn ang="0">
                      <a:pos x="5" y="33"/>
                    </a:cxn>
                    <a:cxn ang="0">
                      <a:pos x="0" y="23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82" h="192">
                      <a:moveTo>
                        <a:pt x="12" y="0"/>
                      </a:moveTo>
                      <a:lnTo>
                        <a:pt x="13" y="14"/>
                      </a:lnTo>
                      <a:lnTo>
                        <a:pt x="19" y="29"/>
                      </a:lnTo>
                      <a:lnTo>
                        <a:pt x="31" y="43"/>
                      </a:lnTo>
                      <a:lnTo>
                        <a:pt x="48" y="56"/>
                      </a:lnTo>
                      <a:lnTo>
                        <a:pt x="68" y="69"/>
                      </a:lnTo>
                      <a:lnTo>
                        <a:pt x="88" y="82"/>
                      </a:lnTo>
                      <a:lnTo>
                        <a:pt x="104" y="94"/>
                      </a:lnTo>
                      <a:lnTo>
                        <a:pt x="121" y="108"/>
                      </a:lnTo>
                      <a:lnTo>
                        <a:pt x="137" y="123"/>
                      </a:lnTo>
                      <a:lnTo>
                        <a:pt x="153" y="137"/>
                      </a:lnTo>
                      <a:lnTo>
                        <a:pt x="162" y="146"/>
                      </a:lnTo>
                      <a:lnTo>
                        <a:pt x="182" y="150"/>
                      </a:lnTo>
                      <a:lnTo>
                        <a:pt x="179" y="174"/>
                      </a:lnTo>
                      <a:lnTo>
                        <a:pt x="173" y="192"/>
                      </a:lnTo>
                      <a:lnTo>
                        <a:pt x="152" y="172"/>
                      </a:lnTo>
                      <a:lnTo>
                        <a:pt x="142" y="157"/>
                      </a:lnTo>
                      <a:lnTo>
                        <a:pt x="130" y="146"/>
                      </a:lnTo>
                      <a:lnTo>
                        <a:pt x="118" y="133"/>
                      </a:lnTo>
                      <a:lnTo>
                        <a:pt x="105" y="121"/>
                      </a:lnTo>
                      <a:lnTo>
                        <a:pt x="95" y="111"/>
                      </a:lnTo>
                      <a:lnTo>
                        <a:pt x="85" y="101"/>
                      </a:lnTo>
                      <a:lnTo>
                        <a:pt x="78" y="94"/>
                      </a:lnTo>
                      <a:lnTo>
                        <a:pt x="62" y="78"/>
                      </a:lnTo>
                      <a:lnTo>
                        <a:pt x="45" y="62"/>
                      </a:lnTo>
                      <a:lnTo>
                        <a:pt x="32" y="52"/>
                      </a:lnTo>
                      <a:lnTo>
                        <a:pt x="15" y="40"/>
                      </a:lnTo>
                      <a:lnTo>
                        <a:pt x="5" y="33"/>
                      </a:lnTo>
                      <a:lnTo>
                        <a:pt x="0" y="23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3" name="Freeform 425"/>
                <p:cNvSpPr>
                  <a:spLocks/>
                </p:cNvSpPr>
                <p:nvPr/>
              </p:nvSpPr>
              <p:spPr bwMode="auto">
                <a:xfrm>
                  <a:off x="5222" y="3302"/>
                  <a:ext cx="75" cy="5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24" y="12"/>
                    </a:cxn>
                    <a:cxn ang="0">
                      <a:pos x="63" y="19"/>
                    </a:cxn>
                    <a:cxn ang="0">
                      <a:pos x="76" y="32"/>
                    </a:cxn>
                    <a:cxn ang="0">
                      <a:pos x="89" y="42"/>
                    </a:cxn>
                    <a:cxn ang="0">
                      <a:pos x="117" y="61"/>
                    </a:cxn>
                    <a:cxn ang="0">
                      <a:pos x="163" y="84"/>
                    </a:cxn>
                    <a:cxn ang="0">
                      <a:pos x="176" y="97"/>
                    </a:cxn>
                    <a:cxn ang="0">
                      <a:pos x="187" y="110"/>
                    </a:cxn>
                    <a:cxn ang="0">
                      <a:pos x="197" y="124"/>
                    </a:cxn>
                    <a:cxn ang="0">
                      <a:pos x="216" y="153"/>
                    </a:cxn>
                    <a:cxn ang="0">
                      <a:pos x="226" y="133"/>
                    </a:cxn>
                    <a:cxn ang="0">
                      <a:pos x="220" y="125"/>
                    </a:cxn>
                    <a:cxn ang="0">
                      <a:pos x="212" y="115"/>
                    </a:cxn>
                    <a:cxn ang="0">
                      <a:pos x="199" y="104"/>
                    </a:cxn>
                    <a:cxn ang="0">
                      <a:pos x="192" y="92"/>
                    </a:cxn>
                    <a:cxn ang="0">
                      <a:pos x="183" y="82"/>
                    </a:cxn>
                    <a:cxn ang="0">
                      <a:pos x="173" y="75"/>
                    </a:cxn>
                    <a:cxn ang="0">
                      <a:pos x="144" y="63"/>
                    </a:cxn>
                    <a:cxn ang="0">
                      <a:pos x="115" y="48"/>
                    </a:cxn>
                    <a:cxn ang="0">
                      <a:pos x="104" y="38"/>
                    </a:cxn>
                    <a:cxn ang="0">
                      <a:pos x="89" y="26"/>
                    </a:cxn>
                    <a:cxn ang="0">
                      <a:pos x="66" y="10"/>
                    </a:cxn>
                    <a:cxn ang="0">
                      <a:pos x="43" y="1"/>
                    </a:cxn>
                    <a:cxn ang="0">
                      <a:pos x="16" y="0"/>
                    </a:cxn>
                    <a:cxn ang="0">
                      <a:pos x="4" y="1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26" h="153">
                      <a:moveTo>
                        <a:pt x="0" y="17"/>
                      </a:moveTo>
                      <a:lnTo>
                        <a:pt x="24" y="12"/>
                      </a:lnTo>
                      <a:lnTo>
                        <a:pt x="63" y="19"/>
                      </a:lnTo>
                      <a:lnTo>
                        <a:pt x="76" y="32"/>
                      </a:lnTo>
                      <a:lnTo>
                        <a:pt x="89" y="42"/>
                      </a:lnTo>
                      <a:lnTo>
                        <a:pt x="117" y="61"/>
                      </a:lnTo>
                      <a:lnTo>
                        <a:pt x="163" y="84"/>
                      </a:lnTo>
                      <a:lnTo>
                        <a:pt x="176" y="97"/>
                      </a:lnTo>
                      <a:lnTo>
                        <a:pt x="187" y="110"/>
                      </a:lnTo>
                      <a:lnTo>
                        <a:pt x="197" y="124"/>
                      </a:lnTo>
                      <a:lnTo>
                        <a:pt x="216" y="153"/>
                      </a:lnTo>
                      <a:lnTo>
                        <a:pt x="226" y="133"/>
                      </a:lnTo>
                      <a:lnTo>
                        <a:pt x="220" y="125"/>
                      </a:lnTo>
                      <a:lnTo>
                        <a:pt x="212" y="115"/>
                      </a:lnTo>
                      <a:lnTo>
                        <a:pt x="199" y="104"/>
                      </a:lnTo>
                      <a:lnTo>
                        <a:pt x="192" y="92"/>
                      </a:lnTo>
                      <a:lnTo>
                        <a:pt x="183" y="82"/>
                      </a:lnTo>
                      <a:lnTo>
                        <a:pt x="173" y="75"/>
                      </a:lnTo>
                      <a:lnTo>
                        <a:pt x="144" y="63"/>
                      </a:lnTo>
                      <a:lnTo>
                        <a:pt x="115" y="48"/>
                      </a:lnTo>
                      <a:lnTo>
                        <a:pt x="104" y="38"/>
                      </a:lnTo>
                      <a:lnTo>
                        <a:pt x="89" y="26"/>
                      </a:lnTo>
                      <a:lnTo>
                        <a:pt x="66" y="10"/>
                      </a:lnTo>
                      <a:lnTo>
                        <a:pt x="43" y="1"/>
                      </a:lnTo>
                      <a:lnTo>
                        <a:pt x="16" y="0"/>
                      </a:lnTo>
                      <a:lnTo>
                        <a:pt x="4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4" name="Freeform 426"/>
                <p:cNvSpPr>
                  <a:spLocks/>
                </p:cNvSpPr>
                <p:nvPr/>
              </p:nvSpPr>
              <p:spPr bwMode="auto">
                <a:xfrm>
                  <a:off x="5340" y="3276"/>
                  <a:ext cx="43" cy="42"/>
                </a:xfrm>
                <a:custGeom>
                  <a:avLst/>
                  <a:gdLst/>
                  <a:ahLst/>
                  <a:cxnLst>
                    <a:cxn ang="0">
                      <a:pos x="8" y="128"/>
                    </a:cxn>
                    <a:cxn ang="0">
                      <a:pos x="50" y="120"/>
                    </a:cxn>
                    <a:cxn ang="0">
                      <a:pos x="63" y="107"/>
                    </a:cxn>
                    <a:cxn ang="0">
                      <a:pos x="76" y="95"/>
                    </a:cxn>
                    <a:cxn ang="0">
                      <a:pos x="88" y="87"/>
                    </a:cxn>
                    <a:cxn ang="0">
                      <a:pos x="105" y="72"/>
                    </a:cxn>
                    <a:cxn ang="0">
                      <a:pos x="114" y="67"/>
                    </a:cxn>
                    <a:cxn ang="0">
                      <a:pos x="124" y="55"/>
                    </a:cxn>
                    <a:cxn ang="0">
                      <a:pos x="128" y="35"/>
                    </a:cxn>
                    <a:cxn ang="0">
                      <a:pos x="115" y="12"/>
                    </a:cxn>
                    <a:cxn ang="0">
                      <a:pos x="105" y="0"/>
                    </a:cxn>
                    <a:cxn ang="0">
                      <a:pos x="112" y="16"/>
                    </a:cxn>
                    <a:cxn ang="0">
                      <a:pos x="118" y="36"/>
                    </a:cxn>
                    <a:cxn ang="0">
                      <a:pos x="115" y="54"/>
                    </a:cxn>
                    <a:cxn ang="0">
                      <a:pos x="109" y="62"/>
                    </a:cxn>
                    <a:cxn ang="0">
                      <a:pos x="101" y="68"/>
                    </a:cxn>
                    <a:cxn ang="0">
                      <a:pos x="66" y="72"/>
                    </a:cxn>
                    <a:cxn ang="0">
                      <a:pos x="69" y="87"/>
                    </a:cxn>
                    <a:cxn ang="0">
                      <a:pos x="62" y="94"/>
                    </a:cxn>
                    <a:cxn ang="0">
                      <a:pos x="52" y="104"/>
                    </a:cxn>
                    <a:cxn ang="0">
                      <a:pos x="39" y="116"/>
                    </a:cxn>
                    <a:cxn ang="0">
                      <a:pos x="19" y="111"/>
                    </a:cxn>
                    <a:cxn ang="0">
                      <a:pos x="0" y="116"/>
                    </a:cxn>
                    <a:cxn ang="0">
                      <a:pos x="8" y="128"/>
                    </a:cxn>
                    <a:cxn ang="0">
                      <a:pos x="8" y="128"/>
                    </a:cxn>
                  </a:cxnLst>
                  <a:rect l="0" t="0" r="r" b="b"/>
                  <a:pathLst>
                    <a:path w="128" h="128">
                      <a:moveTo>
                        <a:pt x="8" y="128"/>
                      </a:moveTo>
                      <a:lnTo>
                        <a:pt x="50" y="120"/>
                      </a:lnTo>
                      <a:lnTo>
                        <a:pt x="63" y="107"/>
                      </a:lnTo>
                      <a:lnTo>
                        <a:pt x="76" y="95"/>
                      </a:lnTo>
                      <a:lnTo>
                        <a:pt x="88" y="87"/>
                      </a:lnTo>
                      <a:lnTo>
                        <a:pt x="105" y="72"/>
                      </a:lnTo>
                      <a:lnTo>
                        <a:pt x="114" y="67"/>
                      </a:lnTo>
                      <a:lnTo>
                        <a:pt x="124" y="55"/>
                      </a:lnTo>
                      <a:lnTo>
                        <a:pt x="128" y="35"/>
                      </a:lnTo>
                      <a:lnTo>
                        <a:pt x="115" y="12"/>
                      </a:lnTo>
                      <a:lnTo>
                        <a:pt x="105" y="0"/>
                      </a:lnTo>
                      <a:lnTo>
                        <a:pt x="112" y="16"/>
                      </a:lnTo>
                      <a:lnTo>
                        <a:pt x="118" y="36"/>
                      </a:lnTo>
                      <a:lnTo>
                        <a:pt x="115" y="54"/>
                      </a:lnTo>
                      <a:lnTo>
                        <a:pt x="109" y="62"/>
                      </a:lnTo>
                      <a:lnTo>
                        <a:pt x="101" y="68"/>
                      </a:lnTo>
                      <a:lnTo>
                        <a:pt x="66" y="72"/>
                      </a:lnTo>
                      <a:lnTo>
                        <a:pt x="69" y="87"/>
                      </a:lnTo>
                      <a:lnTo>
                        <a:pt x="62" y="94"/>
                      </a:lnTo>
                      <a:lnTo>
                        <a:pt x="52" y="104"/>
                      </a:lnTo>
                      <a:lnTo>
                        <a:pt x="39" y="116"/>
                      </a:lnTo>
                      <a:lnTo>
                        <a:pt x="19" y="111"/>
                      </a:lnTo>
                      <a:lnTo>
                        <a:pt x="0" y="116"/>
                      </a:lnTo>
                      <a:lnTo>
                        <a:pt x="8" y="128"/>
                      </a:lnTo>
                      <a:lnTo>
                        <a:pt x="8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5" name="Freeform 427"/>
                <p:cNvSpPr>
                  <a:spLocks/>
                </p:cNvSpPr>
                <p:nvPr/>
              </p:nvSpPr>
              <p:spPr bwMode="auto">
                <a:xfrm>
                  <a:off x="5331" y="3219"/>
                  <a:ext cx="87" cy="90"/>
                </a:xfrm>
                <a:custGeom>
                  <a:avLst/>
                  <a:gdLst/>
                  <a:ahLst/>
                  <a:cxnLst>
                    <a:cxn ang="0">
                      <a:pos x="261" y="2"/>
                    </a:cxn>
                    <a:cxn ang="0">
                      <a:pos x="257" y="71"/>
                    </a:cxn>
                    <a:cxn ang="0">
                      <a:pos x="244" y="84"/>
                    </a:cxn>
                    <a:cxn ang="0">
                      <a:pos x="231" y="95"/>
                    </a:cxn>
                    <a:cxn ang="0">
                      <a:pos x="215" y="108"/>
                    </a:cxn>
                    <a:cxn ang="0">
                      <a:pos x="198" y="124"/>
                    </a:cxn>
                    <a:cxn ang="0">
                      <a:pos x="176" y="141"/>
                    </a:cxn>
                    <a:cxn ang="0">
                      <a:pos x="155" y="159"/>
                    </a:cxn>
                    <a:cxn ang="0">
                      <a:pos x="133" y="176"/>
                    </a:cxn>
                    <a:cxn ang="0">
                      <a:pos x="111" y="195"/>
                    </a:cxn>
                    <a:cxn ang="0">
                      <a:pos x="90" y="212"/>
                    </a:cxn>
                    <a:cxn ang="0">
                      <a:pos x="70" y="228"/>
                    </a:cxn>
                    <a:cxn ang="0">
                      <a:pos x="51" y="242"/>
                    </a:cxn>
                    <a:cxn ang="0">
                      <a:pos x="25" y="262"/>
                    </a:cxn>
                    <a:cxn ang="0">
                      <a:pos x="15" y="271"/>
                    </a:cxn>
                    <a:cxn ang="0">
                      <a:pos x="0" y="264"/>
                    </a:cxn>
                    <a:cxn ang="0">
                      <a:pos x="240" y="65"/>
                    </a:cxn>
                    <a:cxn ang="0">
                      <a:pos x="246" y="0"/>
                    </a:cxn>
                    <a:cxn ang="0">
                      <a:pos x="261" y="2"/>
                    </a:cxn>
                    <a:cxn ang="0">
                      <a:pos x="261" y="2"/>
                    </a:cxn>
                  </a:cxnLst>
                  <a:rect l="0" t="0" r="r" b="b"/>
                  <a:pathLst>
                    <a:path w="261" h="271">
                      <a:moveTo>
                        <a:pt x="261" y="2"/>
                      </a:moveTo>
                      <a:lnTo>
                        <a:pt x="257" y="71"/>
                      </a:lnTo>
                      <a:lnTo>
                        <a:pt x="244" y="84"/>
                      </a:lnTo>
                      <a:lnTo>
                        <a:pt x="231" y="95"/>
                      </a:lnTo>
                      <a:lnTo>
                        <a:pt x="215" y="108"/>
                      </a:lnTo>
                      <a:lnTo>
                        <a:pt x="198" y="124"/>
                      </a:lnTo>
                      <a:lnTo>
                        <a:pt x="176" y="141"/>
                      </a:lnTo>
                      <a:lnTo>
                        <a:pt x="155" y="159"/>
                      </a:lnTo>
                      <a:lnTo>
                        <a:pt x="133" y="176"/>
                      </a:lnTo>
                      <a:lnTo>
                        <a:pt x="111" y="195"/>
                      </a:lnTo>
                      <a:lnTo>
                        <a:pt x="90" y="212"/>
                      </a:lnTo>
                      <a:lnTo>
                        <a:pt x="70" y="228"/>
                      </a:lnTo>
                      <a:lnTo>
                        <a:pt x="51" y="242"/>
                      </a:lnTo>
                      <a:lnTo>
                        <a:pt x="25" y="262"/>
                      </a:lnTo>
                      <a:lnTo>
                        <a:pt x="15" y="271"/>
                      </a:lnTo>
                      <a:lnTo>
                        <a:pt x="0" y="264"/>
                      </a:lnTo>
                      <a:lnTo>
                        <a:pt x="240" y="65"/>
                      </a:lnTo>
                      <a:lnTo>
                        <a:pt x="246" y="0"/>
                      </a:lnTo>
                      <a:lnTo>
                        <a:pt x="261" y="2"/>
                      </a:lnTo>
                      <a:lnTo>
                        <a:pt x="26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6" name="Freeform 428"/>
                <p:cNvSpPr>
                  <a:spLocks/>
                </p:cNvSpPr>
                <p:nvPr/>
              </p:nvSpPr>
              <p:spPr bwMode="auto">
                <a:xfrm>
                  <a:off x="5189" y="3344"/>
                  <a:ext cx="47" cy="43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6" y="95"/>
                    </a:cxn>
                    <a:cxn ang="0">
                      <a:pos x="23" y="114"/>
                    </a:cxn>
                    <a:cxn ang="0">
                      <a:pos x="43" y="128"/>
                    </a:cxn>
                    <a:cxn ang="0">
                      <a:pos x="63" y="128"/>
                    </a:cxn>
                    <a:cxn ang="0">
                      <a:pos x="86" y="114"/>
                    </a:cxn>
                    <a:cxn ang="0">
                      <a:pos x="112" y="98"/>
                    </a:cxn>
                    <a:cxn ang="0">
                      <a:pos x="141" y="81"/>
                    </a:cxn>
                    <a:cxn ang="0">
                      <a:pos x="108" y="57"/>
                    </a:cxn>
                    <a:cxn ang="0">
                      <a:pos x="104" y="62"/>
                    </a:cxn>
                    <a:cxn ang="0">
                      <a:pos x="93" y="73"/>
                    </a:cxn>
                    <a:cxn ang="0">
                      <a:pos x="79" y="85"/>
                    </a:cxn>
                    <a:cxn ang="0">
                      <a:pos x="66" y="91"/>
                    </a:cxn>
                    <a:cxn ang="0">
                      <a:pos x="42" y="83"/>
                    </a:cxn>
                    <a:cxn ang="0">
                      <a:pos x="102" y="37"/>
                    </a:cxn>
                    <a:cxn ang="0">
                      <a:pos x="85" y="4"/>
                    </a:cxn>
                    <a:cxn ang="0">
                      <a:pos x="73" y="0"/>
                    </a:cxn>
                    <a:cxn ang="0">
                      <a:pos x="62" y="36"/>
                    </a:cxn>
                    <a:cxn ang="0">
                      <a:pos x="21" y="49"/>
                    </a:cxn>
                    <a:cxn ang="0">
                      <a:pos x="11" y="79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141" h="128">
                      <a:moveTo>
                        <a:pt x="0" y="86"/>
                      </a:moveTo>
                      <a:lnTo>
                        <a:pt x="6" y="95"/>
                      </a:lnTo>
                      <a:lnTo>
                        <a:pt x="23" y="114"/>
                      </a:lnTo>
                      <a:lnTo>
                        <a:pt x="43" y="128"/>
                      </a:lnTo>
                      <a:lnTo>
                        <a:pt x="63" y="128"/>
                      </a:lnTo>
                      <a:lnTo>
                        <a:pt x="86" y="114"/>
                      </a:lnTo>
                      <a:lnTo>
                        <a:pt x="112" y="98"/>
                      </a:lnTo>
                      <a:lnTo>
                        <a:pt x="141" y="81"/>
                      </a:lnTo>
                      <a:lnTo>
                        <a:pt x="108" y="57"/>
                      </a:lnTo>
                      <a:lnTo>
                        <a:pt x="104" y="62"/>
                      </a:lnTo>
                      <a:lnTo>
                        <a:pt x="93" y="73"/>
                      </a:lnTo>
                      <a:lnTo>
                        <a:pt x="79" y="85"/>
                      </a:lnTo>
                      <a:lnTo>
                        <a:pt x="66" y="91"/>
                      </a:lnTo>
                      <a:lnTo>
                        <a:pt x="42" y="83"/>
                      </a:lnTo>
                      <a:lnTo>
                        <a:pt x="102" y="37"/>
                      </a:lnTo>
                      <a:lnTo>
                        <a:pt x="85" y="4"/>
                      </a:lnTo>
                      <a:lnTo>
                        <a:pt x="73" y="0"/>
                      </a:lnTo>
                      <a:lnTo>
                        <a:pt x="62" y="36"/>
                      </a:lnTo>
                      <a:lnTo>
                        <a:pt x="21" y="49"/>
                      </a:lnTo>
                      <a:lnTo>
                        <a:pt x="11" y="79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7" name="Freeform 429"/>
                <p:cNvSpPr>
                  <a:spLocks/>
                </p:cNvSpPr>
                <p:nvPr/>
              </p:nvSpPr>
              <p:spPr bwMode="auto">
                <a:xfrm>
                  <a:off x="5283" y="3322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9" y="48"/>
                    </a:cxn>
                    <a:cxn ang="0">
                      <a:pos x="65" y="16"/>
                    </a:cxn>
                    <a:cxn ang="0">
                      <a:pos x="51" y="0"/>
                    </a:cxn>
                    <a:cxn ang="0">
                      <a:pos x="0" y="26"/>
                    </a:cxn>
                    <a:cxn ang="0">
                      <a:pos x="9" y="48"/>
                    </a:cxn>
                    <a:cxn ang="0">
                      <a:pos x="9" y="48"/>
                    </a:cxn>
                  </a:cxnLst>
                  <a:rect l="0" t="0" r="r" b="b"/>
                  <a:pathLst>
                    <a:path w="65" h="48">
                      <a:moveTo>
                        <a:pt x="9" y="48"/>
                      </a:moveTo>
                      <a:lnTo>
                        <a:pt x="65" y="16"/>
                      </a:lnTo>
                      <a:lnTo>
                        <a:pt x="51" y="0"/>
                      </a:lnTo>
                      <a:lnTo>
                        <a:pt x="0" y="26"/>
                      </a:lnTo>
                      <a:lnTo>
                        <a:pt x="9" y="48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8" name="Freeform 430"/>
                <p:cNvSpPr>
                  <a:spLocks/>
                </p:cNvSpPr>
                <p:nvPr/>
              </p:nvSpPr>
              <p:spPr bwMode="auto">
                <a:xfrm>
                  <a:off x="5248" y="3246"/>
                  <a:ext cx="112" cy="68"/>
                </a:xfrm>
                <a:custGeom>
                  <a:avLst/>
                  <a:gdLst/>
                  <a:ahLst/>
                  <a:cxnLst>
                    <a:cxn ang="0">
                      <a:pos x="335" y="13"/>
                    </a:cxn>
                    <a:cxn ang="0">
                      <a:pos x="14" y="203"/>
                    </a:cxn>
                    <a:cxn ang="0">
                      <a:pos x="0" y="194"/>
                    </a:cxn>
                    <a:cxn ang="0">
                      <a:pos x="306" y="6"/>
                    </a:cxn>
                    <a:cxn ang="0">
                      <a:pos x="324" y="0"/>
                    </a:cxn>
                    <a:cxn ang="0">
                      <a:pos x="335" y="13"/>
                    </a:cxn>
                    <a:cxn ang="0">
                      <a:pos x="335" y="13"/>
                    </a:cxn>
                  </a:cxnLst>
                  <a:rect l="0" t="0" r="r" b="b"/>
                  <a:pathLst>
                    <a:path w="335" h="203">
                      <a:moveTo>
                        <a:pt x="335" y="13"/>
                      </a:moveTo>
                      <a:lnTo>
                        <a:pt x="14" y="203"/>
                      </a:lnTo>
                      <a:lnTo>
                        <a:pt x="0" y="194"/>
                      </a:lnTo>
                      <a:lnTo>
                        <a:pt x="306" y="6"/>
                      </a:lnTo>
                      <a:lnTo>
                        <a:pt x="324" y="0"/>
                      </a:lnTo>
                      <a:lnTo>
                        <a:pt x="335" y="13"/>
                      </a:lnTo>
                      <a:lnTo>
                        <a:pt x="33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19" name="Freeform 431"/>
                <p:cNvSpPr>
                  <a:spLocks/>
                </p:cNvSpPr>
                <p:nvPr/>
              </p:nvSpPr>
              <p:spPr bwMode="auto">
                <a:xfrm>
                  <a:off x="5412" y="3138"/>
                  <a:ext cx="110" cy="93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26" y="217"/>
                    </a:cxn>
                    <a:cxn ang="0">
                      <a:pos x="40" y="207"/>
                    </a:cxn>
                    <a:cxn ang="0">
                      <a:pos x="74" y="186"/>
                    </a:cxn>
                    <a:cxn ang="0">
                      <a:pos x="95" y="171"/>
                    </a:cxn>
                    <a:cxn ang="0">
                      <a:pos x="118" y="155"/>
                    </a:cxn>
                    <a:cxn ang="0">
                      <a:pos x="144" y="138"/>
                    </a:cxn>
                    <a:cxn ang="0">
                      <a:pos x="169" y="121"/>
                    </a:cxn>
                    <a:cxn ang="0">
                      <a:pos x="195" y="104"/>
                    </a:cxn>
                    <a:cxn ang="0">
                      <a:pos x="219" y="88"/>
                    </a:cxn>
                    <a:cxn ang="0">
                      <a:pos x="242" y="72"/>
                    </a:cxn>
                    <a:cxn ang="0">
                      <a:pos x="262" y="57"/>
                    </a:cxn>
                    <a:cxn ang="0">
                      <a:pos x="293" y="37"/>
                    </a:cxn>
                    <a:cxn ang="0">
                      <a:pos x="304" y="30"/>
                    </a:cxn>
                    <a:cxn ang="0">
                      <a:pos x="22" y="207"/>
                    </a:cxn>
                    <a:cxn ang="0">
                      <a:pos x="2" y="196"/>
                    </a:cxn>
                    <a:cxn ang="0">
                      <a:pos x="12" y="191"/>
                    </a:cxn>
                    <a:cxn ang="0">
                      <a:pos x="301" y="4"/>
                    </a:cxn>
                    <a:cxn ang="0">
                      <a:pos x="310" y="0"/>
                    </a:cxn>
                    <a:cxn ang="0">
                      <a:pos x="327" y="6"/>
                    </a:cxn>
                    <a:cxn ang="0">
                      <a:pos x="330" y="27"/>
                    </a:cxn>
                    <a:cxn ang="0">
                      <a:pos x="324" y="37"/>
                    </a:cxn>
                    <a:cxn ang="0">
                      <a:pos x="313" y="46"/>
                    </a:cxn>
                    <a:cxn ang="0">
                      <a:pos x="281" y="68"/>
                    </a:cxn>
                    <a:cxn ang="0">
                      <a:pos x="261" y="80"/>
                    </a:cxn>
                    <a:cxn ang="0">
                      <a:pos x="238" y="98"/>
                    </a:cxn>
                    <a:cxn ang="0">
                      <a:pos x="213" y="115"/>
                    </a:cxn>
                    <a:cxn ang="0">
                      <a:pos x="186" y="132"/>
                    </a:cxn>
                    <a:cxn ang="0">
                      <a:pos x="160" y="151"/>
                    </a:cxn>
                    <a:cxn ang="0">
                      <a:pos x="136" y="168"/>
                    </a:cxn>
                    <a:cxn ang="0">
                      <a:pos x="111" y="186"/>
                    </a:cxn>
                    <a:cxn ang="0">
                      <a:pos x="89" y="200"/>
                    </a:cxn>
                    <a:cxn ang="0">
                      <a:pos x="72" y="213"/>
                    </a:cxn>
                    <a:cxn ang="0">
                      <a:pos x="58" y="225"/>
                    </a:cxn>
                    <a:cxn ang="0">
                      <a:pos x="42" y="235"/>
                    </a:cxn>
                    <a:cxn ang="0">
                      <a:pos x="26" y="262"/>
                    </a:cxn>
                    <a:cxn ang="0">
                      <a:pos x="17" y="278"/>
                    </a:cxn>
                    <a:cxn ang="0">
                      <a:pos x="4" y="255"/>
                    </a:cxn>
                    <a:cxn ang="0">
                      <a:pos x="0" y="225"/>
                    </a:cxn>
                    <a:cxn ang="0">
                      <a:pos x="0" y="225"/>
                    </a:cxn>
                  </a:cxnLst>
                  <a:rect l="0" t="0" r="r" b="b"/>
                  <a:pathLst>
                    <a:path w="330" h="278">
                      <a:moveTo>
                        <a:pt x="0" y="225"/>
                      </a:moveTo>
                      <a:lnTo>
                        <a:pt x="26" y="217"/>
                      </a:lnTo>
                      <a:lnTo>
                        <a:pt x="40" y="207"/>
                      </a:lnTo>
                      <a:lnTo>
                        <a:pt x="74" y="186"/>
                      </a:lnTo>
                      <a:lnTo>
                        <a:pt x="95" y="171"/>
                      </a:lnTo>
                      <a:lnTo>
                        <a:pt x="118" y="155"/>
                      </a:lnTo>
                      <a:lnTo>
                        <a:pt x="144" y="138"/>
                      </a:lnTo>
                      <a:lnTo>
                        <a:pt x="169" y="121"/>
                      </a:lnTo>
                      <a:lnTo>
                        <a:pt x="195" y="104"/>
                      </a:lnTo>
                      <a:lnTo>
                        <a:pt x="219" y="88"/>
                      </a:lnTo>
                      <a:lnTo>
                        <a:pt x="242" y="72"/>
                      </a:lnTo>
                      <a:lnTo>
                        <a:pt x="262" y="57"/>
                      </a:lnTo>
                      <a:lnTo>
                        <a:pt x="293" y="37"/>
                      </a:lnTo>
                      <a:lnTo>
                        <a:pt x="304" y="30"/>
                      </a:lnTo>
                      <a:lnTo>
                        <a:pt x="22" y="207"/>
                      </a:lnTo>
                      <a:lnTo>
                        <a:pt x="2" y="196"/>
                      </a:lnTo>
                      <a:lnTo>
                        <a:pt x="12" y="191"/>
                      </a:lnTo>
                      <a:lnTo>
                        <a:pt x="301" y="4"/>
                      </a:lnTo>
                      <a:lnTo>
                        <a:pt x="310" y="0"/>
                      </a:lnTo>
                      <a:lnTo>
                        <a:pt x="327" y="6"/>
                      </a:lnTo>
                      <a:lnTo>
                        <a:pt x="330" y="27"/>
                      </a:lnTo>
                      <a:lnTo>
                        <a:pt x="324" y="37"/>
                      </a:lnTo>
                      <a:lnTo>
                        <a:pt x="313" y="46"/>
                      </a:lnTo>
                      <a:lnTo>
                        <a:pt x="281" y="68"/>
                      </a:lnTo>
                      <a:lnTo>
                        <a:pt x="261" y="80"/>
                      </a:lnTo>
                      <a:lnTo>
                        <a:pt x="238" y="98"/>
                      </a:lnTo>
                      <a:lnTo>
                        <a:pt x="213" y="115"/>
                      </a:lnTo>
                      <a:lnTo>
                        <a:pt x="186" y="132"/>
                      </a:lnTo>
                      <a:lnTo>
                        <a:pt x="160" y="151"/>
                      </a:lnTo>
                      <a:lnTo>
                        <a:pt x="136" y="168"/>
                      </a:lnTo>
                      <a:lnTo>
                        <a:pt x="111" y="186"/>
                      </a:lnTo>
                      <a:lnTo>
                        <a:pt x="89" y="200"/>
                      </a:lnTo>
                      <a:lnTo>
                        <a:pt x="72" y="213"/>
                      </a:lnTo>
                      <a:lnTo>
                        <a:pt x="58" y="225"/>
                      </a:lnTo>
                      <a:lnTo>
                        <a:pt x="42" y="235"/>
                      </a:lnTo>
                      <a:lnTo>
                        <a:pt x="26" y="262"/>
                      </a:lnTo>
                      <a:lnTo>
                        <a:pt x="17" y="278"/>
                      </a:lnTo>
                      <a:lnTo>
                        <a:pt x="4" y="255"/>
                      </a:lnTo>
                      <a:lnTo>
                        <a:pt x="0" y="225"/>
                      </a:lnTo>
                      <a:lnTo>
                        <a:pt x="0" y="2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0" name="Freeform 432"/>
                <p:cNvSpPr>
                  <a:spLocks/>
                </p:cNvSpPr>
                <p:nvPr/>
              </p:nvSpPr>
              <p:spPr bwMode="auto">
                <a:xfrm>
                  <a:off x="5318" y="3238"/>
                  <a:ext cx="28" cy="22"/>
                </a:xfrm>
                <a:custGeom>
                  <a:avLst/>
                  <a:gdLst/>
                  <a:ahLst/>
                  <a:cxnLst>
                    <a:cxn ang="0">
                      <a:pos x="82" y="9"/>
                    </a:cxn>
                    <a:cxn ang="0">
                      <a:pos x="31" y="36"/>
                    </a:cxn>
                    <a:cxn ang="0">
                      <a:pos x="28" y="58"/>
                    </a:cxn>
                    <a:cxn ang="0">
                      <a:pos x="8" y="67"/>
                    </a:cxn>
                    <a:cxn ang="0">
                      <a:pos x="0" y="61"/>
                    </a:cxn>
                    <a:cxn ang="0">
                      <a:pos x="8" y="41"/>
                    </a:cxn>
                    <a:cxn ang="0">
                      <a:pos x="30" y="25"/>
                    </a:cxn>
                    <a:cxn ang="0">
                      <a:pos x="53" y="12"/>
                    </a:cxn>
                    <a:cxn ang="0">
                      <a:pos x="79" y="0"/>
                    </a:cxn>
                    <a:cxn ang="0">
                      <a:pos x="82" y="9"/>
                    </a:cxn>
                    <a:cxn ang="0">
                      <a:pos x="82" y="9"/>
                    </a:cxn>
                  </a:cxnLst>
                  <a:rect l="0" t="0" r="r" b="b"/>
                  <a:pathLst>
                    <a:path w="82" h="67">
                      <a:moveTo>
                        <a:pt x="82" y="9"/>
                      </a:moveTo>
                      <a:lnTo>
                        <a:pt x="31" y="36"/>
                      </a:lnTo>
                      <a:lnTo>
                        <a:pt x="28" y="58"/>
                      </a:lnTo>
                      <a:lnTo>
                        <a:pt x="8" y="67"/>
                      </a:lnTo>
                      <a:lnTo>
                        <a:pt x="0" y="61"/>
                      </a:lnTo>
                      <a:lnTo>
                        <a:pt x="8" y="41"/>
                      </a:lnTo>
                      <a:lnTo>
                        <a:pt x="30" y="25"/>
                      </a:lnTo>
                      <a:lnTo>
                        <a:pt x="53" y="12"/>
                      </a:lnTo>
                      <a:lnTo>
                        <a:pt x="79" y="0"/>
                      </a:lnTo>
                      <a:lnTo>
                        <a:pt x="82" y="9"/>
                      </a:lnTo>
                      <a:lnTo>
                        <a:pt x="8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1" name="Freeform 433"/>
                <p:cNvSpPr>
                  <a:spLocks/>
                </p:cNvSpPr>
                <p:nvPr/>
              </p:nvSpPr>
              <p:spPr bwMode="auto">
                <a:xfrm>
                  <a:off x="5302" y="3258"/>
                  <a:ext cx="10" cy="19"/>
                </a:xfrm>
                <a:custGeom>
                  <a:avLst/>
                  <a:gdLst/>
                  <a:ahLst/>
                  <a:cxnLst>
                    <a:cxn ang="0">
                      <a:pos x="29" y="4"/>
                    </a:cxn>
                    <a:cxn ang="0">
                      <a:pos x="19" y="18"/>
                    </a:cxn>
                    <a:cxn ang="0">
                      <a:pos x="16" y="53"/>
                    </a:cxn>
                    <a:cxn ang="0">
                      <a:pos x="7" y="59"/>
                    </a:cxn>
                    <a:cxn ang="0">
                      <a:pos x="0" y="59"/>
                    </a:cxn>
                    <a:cxn ang="0">
                      <a:pos x="0" y="14"/>
                    </a:cxn>
                    <a:cxn ang="0">
                      <a:pos x="11" y="0"/>
                    </a:cxn>
                    <a:cxn ang="0">
                      <a:pos x="29" y="4"/>
                    </a:cxn>
                    <a:cxn ang="0">
                      <a:pos x="29" y="4"/>
                    </a:cxn>
                  </a:cxnLst>
                  <a:rect l="0" t="0" r="r" b="b"/>
                  <a:pathLst>
                    <a:path w="29" h="59">
                      <a:moveTo>
                        <a:pt x="29" y="4"/>
                      </a:moveTo>
                      <a:lnTo>
                        <a:pt x="19" y="18"/>
                      </a:lnTo>
                      <a:lnTo>
                        <a:pt x="16" y="53"/>
                      </a:lnTo>
                      <a:lnTo>
                        <a:pt x="7" y="59"/>
                      </a:lnTo>
                      <a:lnTo>
                        <a:pt x="0" y="59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29" y="4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2" name="Freeform 434"/>
                <p:cNvSpPr>
                  <a:spLocks/>
                </p:cNvSpPr>
                <p:nvPr/>
              </p:nvSpPr>
              <p:spPr bwMode="auto">
                <a:xfrm>
                  <a:off x="5267" y="3282"/>
                  <a:ext cx="11" cy="16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1" y="13"/>
                    </a:cxn>
                    <a:cxn ang="0">
                      <a:pos x="0" y="49"/>
                    </a:cxn>
                    <a:cxn ang="0">
                      <a:pos x="30" y="30"/>
                    </a:cxn>
                    <a:cxn ang="0">
                      <a:pos x="31" y="0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1" h="49">
                      <a:moveTo>
                        <a:pt x="31" y="0"/>
                      </a:moveTo>
                      <a:lnTo>
                        <a:pt x="1" y="13"/>
                      </a:lnTo>
                      <a:lnTo>
                        <a:pt x="0" y="49"/>
                      </a:lnTo>
                      <a:lnTo>
                        <a:pt x="30" y="30"/>
                      </a:lnTo>
                      <a:lnTo>
                        <a:pt x="31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3" name="Freeform 435"/>
                <p:cNvSpPr>
                  <a:spLocks/>
                </p:cNvSpPr>
                <p:nvPr/>
              </p:nvSpPr>
              <p:spPr bwMode="auto">
                <a:xfrm>
                  <a:off x="5254" y="3288"/>
                  <a:ext cx="13" cy="22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18" y="15"/>
                    </a:cxn>
                    <a:cxn ang="0">
                      <a:pos x="18" y="59"/>
                    </a:cxn>
                    <a:cxn ang="0">
                      <a:pos x="0" y="68"/>
                    </a:cxn>
                    <a:cxn ang="0">
                      <a:pos x="0" y="12"/>
                    </a:cxn>
                    <a:cxn ang="0">
                      <a:pos x="15" y="3"/>
                    </a:cxn>
                    <a:cxn ang="0">
                      <a:pos x="28" y="0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39" h="68">
                      <a:moveTo>
                        <a:pt x="39" y="3"/>
                      </a:moveTo>
                      <a:lnTo>
                        <a:pt x="18" y="15"/>
                      </a:lnTo>
                      <a:lnTo>
                        <a:pt x="18" y="59"/>
                      </a:lnTo>
                      <a:lnTo>
                        <a:pt x="0" y="68"/>
                      </a:lnTo>
                      <a:lnTo>
                        <a:pt x="0" y="12"/>
                      </a:lnTo>
                      <a:lnTo>
                        <a:pt x="15" y="3"/>
                      </a:lnTo>
                      <a:lnTo>
                        <a:pt x="28" y="0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4" name="Freeform 436"/>
                <p:cNvSpPr>
                  <a:spLocks/>
                </p:cNvSpPr>
                <p:nvPr/>
              </p:nvSpPr>
              <p:spPr bwMode="auto">
                <a:xfrm>
                  <a:off x="5277" y="3275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" y="23"/>
                    </a:cxn>
                    <a:cxn ang="0">
                      <a:pos x="26" y="0"/>
                    </a:cxn>
                    <a:cxn ang="0">
                      <a:pos x="30" y="21"/>
                    </a:cxn>
                    <a:cxn ang="0">
                      <a:pos x="0" y="40"/>
                    </a:cxn>
                    <a:cxn ang="0">
                      <a:pos x="1" y="23"/>
                    </a:cxn>
                    <a:cxn ang="0">
                      <a:pos x="1" y="23"/>
                    </a:cxn>
                  </a:cxnLst>
                  <a:rect l="0" t="0" r="r" b="b"/>
                  <a:pathLst>
                    <a:path w="30" h="40">
                      <a:moveTo>
                        <a:pt x="1" y="23"/>
                      </a:moveTo>
                      <a:lnTo>
                        <a:pt x="26" y="0"/>
                      </a:lnTo>
                      <a:lnTo>
                        <a:pt x="30" y="21"/>
                      </a:lnTo>
                      <a:lnTo>
                        <a:pt x="0" y="40"/>
                      </a:lnTo>
                      <a:lnTo>
                        <a:pt x="1" y="23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5" name="Freeform 437"/>
                <p:cNvSpPr>
                  <a:spLocks/>
                </p:cNvSpPr>
                <p:nvPr/>
              </p:nvSpPr>
              <p:spPr bwMode="auto">
                <a:xfrm>
                  <a:off x="5236" y="3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20" y="23"/>
                    </a:cxn>
                    <a:cxn ang="0">
                      <a:pos x="1" y="28"/>
                    </a:cxn>
                    <a:cxn ang="0">
                      <a:pos x="0" y="19"/>
                    </a:cxn>
                    <a:cxn ang="0">
                      <a:pos x="14" y="0"/>
                    </a:cxn>
                    <a:cxn ang="0">
                      <a:pos x="42" y="8"/>
                    </a:cxn>
                    <a:cxn ang="0">
                      <a:pos x="42" y="8"/>
                    </a:cxn>
                  </a:cxnLst>
                  <a:rect l="0" t="0" r="r" b="b"/>
                  <a:pathLst>
                    <a:path w="42" h="28">
                      <a:moveTo>
                        <a:pt x="42" y="8"/>
                      </a:moveTo>
                      <a:lnTo>
                        <a:pt x="20" y="23"/>
                      </a:lnTo>
                      <a:lnTo>
                        <a:pt x="1" y="28"/>
                      </a:lnTo>
                      <a:lnTo>
                        <a:pt x="0" y="19"/>
                      </a:lnTo>
                      <a:lnTo>
                        <a:pt x="14" y="0"/>
                      </a:lnTo>
                      <a:lnTo>
                        <a:pt x="42" y="8"/>
                      </a:lnTo>
                      <a:lnTo>
                        <a:pt x="4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6" name="Freeform 438"/>
                <p:cNvSpPr>
                  <a:spLocks/>
                </p:cNvSpPr>
                <p:nvPr/>
              </p:nvSpPr>
              <p:spPr bwMode="auto">
                <a:xfrm>
                  <a:off x="5087" y="3380"/>
                  <a:ext cx="128" cy="108"/>
                </a:xfrm>
                <a:custGeom>
                  <a:avLst/>
                  <a:gdLst/>
                  <a:ahLst/>
                  <a:cxnLst>
                    <a:cxn ang="0">
                      <a:pos x="251" y="0"/>
                    </a:cxn>
                    <a:cxn ang="0">
                      <a:pos x="245" y="160"/>
                    </a:cxn>
                    <a:cxn ang="0">
                      <a:pos x="254" y="183"/>
                    </a:cxn>
                    <a:cxn ang="0">
                      <a:pos x="270" y="206"/>
                    </a:cxn>
                    <a:cxn ang="0">
                      <a:pos x="287" y="228"/>
                    </a:cxn>
                    <a:cxn ang="0">
                      <a:pos x="306" y="247"/>
                    </a:cxn>
                    <a:cxn ang="0">
                      <a:pos x="325" y="263"/>
                    </a:cxn>
                    <a:cxn ang="0">
                      <a:pos x="339" y="275"/>
                    </a:cxn>
                    <a:cxn ang="0">
                      <a:pos x="355" y="286"/>
                    </a:cxn>
                    <a:cxn ang="0">
                      <a:pos x="384" y="275"/>
                    </a:cxn>
                    <a:cxn ang="0">
                      <a:pos x="378" y="296"/>
                    </a:cxn>
                    <a:cxn ang="0">
                      <a:pos x="304" y="322"/>
                    </a:cxn>
                    <a:cxn ang="0">
                      <a:pos x="176" y="313"/>
                    </a:cxn>
                    <a:cxn ang="0">
                      <a:pos x="126" y="309"/>
                    </a:cxn>
                    <a:cxn ang="0">
                      <a:pos x="43" y="309"/>
                    </a:cxn>
                    <a:cxn ang="0">
                      <a:pos x="0" y="309"/>
                    </a:cxn>
                    <a:cxn ang="0">
                      <a:pos x="16" y="283"/>
                    </a:cxn>
                    <a:cxn ang="0">
                      <a:pos x="32" y="254"/>
                    </a:cxn>
                    <a:cxn ang="0">
                      <a:pos x="49" y="221"/>
                    </a:cxn>
                    <a:cxn ang="0">
                      <a:pos x="68" y="185"/>
                    </a:cxn>
                    <a:cxn ang="0">
                      <a:pos x="84" y="153"/>
                    </a:cxn>
                    <a:cxn ang="0">
                      <a:pos x="100" y="107"/>
                    </a:cxn>
                    <a:cxn ang="0">
                      <a:pos x="103" y="80"/>
                    </a:cxn>
                    <a:cxn ang="0">
                      <a:pos x="111" y="51"/>
                    </a:cxn>
                    <a:cxn ang="0">
                      <a:pos x="123" y="20"/>
                    </a:cxn>
                    <a:cxn ang="0">
                      <a:pos x="143" y="0"/>
                    </a:cxn>
                    <a:cxn ang="0">
                      <a:pos x="139" y="100"/>
                    </a:cxn>
                    <a:cxn ang="0">
                      <a:pos x="144" y="143"/>
                    </a:cxn>
                    <a:cxn ang="0">
                      <a:pos x="156" y="179"/>
                    </a:cxn>
                    <a:cxn ang="0">
                      <a:pos x="169" y="214"/>
                    </a:cxn>
                    <a:cxn ang="0">
                      <a:pos x="182" y="130"/>
                    </a:cxn>
                    <a:cxn ang="0">
                      <a:pos x="190" y="192"/>
                    </a:cxn>
                    <a:cxn ang="0">
                      <a:pos x="205" y="239"/>
                    </a:cxn>
                    <a:cxn ang="0">
                      <a:pos x="214" y="258"/>
                    </a:cxn>
                    <a:cxn ang="0">
                      <a:pos x="225" y="270"/>
                    </a:cxn>
                    <a:cxn ang="0">
                      <a:pos x="263" y="277"/>
                    </a:cxn>
                    <a:cxn ang="0">
                      <a:pos x="275" y="270"/>
                    </a:cxn>
                    <a:cxn ang="0">
                      <a:pos x="248" y="219"/>
                    </a:cxn>
                    <a:cxn ang="0">
                      <a:pos x="237" y="149"/>
                    </a:cxn>
                    <a:cxn ang="0">
                      <a:pos x="225" y="93"/>
                    </a:cxn>
                    <a:cxn ang="0">
                      <a:pos x="219" y="51"/>
                    </a:cxn>
                    <a:cxn ang="0">
                      <a:pos x="219" y="13"/>
                    </a:cxn>
                    <a:cxn ang="0">
                      <a:pos x="225" y="5"/>
                    </a:cxn>
                    <a:cxn ang="0">
                      <a:pos x="251" y="0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384" h="322">
                      <a:moveTo>
                        <a:pt x="251" y="0"/>
                      </a:moveTo>
                      <a:lnTo>
                        <a:pt x="245" y="160"/>
                      </a:lnTo>
                      <a:lnTo>
                        <a:pt x="254" y="183"/>
                      </a:lnTo>
                      <a:lnTo>
                        <a:pt x="270" y="206"/>
                      </a:lnTo>
                      <a:lnTo>
                        <a:pt x="287" y="228"/>
                      </a:lnTo>
                      <a:lnTo>
                        <a:pt x="306" y="247"/>
                      </a:lnTo>
                      <a:lnTo>
                        <a:pt x="325" y="263"/>
                      </a:lnTo>
                      <a:lnTo>
                        <a:pt x="339" y="275"/>
                      </a:lnTo>
                      <a:lnTo>
                        <a:pt x="355" y="286"/>
                      </a:lnTo>
                      <a:lnTo>
                        <a:pt x="384" y="275"/>
                      </a:lnTo>
                      <a:lnTo>
                        <a:pt x="378" y="296"/>
                      </a:lnTo>
                      <a:lnTo>
                        <a:pt x="304" y="322"/>
                      </a:lnTo>
                      <a:lnTo>
                        <a:pt x="176" y="313"/>
                      </a:lnTo>
                      <a:lnTo>
                        <a:pt x="126" y="309"/>
                      </a:lnTo>
                      <a:lnTo>
                        <a:pt x="43" y="309"/>
                      </a:lnTo>
                      <a:lnTo>
                        <a:pt x="0" y="309"/>
                      </a:lnTo>
                      <a:lnTo>
                        <a:pt x="16" y="283"/>
                      </a:lnTo>
                      <a:lnTo>
                        <a:pt x="32" y="254"/>
                      </a:lnTo>
                      <a:lnTo>
                        <a:pt x="49" y="221"/>
                      </a:lnTo>
                      <a:lnTo>
                        <a:pt x="68" y="185"/>
                      </a:lnTo>
                      <a:lnTo>
                        <a:pt x="84" y="153"/>
                      </a:lnTo>
                      <a:lnTo>
                        <a:pt x="100" y="107"/>
                      </a:lnTo>
                      <a:lnTo>
                        <a:pt x="103" y="80"/>
                      </a:lnTo>
                      <a:lnTo>
                        <a:pt x="111" y="51"/>
                      </a:lnTo>
                      <a:lnTo>
                        <a:pt x="123" y="20"/>
                      </a:lnTo>
                      <a:lnTo>
                        <a:pt x="143" y="0"/>
                      </a:lnTo>
                      <a:lnTo>
                        <a:pt x="139" y="100"/>
                      </a:lnTo>
                      <a:lnTo>
                        <a:pt x="144" y="143"/>
                      </a:lnTo>
                      <a:lnTo>
                        <a:pt x="156" y="179"/>
                      </a:lnTo>
                      <a:lnTo>
                        <a:pt x="169" y="214"/>
                      </a:lnTo>
                      <a:lnTo>
                        <a:pt x="182" y="130"/>
                      </a:lnTo>
                      <a:lnTo>
                        <a:pt x="190" y="192"/>
                      </a:lnTo>
                      <a:lnTo>
                        <a:pt x="205" y="239"/>
                      </a:lnTo>
                      <a:lnTo>
                        <a:pt x="214" y="258"/>
                      </a:lnTo>
                      <a:lnTo>
                        <a:pt x="225" y="270"/>
                      </a:lnTo>
                      <a:lnTo>
                        <a:pt x="263" y="277"/>
                      </a:lnTo>
                      <a:lnTo>
                        <a:pt x="275" y="270"/>
                      </a:lnTo>
                      <a:lnTo>
                        <a:pt x="248" y="219"/>
                      </a:lnTo>
                      <a:lnTo>
                        <a:pt x="237" y="149"/>
                      </a:lnTo>
                      <a:lnTo>
                        <a:pt x="225" y="93"/>
                      </a:lnTo>
                      <a:lnTo>
                        <a:pt x="219" y="51"/>
                      </a:lnTo>
                      <a:lnTo>
                        <a:pt x="219" y="13"/>
                      </a:lnTo>
                      <a:lnTo>
                        <a:pt x="225" y="5"/>
                      </a:lnTo>
                      <a:lnTo>
                        <a:pt x="251" y="0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7" name="Freeform 439"/>
                <p:cNvSpPr>
                  <a:spLocks/>
                </p:cNvSpPr>
                <p:nvPr/>
              </p:nvSpPr>
              <p:spPr bwMode="auto">
                <a:xfrm>
                  <a:off x="5077" y="3479"/>
                  <a:ext cx="88" cy="178"/>
                </a:xfrm>
                <a:custGeom>
                  <a:avLst/>
                  <a:gdLst/>
                  <a:ahLst/>
                  <a:cxnLst>
                    <a:cxn ang="0">
                      <a:pos x="46" y="10"/>
                    </a:cxn>
                    <a:cxn ang="0">
                      <a:pos x="23" y="119"/>
                    </a:cxn>
                    <a:cxn ang="0">
                      <a:pos x="196" y="328"/>
                    </a:cxn>
                    <a:cxn ang="0">
                      <a:pos x="242" y="487"/>
                    </a:cxn>
                    <a:cxn ang="0">
                      <a:pos x="265" y="533"/>
                    </a:cxn>
                    <a:cxn ang="0">
                      <a:pos x="163" y="530"/>
                    </a:cxn>
                    <a:cxn ang="0">
                      <a:pos x="153" y="504"/>
                    </a:cxn>
                    <a:cxn ang="0">
                      <a:pos x="245" y="517"/>
                    </a:cxn>
                    <a:cxn ang="0">
                      <a:pos x="176" y="387"/>
                    </a:cxn>
                    <a:cxn ang="0">
                      <a:pos x="173" y="328"/>
                    </a:cxn>
                    <a:cxn ang="0">
                      <a:pos x="0" y="129"/>
                    </a:cxn>
                    <a:cxn ang="0">
                      <a:pos x="27" y="0"/>
                    </a:cxn>
                    <a:cxn ang="0">
                      <a:pos x="46" y="10"/>
                    </a:cxn>
                    <a:cxn ang="0">
                      <a:pos x="46" y="10"/>
                    </a:cxn>
                  </a:cxnLst>
                  <a:rect l="0" t="0" r="r" b="b"/>
                  <a:pathLst>
                    <a:path w="265" h="533">
                      <a:moveTo>
                        <a:pt x="46" y="10"/>
                      </a:moveTo>
                      <a:lnTo>
                        <a:pt x="23" y="119"/>
                      </a:lnTo>
                      <a:lnTo>
                        <a:pt x="196" y="328"/>
                      </a:lnTo>
                      <a:lnTo>
                        <a:pt x="242" y="487"/>
                      </a:lnTo>
                      <a:lnTo>
                        <a:pt x="265" y="533"/>
                      </a:lnTo>
                      <a:lnTo>
                        <a:pt x="163" y="530"/>
                      </a:lnTo>
                      <a:lnTo>
                        <a:pt x="153" y="504"/>
                      </a:lnTo>
                      <a:lnTo>
                        <a:pt x="245" y="517"/>
                      </a:lnTo>
                      <a:lnTo>
                        <a:pt x="176" y="387"/>
                      </a:lnTo>
                      <a:lnTo>
                        <a:pt x="173" y="328"/>
                      </a:lnTo>
                      <a:lnTo>
                        <a:pt x="0" y="129"/>
                      </a:lnTo>
                      <a:lnTo>
                        <a:pt x="27" y="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8" name="Freeform 440"/>
                <p:cNvSpPr>
                  <a:spLocks/>
                </p:cNvSpPr>
                <p:nvPr/>
              </p:nvSpPr>
              <p:spPr bwMode="auto">
                <a:xfrm>
                  <a:off x="5017" y="3653"/>
                  <a:ext cx="121" cy="177"/>
                </a:xfrm>
                <a:custGeom>
                  <a:avLst/>
                  <a:gdLst/>
                  <a:ahLst/>
                  <a:cxnLst>
                    <a:cxn ang="0">
                      <a:pos x="362" y="4"/>
                    </a:cxn>
                    <a:cxn ang="0">
                      <a:pos x="190" y="90"/>
                    </a:cxn>
                    <a:cxn ang="0">
                      <a:pos x="65" y="253"/>
                    </a:cxn>
                    <a:cxn ang="0">
                      <a:pos x="54" y="402"/>
                    </a:cxn>
                    <a:cxn ang="0">
                      <a:pos x="184" y="531"/>
                    </a:cxn>
                    <a:cxn ang="0">
                      <a:pos x="91" y="514"/>
                    </a:cxn>
                    <a:cxn ang="0">
                      <a:pos x="1" y="366"/>
                    </a:cxn>
                    <a:cxn ang="0">
                      <a:pos x="0" y="312"/>
                    </a:cxn>
                    <a:cxn ang="0">
                      <a:pos x="5" y="273"/>
                    </a:cxn>
                    <a:cxn ang="0">
                      <a:pos x="13" y="260"/>
                    </a:cxn>
                    <a:cxn ang="0">
                      <a:pos x="24" y="253"/>
                    </a:cxn>
                    <a:cxn ang="0">
                      <a:pos x="56" y="230"/>
                    </a:cxn>
                    <a:cxn ang="0">
                      <a:pos x="72" y="211"/>
                    </a:cxn>
                    <a:cxn ang="0">
                      <a:pos x="88" y="190"/>
                    </a:cxn>
                    <a:cxn ang="0">
                      <a:pos x="114" y="154"/>
                    </a:cxn>
                    <a:cxn ang="0">
                      <a:pos x="124" y="136"/>
                    </a:cxn>
                    <a:cxn ang="0">
                      <a:pos x="177" y="77"/>
                    </a:cxn>
                    <a:cxn ang="0">
                      <a:pos x="196" y="69"/>
                    </a:cxn>
                    <a:cxn ang="0">
                      <a:pos x="238" y="51"/>
                    </a:cxn>
                    <a:cxn ang="0">
                      <a:pos x="287" y="30"/>
                    </a:cxn>
                    <a:cxn ang="0">
                      <a:pos x="320" y="10"/>
                    </a:cxn>
                    <a:cxn ang="0">
                      <a:pos x="351" y="0"/>
                    </a:cxn>
                    <a:cxn ang="0">
                      <a:pos x="362" y="4"/>
                    </a:cxn>
                    <a:cxn ang="0">
                      <a:pos x="362" y="4"/>
                    </a:cxn>
                  </a:cxnLst>
                  <a:rect l="0" t="0" r="r" b="b"/>
                  <a:pathLst>
                    <a:path w="362" h="531">
                      <a:moveTo>
                        <a:pt x="362" y="4"/>
                      </a:moveTo>
                      <a:lnTo>
                        <a:pt x="190" y="90"/>
                      </a:lnTo>
                      <a:lnTo>
                        <a:pt x="65" y="253"/>
                      </a:lnTo>
                      <a:lnTo>
                        <a:pt x="54" y="402"/>
                      </a:lnTo>
                      <a:lnTo>
                        <a:pt x="184" y="531"/>
                      </a:lnTo>
                      <a:lnTo>
                        <a:pt x="91" y="514"/>
                      </a:lnTo>
                      <a:lnTo>
                        <a:pt x="1" y="366"/>
                      </a:lnTo>
                      <a:lnTo>
                        <a:pt x="0" y="312"/>
                      </a:lnTo>
                      <a:lnTo>
                        <a:pt x="5" y="273"/>
                      </a:lnTo>
                      <a:lnTo>
                        <a:pt x="13" y="260"/>
                      </a:lnTo>
                      <a:lnTo>
                        <a:pt x="24" y="253"/>
                      </a:lnTo>
                      <a:lnTo>
                        <a:pt x="56" y="230"/>
                      </a:lnTo>
                      <a:lnTo>
                        <a:pt x="72" y="211"/>
                      </a:lnTo>
                      <a:lnTo>
                        <a:pt x="88" y="190"/>
                      </a:lnTo>
                      <a:lnTo>
                        <a:pt x="114" y="154"/>
                      </a:lnTo>
                      <a:lnTo>
                        <a:pt x="124" y="136"/>
                      </a:lnTo>
                      <a:lnTo>
                        <a:pt x="177" y="77"/>
                      </a:lnTo>
                      <a:lnTo>
                        <a:pt x="196" y="69"/>
                      </a:lnTo>
                      <a:lnTo>
                        <a:pt x="238" y="51"/>
                      </a:lnTo>
                      <a:lnTo>
                        <a:pt x="287" y="30"/>
                      </a:lnTo>
                      <a:lnTo>
                        <a:pt x="320" y="10"/>
                      </a:lnTo>
                      <a:lnTo>
                        <a:pt x="351" y="0"/>
                      </a:lnTo>
                      <a:lnTo>
                        <a:pt x="362" y="4"/>
                      </a:lnTo>
                      <a:lnTo>
                        <a:pt x="36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29" name="Freeform 441"/>
                <p:cNvSpPr>
                  <a:spLocks/>
                </p:cNvSpPr>
                <p:nvPr/>
              </p:nvSpPr>
              <p:spPr bwMode="auto">
                <a:xfrm>
                  <a:off x="5155" y="3652"/>
                  <a:ext cx="106" cy="1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3"/>
                    </a:cxn>
                    <a:cxn ang="0">
                      <a:pos x="34" y="46"/>
                    </a:cxn>
                    <a:cxn ang="0">
                      <a:pos x="52" y="69"/>
                    </a:cxn>
                    <a:cxn ang="0">
                      <a:pos x="70" y="95"/>
                    </a:cxn>
                    <a:cxn ang="0">
                      <a:pos x="91" y="122"/>
                    </a:cxn>
                    <a:cxn ang="0">
                      <a:pos x="112" y="151"/>
                    </a:cxn>
                    <a:cxn ang="0">
                      <a:pos x="132" y="181"/>
                    </a:cxn>
                    <a:cxn ang="0">
                      <a:pos x="154" y="211"/>
                    </a:cxn>
                    <a:cxn ang="0">
                      <a:pos x="174" y="240"/>
                    </a:cxn>
                    <a:cxn ang="0">
                      <a:pos x="192" y="268"/>
                    </a:cxn>
                    <a:cxn ang="0">
                      <a:pos x="207" y="292"/>
                    </a:cxn>
                    <a:cxn ang="0">
                      <a:pos x="220" y="314"/>
                    </a:cxn>
                    <a:cxn ang="0">
                      <a:pos x="235" y="344"/>
                    </a:cxn>
                    <a:cxn ang="0">
                      <a:pos x="251" y="396"/>
                    </a:cxn>
                    <a:cxn ang="0">
                      <a:pos x="267" y="452"/>
                    </a:cxn>
                    <a:cxn ang="0">
                      <a:pos x="280" y="498"/>
                    </a:cxn>
                    <a:cxn ang="0">
                      <a:pos x="285" y="517"/>
                    </a:cxn>
                    <a:cxn ang="0">
                      <a:pos x="318" y="517"/>
                    </a:cxn>
                    <a:cxn ang="0">
                      <a:pos x="307" y="485"/>
                    </a:cxn>
                    <a:cxn ang="0">
                      <a:pos x="295" y="454"/>
                    </a:cxn>
                    <a:cxn ang="0">
                      <a:pos x="281" y="415"/>
                    </a:cxn>
                    <a:cxn ang="0">
                      <a:pos x="265" y="376"/>
                    </a:cxn>
                    <a:cxn ang="0">
                      <a:pos x="249" y="338"/>
                    </a:cxn>
                    <a:cxn ang="0">
                      <a:pos x="236" y="308"/>
                    </a:cxn>
                    <a:cxn ang="0">
                      <a:pos x="225" y="288"/>
                    </a:cxn>
                    <a:cxn ang="0">
                      <a:pos x="213" y="269"/>
                    </a:cxn>
                    <a:cxn ang="0">
                      <a:pos x="193" y="237"/>
                    </a:cxn>
                    <a:cxn ang="0">
                      <a:pos x="169" y="200"/>
                    </a:cxn>
                    <a:cxn ang="0">
                      <a:pos x="156" y="180"/>
                    </a:cxn>
                    <a:cxn ang="0">
                      <a:pos x="143" y="160"/>
                    </a:cxn>
                    <a:cxn ang="0">
                      <a:pos x="118" y="121"/>
                    </a:cxn>
                    <a:cxn ang="0">
                      <a:pos x="96" y="88"/>
                    </a:cxn>
                    <a:cxn ang="0">
                      <a:pos x="76" y="56"/>
                    </a:cxn>
                    <a:cxn ang="0">
                      <a:pos x="27" y="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8" h="517">
                      <a:moveTo>
                        <a:pt x="0" y="0"/>
                      </a:moveTo>
                      <a:lnTo>
                        <a:pt x="10" y="13"/>
                      </a:lnTo>
                      <a:lnTo>
                        <a:pt x="34" y="46"/>
                      </a:lnTo>
                      <a:lnTo>
                        <a:pt x="52" y="69"/>
                      </a:lnTo>
                      <a:lnTo>
                        <a:pt x="70" y="95"/>
                      </a:lnTo>
                      <a:lnTo>
                        <a:pt x="91" y="122"/>
                      </a:lnTo>
                      <a:lnTo>
                        <a:pt x="112" y="151"/>
                      </a:lnTo>
                      <a:lnTo>
                        <a:pt x="132" y="181"/>
                      </a:lnTo>
                      <a:lnTo>
                        <a:pt x="154" y="211"/>
                      </a:lnTo>
                      <a:lnTo>
                        <a:pt x="174" y="240"/>
                      </a:lnTo>
                      <a:lnTo>
                        <a:pt x="192" y="268"/>
                      </a:lnTo>
                      <a:lnTo>
                        <a:pt x="207" y="292"/>
                      </a:lnTo>
                      <a:lnTo>
                        <a:pt x="220" y="314"/>
                      </a:lnTo>
                      <a:lnTo>
                        <a:pt x="235" y="344"/>
                      </a:lnTo>
                      <a:lnTo>
                        <a:pt x="251" y="396"/>
                      </a:lnTo>
                      <a:lnTo>
                        <a:pt x="267" y="452"/>
                      </a:lnTo>
                      <a:lnTo>
                        <a:pt x="280" y="498"/>
                      </a:lnTo>
                      <a:lnTo>
                        <a:pt x="285" y="517"/>
                      </a:lnTo>
                      <a:lnTo>
                        <a:pt x="318" y="517"/>
                      </a:lnTo>
                      <a:lnTo>
                        <a:pt x="307" y="485"/>
                      </a:lnTo>
                      <a:lnTo>
                        <a:pt x="295" y="454"/>
                      </a:lnTo>
                      <a:lnTo>
                        <a:pt x="281" y="415"/>
                      </a:lnTo>
                      <a:lnTo>
                        <a:pt x="265" y="376"/>
                      </a:lnTo>
                      <a:lnTo>
                        <a:pt x="249" y="338"/>
                      </a:lnTo>
                      <a:lnTo>
                        <a:pt x="236" y="308"/>
                      </a:lnTo>
                      <a:lnTo>
                        <a:pt x="225" y="288"/>
                      </a:lnTo>
                      <a:lnTo>
                        <a:pt x="213" y="269"/>
                      </a:lnTo>
                      <a:lnTo>
                        <a:pt x="193" y="237"/>
                      </a:lnTo>
                      <a:lnTo>
                        <a:pt x="169" y="200"/>
                      </a:lnTo>
                      <a:lnTo>
                        <a:pt x="156" y="180"/>
                      </a:lnTo>
                      <a:lnTo>
                        <a:pt x="143" y="160"/>
                      </a:lnTo>
                      <a:lnTo>
                        <a:pt x="118" y="121"/>
                      </a:lnTo>
                      <a:lnTo>
                        <a:pt x="96" y="88"/>
                      </a:lnTo>
                      <a:lnTo>
                        <a:pt x="76" y="56"/>
                      </a:lnTo>
                      <a:lnTo>
                        <a:pt x="27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0" name="Freeform 442"/>
                <p:cNvSpPr>
                  <a:spLocks/>
                </p:cNvSpPr>
                <p:nvPr/>
              </p:nvSpPr>
              <p:spPr bwMode="auto">
                <a:xfrm>
                  <a:off x="4968" y="3570"/>
                  <a:ext cx="135" cy="199"/>
                </a:xfrm>
                <a:custGeom>
                  <a:avLst/>
                  <a:gdLst/>
                  <a:ahLst/>
                  <a:cxnLst>
                    <a:cxn ang="0">
                      <a:pos x="212" y="0"/>
                    </a:cxn>
                    <a:cxn ang="0">
                      <a:pos x="230" y="27"/>
                    </a:cxn>
                    <a:cxn ang="0">
                      <a:pos x="251" y="56"/>
                    </a:cxn>
                    <a:cxn ang="0">
                      <a:pos x="274" y="89"/>
                    </a:cxn>
                    <a:cxn ang="0">
                      <a:pos x="297" y="122"/>
                    </a:cxn>
                    <a:cxn ang="0">
                      <a:pos x="317" y="153"/>
                    </a:cxn>
                    <a:cxn ang="0">
                      <a:pos x="337" y="189"/>
                    </a:cxn>
                    <a:cxn ang="0">
                      <a:pos x="349" y="200"/>
                    </a:cxn>
                    <a:cxn ang="0">
                      <a:pos x="372" y="213"/>
                    </a:cxn>
                    <a:cxn ang="0">
                      <a:pos x="406" y="229"/>
                    </a:cxn>
                    <a:cxn ang="0">
                      <a:pos x="291" y="341"/>
                    </a:cxn>
                    <a:cxn ang="0">
                      <a:pos x="158" y="487"/>
                    </a:cxn>
                    <a:cxn ang="0">
                      <a:pos x="128" y="599"/>
                    </a:cxn>
                    <a:cxn ang="0">
                      <a:pos x="98" y="599"/>
                    </a:cxn>
                    <a:cxn ang="0">
                      <a:pos x="0" y="589"/>
                    </a:cxn>
                    <a:cxn ang="0">
                      <a:pos x="37" y="575"/>
                    </a:cxn>
                    <a:cxn ang="0">
                      <a:pos x="67" y="559"/>
                    </a:cxn>
                    <a:cxn ang="0">
                      <a:pos x="92" y="536"/>
                    </a:cxn>
                    <a:cxn ang="0">
                      <a:pos x="103" y="521"/>
                    </a:cxn>
                    <a:cxn ang="0">
                      <a:pos x="119" y="503"/>
                    </a:cxn>
                    <a:cxn ang="0">
                      <a:pos x="138" y="481"/>
                    </a:cxn>
                    <a:cxn ang="0">
                      <a:pos x="157" y="459"/>
                    </a:cxn>
                    <a:cxn ang="0">
                      <a:pos x="176" y="439"/>
                    </a:cxn>
                    <a:cxn ang="0">
                      <a:pos x="190" y="422"/>
                    </a:cxn>
                    <a:cxn ang="0">
                      <a:pos x="204" y="408"/>
                    </a:cxn>
                    <a:cxn ang="0">
                      <a:pos x="350" y="261"/>
                    </a:cxn>
                    <a:cxn ang="0">
                      <a:pos x="324" y="209"/>
                    </a:cxn>
                    <a:cxn ang="0">
                      <a:pos x="301" y="148"/>
                    </a:cxn>
                    <a:cxn ang="0">
                      <a:pos x="217" y="29"/>
                    </a:cxn>
                    <a:cxn ang="0">
                      <a:pos x="212" y="0"/>
                    </a:cxn>
                    <a:cxn ang="0">
                      <a:pos x="212" y="0"/>
                    </a:cxn>
                  </a:cxnLst>
                  <a:rect l="0" t="0" r="r" b="b"/>
                  <a:pathLst>
                    <a:path w="406" h="599">
                      <a:moveTo>
                        <a:pt x="212" y="0"/>
                      </a:moveTo>
                      <a:lnTo>
                        <a:pt x="230" y="27"/>
                      </a:lnTo>
                      <a:lnTo>
                        <a:pt x="251" y="56"/>
                      </a:lnTo>
                      <a:lnTo>
                        <a:pt x="274" y="89"/>
                      </a:lnTo>
                      <a:lnTo>
                        <a:pt x="297" y="122"/>
                      </a:lnTo>
                      <a:lnTo>
                        <a:pt x="317" y="153"/>
                      </a:lnTo>
                      <a:lnTo>
                        <a:pt x="337" y="189"/>
                      </a:lnTo>
                      <a:lnTo>
                        <a:pt x="349" y="200"/>
                      </a:lnTo>
                      <a:lnTo>
                        <a:pt x="372" y="213"/>
                      </a:lnTo>
                      <a:lnTo>
                        <a:pt x="406" y="229"/>
                      </a:lnTo>
                      <a:lnTo>
                        <a:pt x="291" y="341"/>
                      </a:lnTo>
                      <a:lnTo>
                        <a:pt x="158" y="487"/>
                      </a:lnTo>
                      <a:lnTo>
                        <a:pt x="128" y="599"/>
                      </a:lnTo>
                      <a:lnTo>
                        <a:pt x="98" y="599"/>
                      </a:lnTo>
                      <a:lnTo>
                        <a:pt x="0" y="589"/>
                      </a:lnTo>
                      <a:lnTo>
                        <a:pt x="37" y="575"/>
                      </a:lnTo>
                      <a:lnTo>
                        <a:pt x="67" y="559"/>
                      </a:lnTo>
                      <a:lnTo>
                        <a:pt x="92" y="536"/>
                      </a:lnTo>
                      <a:lnTo>
                        <a:pt x="103" y="521"/>
                      </a:lnTo>
                      <a:lnTo>
                        <a:pt x="119" y="503"/>
                      </a:lnTo>
                      <a:lnTo>
                        <a:pt x="138" y="481"/>
                      </a:lnTo>
                      <a:lnTo>
                        <a:pt x="157" y="459"/>
                      </a:lnTo>
                      <a:lnTo>
                        <a:pt x="176" y="439"/>
                      </a:lnTo>
                      <a:lnTo>
                        <a:pt x="190" y="422"/>
                      </a:lnTo>
                      <a:lnTo>
                        <a:pt x="204" y="408"/>
                      </a:lnTo>
                      <a:lnTo>
                        <a:pt x="350" y="261"/>
                      </a:lnTo>
                      <a:lnTo>
                        <a:pt x="324" y="209"/>
                      </a:lnTo>
                      <a:lnTo>
                        <a:pt x="301" y="148"/>
                      </a:lnTo>
                      <a:lnTo>
                        <a:pt x="217" y="29"/>
                      </a:lnTo>
                      <a:lnTo>
                        <a:pt x="212" y="0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1" name="Freeform 443"/>
                <p:cNvSpPr>
                  <a:spLocks/>
                </p:cNvSpPr>
                <p:nvPr/>
              </p:nvSpPr>
              <p:spPr bwMode="auto">
                <a:xfrm>
                  <a:off x="4694" y="3589"/>
                  <a:ext cx="66" cy="237"/>
                </a:xfrm>
                <a:custGeom>
                  <a:avLst/>
                  <a:gdLst/>
                  <a:ahLst/>
                  <a:cxnLst>
                    <a:cxn ang="0">
                      <a:pos x="102" y="26"/>
                    </a:cxn>
                    <a:cxn ang="0">
                      <a:pos x="102" y="130"/>
                    </a:cxn>
                    <a:cxn ang="0">
                      <a:pos x="68" y="125"/>
                    </a:cxn>
                    <a:cxn ang="0">
                      <a:pos x="43" y="130"/>
                    </a:cxn>
                    <a:cxn ang="0">
                      <a:pos x="33" y="145"/>
                    </a:cxn>
                    <a:cxn ang="0">
                      <a:pos x="36" y="445"/>
                    </a:cxn>
                    <a:cxn ang="0">
                      <a:pos x="102" y="501"/>
                    </a:cxn>
                    <a:cxn ang="0">
                      <a:pos x="46" y="517"/>
                    </a:cxn>
                    <a:cxn ang="0">
                      <a:pos x="146" y="563"/>
                    </a:cxn>
                    <a:cxn ang="0">
                      <a:pos x="179" y="560"/>
                    </a:cxn>
                    <a:cxn ang="0">
                      <a:pos x="173" y="573"/>
                    </a:cxn>
                    <a:cxn ang="0">
                      <a:pos x="164" y="585"/>
                    </a:cxn>
                    <a:cxn ang="0">
                      <a:pos x="149" y="591"/>
                    </a:cxn>
                    <a:cxn ang="0">
                      <a:pos x="87" y="576"/>
                    </a:cxn>
                    <a:cxn ang="0">
                      <a:pos x="43" y="560"/>
                    </a:cxn>
                    <a:cxn ang="0">
                      <a:pos x="50" y="605"/>
                    </a:cxn>
                    <a:cxn ang="0">
                      <a:pos x="62" y="638"/>
                    </a:cxn>
                    <a:cxn ang="0">
                      <a:pos x="71" y="651"/>
                    </a:cxn>
                    <a:cxn ang="0">
                      <a:pos x="79" y="660"/>
                    </a:cxn>
                    <a:cxn ang="0">
                      <a:pos x="108" y="673"/>
                    </a:cxn>
                    <a:cxn ang="0">
                      <a:pos x="149" y="690"/>
                    </a:cxn>
                    <a:cxn ang="0">
                      <a:pos x="183" y="703"/>
                    </a:cxn>
                    <a:cxn ang="0">
                      <a:pos x="199" y="709"/>
                    </a:cxn>
                    <a:cxn ang="0">
                      <a:pos x="76" y="709"/>
                    </a:cxn>
                    <a:cxn ang="0">
                      <a:pos x="13" y="583"/>
                    </a:cxn>
                    <a:cxn ang="0">
                      <a:pos x="0" y="153"/>
                    </a:cxn>
                    <a:cxn ang="0">
                      <a:pos x="7" y="145"/>
                    </a:cxn>
                    <a:cxn ang="0">
                      <a:pos x="23" y="130"/>
                    </a:cxn>
                    <a:cxn ang="0">
                      <a:pos x="45" y="112"/>
                    </a:cxn>
                    <a:cxn ang="0">
                      <a:pos x="62" y="102"/>
                    </a:cxn>
                    <a:cxn ang="0">
                      <a:pos x="74" y="85"/>
                    </a:cxn>
                    <a:cxn ang="0">
                      <a:pos x="81" y="50"/>
                    </a:cxn>
                    <a:cxn ang="0">
                      <a:pos x="82" y="0"/>
                    </a:cxn>
                    <a:cxn ang="0">
                      <a:pos x="102" y="26"/>
                    </a:cxn>
                    <a:cxn ang="0">
                      <a:pos x="102" y="26"/>
                    </a:cxn>
                  </a:cxnLst>
                  <a:rect l="0" t="0" r="r" b="b"/>
                  <a:pathLst>
                    <a:path w="199" h="709">
                      <a:moveTo>
                        <a:pt x="102" y="26"/>
                      </a:moveTo>
                      <a:lnTo>
                        <a:pt x="102" y="130"/>
                      </a:lnTo>
                      <a:lnTo>
                        <a:pt x="68" y="125"/>
                      </a:lnTo>
                      <a:lnTo>
                        <a:pt x="43" y="130"/>
                      </a:lnTo>
                      <a:lnTo>
                        <a:pt x="33" y="145"/>
                      </a:lnTo>
                      <a:lnTo>
                        <a:pt x="36" y="445"/>
                      </a:lnTo>
                      <a:lnTo>
                        <a:pt x="102" y="501"/>
                      </a:lnTo>
                      <a:lnTo>
                        <a:pt x="46" y="517"/>
                      </a:lnTo>
                      <a:lnTo>
                        <a:pt x="146" y="563"/>
                      </a:lnTo>
                      <a:lnTo>
                        <a:pt x="179" y="560"/>
                      </a:lnTo>
                      <a:lnTo>
                        <a:pt x="173" y="573"/>
                      </a:lnTo>
                      <a:lnTo>
                        <a:pt x="164" y="585"/>
                      </a:lnTo>
                      <a:lnTo>
                        <a:pt x="149" y="591"/>
                      </a:lnTo>
                      <a:lnTo>
                        <a:pt x="87" y="576"/>
                      </a:lnTo>
                      <a:lnTo>
                        <a:pt x="43" y="560"/>
                      </a:lnTo>
                      <a:lnTo>
                        <a:pt x="50" y="605"/>
                      </a:lnTo>
                      <a:lnTo>
                        <a:pt x="62" y="638"/>
                      </a:lnTo>
                      <a:lnTo>
                        <a:pt x="71" y="651"/>
                      </a:lnTo>
                      <a:lnTo>
                        <a:pt x="79" y="660"/>
                      </a:lnTo>
                      <a:lnTo>
                        <a:pt x="108" y="673"/>
                      </a:lnTo>
                      <a:lnTo>
                        <a:pt x="149" y="690"/>
                      </a:lnTo>
                      <a:lnTo>
                        <a:pt x="183" y="703"/>
                      </a:lnTo>
                      <a:lnTo>
                        <a:pt x="199" y="709"/>
                      </a:lnTo>
                      <a:lnTo>
                        <a:pt x="76" y="709"/>
                      </a:lnTo>
                      <a:lnTo>
                        <a:pt x="13" y="583"/>
                      </a:lnTo>
                      <a:lnTo>
                        <a:pt x="0" y="153"/>
                      </a:lnTo>
                      <a:lnTo>
                        <a:pt x="7" y="145"/>
                      </a:lnTo>
                      <a:lnTo>
                        <a:pt x="23" y="130"/>
                      </a:lnTo>
                      <a:lnTo>
                        <a:pt x="45" y="112"/>
                      </a:lnTo>
                      <a:lnTo>
                        <a:pt x="62" y="102"/>
                      </a:lnTo>
                      <a:lnTo>
                        <a:pt x="74" y="85"/>
                      </a:lnTo>
                      <a:lnTo>
                        <a:pt x="81" y="50"/>
                      </a:lnTo>
                      <a:lnTo>
                        <a:pt x="82" y="0"/>
                      </a:lnTo>
                      <a:lnTo>
                        <a:pt x="102" y="26"/>
                      </a:lnTo>
                      <a:lnTo>
                        <a:pt x="102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2" name="Freeform 444"/>
                <p:cNvSpPr>
                  <a:spLocks/>
                </p:cNvSpPr>
                <p:nvPr/>
              </p:nvSpPr>
              <p:spPr bwMode="auto">
                <a:xfrm>
                  <a:off x="4953" y="3794"/>
                  <a:ext cx="80" cy="33"/>
                </a:xfrm>
                <a:custGeom>
                  <a:avLst/>
                  <a:gdLst/>
                  <a:ahLst/>
                  <a:cxnLst>
                    <a:cxn ang="0">
                      <a:pos x="238" y="20"/>
                    </a:cxn>
                    <a:cxn ang="0">
                      <a:pos x="217" y="26"/>
                    </a:cxn>
                    <a:cxn ang="0">
                      <a:pos x="165" y="41"/>
                    </a:cxn>
                    <a:cxn ang="0">
                      <a:pos x="103" y="62"/>
                    </a:cxn>
                    <a:cxn ang="0">
                      <a:pos x="49" y="82"/>
                    </a:cxn>
                    <a:cxn ang="0">
                      <a:pos x="0" y="99"/>
                    </a:cxn>
                    <a:cxn ang="0">
                      <a:pos x="11" y="92"/>
                    </a:cxn>
                    <a:cxn ang="0">
                      <a:pos x="38" y="76"/>
                    </a:cxn>
                    <a:cxn ang="0">
                      <a:pos x="75" y="57"/>
                    </a:cxn>
                    <a:cxn ang="0">
                      <a:pos x="119" y="39"/>
                    </a:cxn>
                    <a:cxn ang="0">
                      <a:pos x="162" y="24"/>
                    </a:cxn>
                    <a:cxn ang="0">
                      <a:pos x="195" y="11"/>
                    </a:cxn>
                    <a:cxn ang="0">
                      <a:pos x="225" y="0"/>
                    </a:cxn>
                    <a:cxn ang="0">
                      <a:pos x="238" y="20"/>
                    </a:cxn>
                    <a:cxn ang="0">
                      <a:pos x="238" y="20"/>
                    </a:cxn>
                  </a:cxnLst>
                  <a:rect l="0" t="0" r="r" b="b"/>
                  <a:pathLst>
                    <a:path w="238" h="99">
                      <a:moveTo>
                        <a:pt x="238" y="20"/>
                      </a:moveTo>
                      <a:lnTo>
                        <a:pt x="217" y="26"/>
                      </a:lnTo>
                      <a:lnTo>
                        <a:pt x="165" y="41"/>
                      </a:lnTo>
                      <a:lnTo>
                        <a:pt x="103" y="62"/>
                      </a:lnTo>
                      <a:lnTo>
                        <a:pt x="49" y="82"/>
                      </a:lnTo>
                      <a:lnTo>
                        <a:pt x="0" y="99"/>
                      </a:lnTo>
                      <a:lnTo>
                        <a:pt x="11" y="92"/>
                      </a:lnTo>
                      <a:lnTo>
                        <a:pt x="38" y="76"/>
                      </a:lnTo>
                      <a:lnTo>
                        <a:pt x="75" y="57"/>
                      </a:lnTo>
                      <a:lnTo>
                        <a:pt x="119" y="39"/>
                      </a:lnTo>
                      <a:lnTo>
                        <a:pt x="162" y="24"/>
                      </a:lnTo>
                      <a:lnTo>
                        <a:pt x="195" y="11"/>
                      </a:lnTo>
                      <a:lnTo>
                        <a:pt x="225" y="0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3" name="Freeform 445"/>
                <p:cNvSpPr>
                  <a:spLocks/>
                </p:cNvSpPr>
                <p:nvPr/>
              </p:nvSpPr>
              <p:spPr bwMode="auto">
                <a:xfrm>
                  <a:off x="4989" y="2765"/>
                  <a:ext cx="71" cy="46"/>
                </a:xfrm>
                <a:custGeom>
                  <a:avLst/>
                  <a:gdLst/>
                  <a:ahLst/>
                  <a:cxnLst>
                    <a:cxn ang="0">
                      <a:pos x="197" y="72"/>
                    </a:cxn>
                    <a:cxn ang="0">
                      <a:pos x="127" y="3"/>
                    </a:cxn>
                    <a:cxn ang="0">
                      <a:pos x="134" y="29"/>
                    </a:cxn>
                    <a:cxn ang="0">
                      <a:pos x="36" y="0"/>
                    </a:cxn>
                    <a:cxn ang="0">
                      <a:pos x="80" y="49"/>
                    </a:cxn>
                    <a:cxn ang="0">
                      <a:pos x="0" y="26"/>
                    </a:cxn>
                    <a:cxn ang="0">
                      <a:pos x="79" y="87"/>
                    </a:cxn>
                    <a:cxn ang="0">
                      <a:pos x="213" y="139"/>
                    </a:cxn>
                    <a:cxn ang="0">
                      <a:pos x="90" y="62"/>
                    </a:cxn>
                    <a:cxn ang="0">
                      <a:pos x="163" y="83"/>
                    </a:cxn>
                    <a:cxn ang="0">
                      <a:pos x="154" y="58"/>
                    </a:cxn>
                    <a:cxn ang="0">
                      <a:pos x="197" y="72"/>
                    </a:cxn>
                    <a:cxn ang="0">
                      <a:pos x="197" y="72"/>
                    </a:cxn>
                  </a:cxnLst>
                  <a:rect l="0" t="0" r="r" b="b"/>
                  <a:pathLst>
                    <a:path w="213" h="139">
                      <a:moveTo>
                        <a:pt x="197" y="72"/>
                      </a:moveTo>
                      <a:lnTo>
                        <a:pt x="127" y="3"/>
                      </a:lnTo>
                      <a:lnTo>
                        <a:pt x="134" y="29"/>
                      </a:lnTo>
                      <a:lnTo>
                        <a:pt x="36" y="0"/>
                      </a:lnTo>
                      <a:lnTo>
                        <a:pt x="80" y="49"/>
                      </a:lnTo>
                      <a:lnTo>
                        <a:pt x="0" y="26"/>
                      </a:lnTo>
                      <a:lnTo>
                        <a:pt x="79" y="87"/>
                      </a:lnTo>
                      <a:lnTo>
                        <a:pt x="213" y="139"/>
                      </a:lnTo>
                      <a:lnTo>
                        <a:pt x="90" y="62"/>
                      </a:lnTo>
                      <a:lnTo>
                        <a:pt x="163" y="83"/>
                      </a:lnTo>
                      <a:lnTo>
                        <a:pt x="154" y="58"/>
                      </a:lnTo>
                      <a:lnTo>
                        <a:pt x="197" y="72"/>
                      </a:lnTo>
                      <a:lnTo>
                        <a:pt x="197" y="72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4" name="Freeform 446"/>
                <p:cNvSpPr>
                  <a:spLocks/>
                </p:cNvSpPr>
                <p:nvPr/>
              </p:nvSpPr>
              <p:spPr bwMode="auto">
                <a:xfrm>
                  <a:off x="4945" y="3651"/>
                  <a:ext cx="33" cy="30"/>
                </a:xfrm>
                <a:custGeom>
                  <a:avLst/>
                  <a:gdLst/>
                  <a:ahLst/>
                  <a:cxnLst>
                    <a:cxn ang="0">
                      <a:pos x="42" y="12"/>
                    </a:cxn>
                    <a:cxn ang="0">
                      <a:pos x="21" y="31"/>
                    </a:cxn>
                    <a:cxn ang="0">
                      <a:pos x="22" y="71"/>
                    </a:cxn>
                    <a:cxn ang="0">
                      <a:pos x="48" y="74"/>
                    </a:cxn>
                    <a:cxn ang="0">
                      <a:pos x="65" y="61"/>
                    </a:cxn>
                    <a:cxn ang="0">
                      <a:pos x="80" y="25"/>
                    </a:cxn>
                    <a:cxn ang="0">
                      <a:pos x="70" y="15"/>
                    </a:cxn>
                    <a:cxn ang="0">
                      <a:pos x="62" y="12"/>
                    </a:cxn>
                    <a:cxn ang="0">
                      <a:pos x="74" y="3"/>
                    </a:cxn>
                    <a:cxn ang="0">
                      <a:pos x="88" y="16"/>
                    </a:cxn>
                    <a:cxn ang="0">
                      <a:pos x="99" y="39"/>
                    </a:cxn>
                    <a:cxn ang="0">
                      <a:pos x="90" y="59"/>
                    </a:cxn>
                    <a:cxn ang="0">
                      <a:pos x="83" y="68"/>
                    </a:cxn>
                    <a:cxn ang="0">
                      <a:pos x="73" y="77"/>
                    </a:cxn>
                    <a:cxn ang="0">
                      <a:pos x="47" y="90"/>
                    </a:cxn>
                    <a:cxn ang="0">
                      <a:pos x="21" y="87"/>
                    </a:cxn>
                    <a:cxn ang="0">
                      <a:pos x="2" y="61"/>
                    </a:cxn>
                    <a:cxn ang="0">
                      <a:pos x="0" y="36"/>
                    </a:cxn>
                    <a:cxn ang="0">
                      <a:pos x="16" y="15"/>
                    </a:cxn>
                    <a:cxn ang="0">
                      <a:pos x="26" y="5"/>
                    </a:cxn>
                    <a:cxn ang="0">
                      <a:pos x="37" y="0"/>
                    </a:cxn>
                    <a:cxn ang="0">
                      <a:pos x="45" y="5"/>
                    </a:cxn>
                    <a:cxn ang="0">
                      <a:pos x="42" y="12"/>
                    </a:cxn>
                    <a:cxn ang="0">
                      <a:pos x="42" y="12"/>
                    </a:cxn>
                  </a:cxnLst>
                  <a:rect l="0" t="0" r="r" b="b"/>
                  <a:pathLst>
                    <a:path w="99" h="90">
                      <a:moveTo>
                        <a:pt x="42" y="12"/>
                      </a:moveTo>
                      <a:lnTo>
                        <a:pt x="21" y="31"/>
                      </a:lnTo>
                      <a:lnTo>
                        <a:pt x="22" y="71"/>
                      </a:lnTo>
                      <a:lnTo>
                        <a:pt x="48" y="74"/>
                      </a:lnTo>
                      <a:lnTo>
                        <a:pt x="65" y="61"/>
                      </a:lnTo>
                      <a:lnTo>
                        <a:pt x="80" y="25"/>
                      </a:lnTo>
                      <a:lnTo>
                        <a:pt x="70" y="15"/>
                      </a:lnTo>
                      <a:lnTo>
                        <a:pt x="62" y="12"/>
                      </a:lnTo>
                      <a:lnTo>
                        <a:pt x="74" y="3"/>
                      </a:lnTo>
                      <a:lnTo>
                        <a:pt x="88" y="16"/>
                      </a:lnTo>
                      <a:lnTo>
                        <a:pt x="99" y="39"/>
                      </a:lnTo>
                      <a:lnTo>
                        <a:pt x="90" y="59"/>
                      </a:lnTo>
                      <a:lnTo>
                        <a:pt x="83" y="68"/>
                      </a:lnTo>
                      <a:lnTo>
                        <a:pt x="73" y="77"/>
                      </a:lnTo>
                      <a:lnTo>
                        <a:pt x="47" y="90"/>
                      </a:lnTo>
                      <a:lnTo>
                        <a:pt x="21" y="87"/>
                      </a:lnTo>
                      <a:lnTo>
                        <a:pt x="2" y="61"/>
                      </a:lnTo>
                      <a:lnTo>
                        <a:pt x="0" y="36"/>
                      </a:lnTo>
                      <a:lnTo>
                        <a:pt x="16" y="15"/>
                      </a:lnTo>
                      <a:lnTo>
                        <a:pt x="26" y="5"/>
                      </a:lnTo>
                      <a:lnTo>
                        <a:pt x="37" y="0"/>
                      </a:lnTo>
                      <a:lnTo>
                        <a:pt x="45" y="5"/>
                      </a:lnTo>
                      <a:lnTo>
                        <a:pt x="42" y="12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5" name="Freeform 447"/>
                <p:cNvSpPr>
                  <a:spLocks/>
                </p:cNvSpPr>
                <p:nvPr/>
              </p:nvSpPr>
              <p:spPr bwMode="auto">
                <a:xfrm>
                  <a:off x="4957" y="3650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1" y="13"/>
                    </a:cxn>
                    <a:cxn ang="0">
                      <a:pos x="27" y="16"/>
                    </a:cxn>
                    <a:cxn ang="0">
                      <a:pos x="33" y="3"/>
                    </a:cxn>
                    <a:cxn ang="0">
                      <a:pos x="0" y="0"/>
                    </a:cxn>
                    <a:cxn ang="0">
                      <a:pos x="1" y="13"/>
                    </a:cxn>
                    <a:cxn ang="0">
                      <a:pos x="1" y="13"/>
                    </a:cxn>
                  </a:cxnLst>
                  <a:rect l="0" t="0" r="r" b="b"/>
                  <a:pathLst>
                    <a:path w="33" h="16">
                      <a:moveTo>
                        <a:pt x="1" y="13"/>
                      </a:moveTo>
                      <a:lnTo>
                        <a:pt x="27" y="16"/>
                      </a:lnTo>
                      <a:lnTo>
                        <a:pt x="33" y="3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6" name="Freeform 448"/>
                <p:cNvSpPr>
                  <a:spLocks/>
                </p:cNvSpPr>
                <p:nvPr/>
              </p:nvSpPr>
              <p:spPr bwMode="auto">
                <a:xfrm>
                  <a:off x="5039" y="3608"/>
                  <a:ext cx="33" cy="38"/>
                </a:xfrm>
                <a:custGeom>
                  <a:avLst/>
                  <a:gdLst/>
                  <a:ahLst/>
                  <a:cxnLst>
                    <a:cxn ang="0">
                      <a:pos x="44" y="17"/>
                    </a:cxn>
                    <a:cxn ang="0">
                      <a:pos x="13" y="36"/>
                    </a:cxn>
                    <a:cxn ang="0">
                      <a:pos x="19" y="78"/>
                    </a:cxn>
                    <a:cxn ang="0">
                      <a:pos x="26" y="93"/>
                    </a:cxn>
                    <a:cxn ang="0">
                      <a:pos x="37" y="101"/>
                    </a:cxn>
                    <a:cxn ang="0">
                      <a:pos x="78" y="88"/>
                    </a:cxn>
                    <a:cxn ang="0">
                      <a:pos x="86" y="36"/>
                    </a:cxn>
                    <a:cxn ang="0">
                      <a:pos x="98" y="47"/>
                    </a:cxn>
                    <a:cxn ang="0">
                      <a:pos x="91" y="93"/>
                    </a:cxn>
                    <a:cxn ang="0">
                      <a:pos x="83" y="103"/>
                    </a:cxn>
                    <a:cxn ang="0">
                      <a:pos x="67" y="115"/>
                    </a:cxn>
                    <a:cxn ang="0">
                      <a:pos x="25" y="106"/>
                    </a:cxn>
                    <a:cxn ang="0">
                      <a:pos x="9" y="82"/>
                    </a:cxn>
                    <a:cxn ang="0">
                      <a:pos x="0" y="52"/>
                    </a:cxn>
                    <a:cxn ang="0">
                      <a:pos x="2" y="30"/>
                    </a:cxn>
                    <a:cxn ang="0">
                      <a:pos x="12" y="14"/>
                    </a:cxn>
                    <a:cxn ang="0">
                      <a:pos x="37" y="3"/>
                    </a:cxn>
                    <a:cxn ang="0">
                      <a:pos x="52" y="0"/>
                    </a:cxn>
                    <a:cxn ang="0">
                      <a:pos x="75" y="5"/>
                    </a:cxn>
                    <a:cxn ang="0">
                      <a:pos x="80" y="21"/>
                    </a:cxn>
                    <a:cxn ang="0">
                      <a:pos x="44" y="17"/>
                    </a:cxn>
                    <a:cxn ang="0">
                      <a:pos x="44" y="17"/>
                    </a:cxn>
                  </a:cxnLst>
                  <a:rect l="0" t="0" r="r" b="b"/>
                  <a:pathLst>
                    <a:path w="98" h="115">
                      <a:moveTo>
                        <a:pt x="44" y="17"/>
                      </a:moveTo>
                      <a:lnTo>
                        <a:pt x="13" y="36"/>
                      </a:lnTo>
                      <a:lnTo>
                        <a:pt x="19" y="78"/>
                      </a:lnTo>
                      <a:lnTo>
                        <a:pt x="26" y="93"/>
                      </a:lnTo>
                      <a:lnTo>
                        <a:pt x="37" y="101"/>
                      </a:lnTo>
                      <a:lnTo>
                        <a:pt x="78" y="88"/>
                      </a:lnTo>
                      <a:lnTo>
                        <a:pt x="86" y="36"/>
                      </a:lnTo>
                      <a:lnTo>
                        <a:pt x="98" y="47"/>
                      </a:lnTo>
                      <a:lnTo>
                        <a:pt x="91" y="93"/>
                      </a:lnTo>
                      <a:lnTo>
                        <a:pt x="83" y="103"/>
                      </a:lnTo>
                      <a:lnTo>
                        <a:pt x="67" y="115"/>
                      </a:lnTo>
                      <a:lnTo>
                        <a:pt x="25" y="106"/>
                      </a:lnTo>
                      <a:lnTo>
                        <a:pt x="9" y="82"/>
                      </a:lnTo>
                      <a:lnTo>
                        <a:pt x="0" y="52"/>
                      </a:lnTo>
                      <a:lnTo>
                        <a:pt x="2" y="30"/>
                      </a:lnTo>
                      <a:lnTo>
                        <a:pt x="12" y="14"/>
                      </a:lnTo>
                      <a:lnTo>
                        <a:pt x="37" y="3"/>
                      </a:lnTo>
                      <a:lnTo>
                        <a:pt x="52" y="0"/>
                      </a:lnTo>
                      <a:lnTo>
                        <a:pt x="75" y="5"/>
                      </a:lnTo>
                      <a:lnTo>
                        <a:pt x="80" y="21"/>
                      </a:lnTo>
                      <a:lnTo>
                        <a:pt x="44" y="17"/>
                      </a:lnTo>
                      <a:lnTo>
                        <a:pt x="4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7" name="Freeform 449"/>
                <p:cNvSpPr>
                  <a:spLocks/>
                </p:cNvSpPr>
                <p:nvPr/>
              </p:nvSpPr>
              <p:spPr bwMode="auto">
                <a:xfrm>
                  <a:off x="4968" y="3538"/>
                  <a:ext cx="16" cy="5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29" y="16"/>
                    </a:cxn>
                    <a:cxn ang="0">
                      <a:pos x="43" y="16"/>
                    </a:cxn>
                    <a:cxn ang="0">
                      <a:pos x="49" y="11"/>
                    </a:cxn>
                    <a:cxn ang="0">
                      <a:pos x="41" y="6"/>
                    </a:cxn>
                    <a:cxn ang="0">
                      <a:pos x="24" y="0"/>
                    </a:cxn>
                    <a:cxn ang="0">
                      <a:pos x="0" y="1"/>
                    </a:cxn>
                    <a:cxn ang="0">
                      <a:pos x="3" y="13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49" h="16">
                      <a:moveTo>
                        <a:pt x="3" y="13"/>
                      </a:moveTo>
                      <a:lnTo>
                        <a:pt x="29" y="16"/>
                      </a:lnTo>
                      <a:lnTo>
                        <a:pt x="43" y="16"/>
                      </a:lnTo>
                      <a:lnTo>
                        <a:pt x="49" y="11"/>
                      </a:lnTo>
                      <a:lnTo>
                        <a:pt x="41" y="6"/>
                      </a:lnTo>
                      <a:lnTo>
                        <a:pt x="24" y="0"/>
                      </a:lnTo>
                      <a:lnTo>
                        <a:pt x="0" y="1"/>
                      </a:lnTo>
                      <a:lnTo>
                        <a:pt x="3" y="13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8" name="Freeform 450"/>
                <p:cNvSpPr>
                  <a:spLocks/>
                </p:cNvSpPr>
                <p:nvPr/>
              </p:nvSpPr>
              <p:spPr bwMode="auto">
                <a:xfrm>
                  <a:off x="4979" y="3508"/>
                  <a:ext cx="30" cy="33"/>
                </a:xfrm>
                <a:custGeom>
                  <a:avLst/>
                  <a:gdLst/>
                  <a:ahLst/>
                  <a:cxnLst>
                    <a:cxn ang="0">
                      <a:pos x="56" y="15"/>
                    </a:cxn>
                    <a:cxn ang="0">
                      <a:pos x="24" y="24"/>
                    </a:cxn>
                    <a:cxn ang="0">
                      <a:pos x="13" y="44"/>
                    </a:cxn>
                    <a:cxn ang="0">
                      <a:pos x="21" y="64"/>
                    </a:cxn>
                    <a:cxn ang="0">
                      <a:pos x="39" y="79"/>
                    </a:cxn>
                    <a:cxn ang="0">
                      <a:pos x="57" y="77"/>
                    </a:cxn>
                    <a:cxn ang="0">
                      <a:pos x="72" y="57"/>
                    </a:cxn>
                    <a:cxn ang="0">
                      <a:pos x="75" y="43"/>
                    </a:cxn>
                    <a:cxn ang="0">
                      <a:pos x="73" y="30"/>
                    </a:cxn>
                    <a:cxn ang="0">
                      <a:pos x="85" y="27"/>
                    </a:cxn>
                    <a:cxn ang="0">
                      <a:pos x="91" y="63"/>
                    </a:cxn>
                    <a:cxn ang="0">
                      <a:pos x="76" y="89"/>
                    </a:cxn>
                    <a:cxn ang="0">
                      <a:pos x="57" y="97"/>
                    </a:cxn>
                    <a:cxn ang="0">
                      <a:pos x="8" y="80"/>
                    </a:cxn>
                    <a:cxn ang="0">
                      <a:pos x="0" y="30"/>
                    </a:cxn>
                    <a:cxn ang="0">
                      <a:pos x="10" y="11"/>
                    </a:cxn>
                    <a:cxn ang="0">
                      <a:pos x="24" y="0"/>
                    </a:cxn>
                    <a:cxn ang="0">
                      <a:pos x="60" y="0"/>
                    </a:cxn>
                    <a:cxn ang="0">
                      <a:pos x="56" y="15"/>
                    </a:cxn>
                    <a:cxn ang="0">
                      <a:pos x="56" y="15"/>
                    </a:cxn>
                  </a:cxnLst>
                  <a:rect l="0" t="0" r="r" b="b"/>
                  <a:pathLst>
                    <a:path w="91" h="97">
                      <a:moveTo>
                        <a:pt x="56" y="15"/>
                      </a:moveTo>
                      <a:lnTo>
                        <a:pt x="24" y="24"/>
                      </a:lnTo>
                      <a:lnTo>
                        <a:pt x="13" y="44"/>
                      </a:lnTo>
                      <a:lnTo>
                        <a:pt x="21" y="64"/>
                      </a:lnTo>
                      <a:lnTo>
                        <a:pt x="39" y="79"/>
                      </a:lnTo>
                      <a:lnTo>
                        <a:pt x="57" y="77"/>
                      </a:lnTo>
                      <a:lnTo>
                        <a:pt x="72" y="57"/>
                      </a:lnTo>
                      <a:lnTo>
                        <a:pt x="75" y="43"/>
                      </a:lnTo>
                      <a:lnTo>
                        <a:pt x="73" y="30"/>
                      </a:lnTo>
                      <a:lnTo>
                        <a:pt x="85" y="27"/>
                      </a:lnTo>
                      <a:lnTo>
                        <a:pt x="91" y="63"/>
                      </a:lnTo>
                      <a:lnTo>
                        <a:pt x="76" y="89"/>
                      </a:lnTo>
                      <a:lnTo>
                        <a:pt x="57" y="97"/>
                      </a:lnTo>
                      <a:lnTo>
                        <a:pt x="8" y="80"/>
                      </a:lnTo>
                      <a:lnTo>
                        <a:pt x="0" y="30"/>
                      </a:lnTo>
                      <a:lnTo>
                        <a:pt x="10" y="11"/>
                      </a:lnTo>
                      <a:lnTo>
                        <a:pt x="24" y="0"/>
                      </a:lnTo>
                      <a:lnTo>
                        <a:pt x="60" y="0"/>
                      </a:lnTo>
                      <a:lnTo>
                        <a:pt x="56" y="15"/>
                      </a:lnTo>
                      <a:lnTo>
                        <a:pt x="5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39" name="Freeform 451"/>
                <p:cNvSpPr>
                  <a:spLocks/>
                </p:cNvSpPr>
                <p:nvPr/>
              </p:nvSpPr>
              <p:spPr bwMode="auto">
                <a:xfrm>
                  <a:off x="5001" y="3491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27" y="75"/>
                    </a:cxn>
                    <a:cxn ang="0">
                      <a:pos x="43" y="79"/>
                    </a:cxn>
                    <a:cxn ang="0">
                      <a:pos x="63" y="74"/>
                    </a:cxn>
                    <a:cxn ang="0">
                      <a:pos x="76" y="39"/>
                    </a:cxn>
                    <a:cxn ang="0">
                      <a:pos x="75" y="30"/>
                    </a:cxn>
                    <a:cxn ang="0">
                      <a:pos x="65" y="20"/>
                    </a:cxn>
                    <a:cxn ang="0">
                      <a:pos x="54" y="15"/>
                    </a:cxn>
                    <a:cxn ang="0">
                      <a:pos x="40" y="16"/>
                    </a:cxn>
                    <a:cxn ang="0">
                      <a:pos x="17" y="35"/>
                    </a:cxn>
                    <a:cxn ang="0">
                      <a:pos x="17" y="61"/>
                    </a:cxn>
                    <a:cxn ang="0">
                      <a:pos x="3" y="65"/>
                    </a:cxn>
                    <a:cxn ang="0">
                      <a:pos x="0" y="48"/>
                    </a:cxn>
                    <a:cxn ang="0">
                      <a:pos x="3" y="25"/>
                    </a:cxn>
                    <a:cxn ang="0">
                      <a:pos x="4" y="12"/>
                    </a:cxn>
                    <a:cxn ang="0">
                      <a:pos x="24" y="4"/>
                    </a:cxn>
                    <a:cxn ang="0">
                      <a:pos x="60" y="0"/>
                    </a:cxn>
                    <a:cxn ang="0">
                      <a:pos x="82" y="15"/>
                    </a:cxn>
                    <a:cxn ang="0">
                      <a:pos x="91" y="56"/>
                    </a:cxn>
                    <a:cxn ang="0">
                      <a:pos x="88" y="75"/>
                    </a:cxn>
                    <a:cxn ang="0">
                      <a:pos x="79" y="85"/>
                    </a:cxn>
                    <a:cxn ang="0">
                      <a:pos x="37" y="92"/>
                    </a:cxn>
                    <a:cxn ang="0">
                      <a:pos x="18" y="87"/>
                    </a:cxn>
                    <a:cxn ang="0">
                      <a:pos x="27" y="75"/>
                    </a:cxn>
                    <a:cxn ang="0">
                      <a:pos x="27" y="75"/>
                    </a:cxn>
                  </a:cxnLst>
                  <a:rect l="0" t="0" r="r" b="b"/>
                  <a:pathLst>
                    <a:path w="91" h="92">
                      <a:moveTo>
                        <a:pt x="27" y="75"/>
                      </a:moveTo>
                      <a:lnTo>
                        <a:pt x="43" y="79"/>
                      </a:lnTo>
                      <a:lnTo>
                        <a:pt x="63" y="74"/>
                      </a:lnTo>
                      <a:lnTo>
                        <a:pt x="76" y="39"/>
                      </a:lnTo>
                      <a:lnTo>
                        <a:pt x="75" y="30"/>
                      </a:lnTo>
                      <a:lnTo>
                        <a:pt x="65" y="20"/>
                      </a:lnTo>
                      <a:lnTo>
                        <a:pt x="54" y="15"/>
                      </a:lnTo>
                      <a:lnTo>
                        <a:pt x="40" y="16"/>
                      </a:lnTo>
                      <a:lnTo>
                        <a:pt x="17" y="35"/>
                      </a:lnTo>
                      <a:lnTo>
                        <a:pt x="17" y="61"/>
                      </a:lnTo>
                      <a:lnTo>
                        <a:pt x="3" y="65"/>
                      </a:lnTo>
                      <a:lnTo>
                        <a:pt x="0" y="48"/>
                      </a:lnTo>
                      <a:lnTo>
                        <a:pt x="3" y="25"/>
                      </a:lnTo>
                      <a:lnTo>
                        <a:pt x="4" y="12"/>
                      </a:lnTo>
                      <a:lnTo>
                        <a:pt x="24" y="4"/>
                      </a:lnTo>
                      <a:lnTo>
                        <a:pt x="60" y="0"/>
                      </a:lnTo>
                      <a:lnTo>
                        <a:pt x="82" y="15"/>
                      </a:lnTo>
                      <a:lnTo>
                        <a:pt x="91" y="56"/>
                      </a:lnTo>
                      <a:lnTo>
                        <a:pt x="88" y="75"/>
                      </a:lnTo>
                      <a:lnTo>
                        <a:pt x="79" y="85"/>
                      </a:lnTo>
                      <a:lnTo>
                        <a:pt x="37" y="92"/>
                      </a:lnTo>
                      <a:lnTo>
                        <a:pt x="18" y="87"/>
                      </a:lnTo>
                      <a:lnTo>
                        <a:pt x="27" y="75"/>
                      </a:lnTo>
                      <a:lnTo>
                        <a:pt x="27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0" name="Freeform 452"/>
                <p:cNvSpPr>
                  <a:spLocks/>
                </p:cNvSpPr>
                <p:nvPr/>
              </p:nvSpPr>
              <p:spPr bwMode="auto">
                <a:xfrm>
                  <a:off x="5342" y="3178"/>
                  <a:ext cx="49" cy="43"/>
                </a:xfrm>
                <a:custGeom>
                  <a:avLst/>
                  <a:gdLst/>
                  <a:ahLst/>
                  <a:cxnLst>
                    <a:cxn ang="0">
                      <a:pos x="149" y="19"/>
                    </a:cxn>
                    <a:cxn ang="0">
                      <a:pos x="137" y="26"/>
                    </a:cxn>
                    <a:cxn ang="0">
                      <a:pos x="110" y="44"/>
                    </a:cxn>
                    <a:cxn ang="0">
                      <a:pos x="81" y="65"/>
                    </a:cxn>
                    <a:cxn ang="0">
                      <a:pos x="61" y="79"/>
                    </a:cxn>
                    <a:cxn ang="0">
                      <a:pos x="46" y="92"/>
                    </a:cxn>
                    <a:cxn ang="0">
                      <a:pos x="29" y="108"/>
                    </a:cxn>
                    <a:cxn ang="0">
                      <a:pos x="15" y="121"/>
                    </a:cxn>
                    <a:cxn ang="0">
                      <a:pos x="9" y="127"/>
                    </a:cxn>
                    <a:cxn ang="0">
                      <a:pos x="0" y="114"/>
                    </a:cxn>
                    <a:cxn ang="0">
                      <a:pos x="4" y="108"/>
                    </a:cxn>
                    <a:cxn ang="0">
                      <a:pos x="16" y="92"/>
                    </a:cxn>
                    <a:cxn ang="0">
                      <a:pos x="36" y="73"/>
                    </a:cxn>
                    <a:cxn ang="0">
                      <a:pos x="61" y="55"/>
                    </a:cxn>
                    <a:cxn ang="0">
                      <a:pos x="90" y="36"/>
                    </a:cxn>
                    <a:cxn ang="0">
                      <a:pos x="117" y="19"/>
                    </a:cxn>
                    <a:cxn ang="0">
                      <a:pos x="144" y="0"/>
                    </a:cxn>
                    <a:cxn ang="0">
                      <a:pos x="149" y="19"/>
                    </a:cxn>
                    <a:cxn ang="0">
                      <a:pos x="149" y="19"/>
                    </a:cxn>
                  </a:cxnLst>
                  <a:rect l="0" t="0" r="r" b="b"/>
                  <a:pathLst>
                    <a:path w="149" h="127">
                      <a:moveTo>
                        <a:pt x="149" y="19"/>
                      </a:moveTo>
                      <a:lnTo>
                        <a:pt x="137" y="26"/>
                      </a:lnTo>
                      <a:lnTo>
                        <a:pt x="110" y="44"/>
                      </a:lnTo>
                      <a:lnTo>
                        <a:pt x="81" y="65"/>
                      </a:lnTo>
                      <a:lnTo>
                        <a:pt x="61" y="79"/>
                      </a:lnTo>
                      <a:lnTo>
                        <a:pt x="46" y="92"/>
                      </a:lnTo>
                      <a:lnTo>
                        <a:pt x="29" y="108"/>
                      </a:lnTo>
                      <a:lnTo>
                        <a:pt x="15" y="121"/>
                      </a:lnTo>
                      <a:lnTo>
                        <a:pt x="9" y="127"/>
                      </a:lnTo>
                      <a:lnTo>
                        <a:pt x="0" y="114"/>
                      </a:lnTo>
                      <a:lnTo>
                        <a:pt x="4" y="108"/>
                      </a:lnTo>
                      <a:lnTo>
                        <a:pt x="16" y="92"/>
                      </a:lnTo>
                      <a:lnTo>
                        <a:pt x="36" y="73"/>
                      </a:lnTo>
                      <a:lnTo>
                        <a:pt x="61" y="55"/>
                      </a:lnTo>
                      <a:lnTo>
                        <a:pt x="90" y="36"/>
                      </a:lnTo>
                      <a:lnTo>
                        <a:pt x="117" y="19"/>
                      </a:lnTo>
                      <a:lnTo>
                        <a:pt x="144" y="0"/>
                      </a:lnTo>
                      <a:lnTo>
                        <a:pt x="149" y="19"/>
                      </a:lnTo>
                      <a:lnTo>
                        <a:pt x="149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1" name="Freeform 453"/>
                <p:cNvSpPr>
                  <a:spLocks/>
                </p:cNvSpPr>
                <p:nvPr/>
              </p:nvSpPr>
              <p:spPr bwMode="auto">
                <a:xfrm>
                  <a:off x="5288" y="3270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53" y="4"/>
                    </a:cxn>
                    <a:cxn ang="0">
                      <a:pos x="20" y="17"/>
                    </a:cxn>
                    <a:cxn ang="0">
                      <a:pos x="18" y="23"/>
                    </a:cxn>
                    <a:cxn ang="0">
                      <a:pos x="37" y="21"/>
                    </a:cxn>
                    <a:cxn ang="0">
                      <a:pos x="7" y="44"/>
                    </a:cxn>
                    <a:cxn ang="0">
                      <a:pos x="0" y="23"/>
                    </a:cxn>
                    <a:cxn ang="0">
                      <a:pos x="18" y="5"/>
                    </a:cxn>
                    <a:cxn ang="0">
                      <a:pos x="39" y="0"/>
                    </a:cxn>
                    <a:cxn ang="0">
                      <a:pos x="53" y="4"/>
                    </a:cxn>
                    <a:cxn ang="0">
                      <a:pos x="53" y="4"/>
                    </a:cxn>
                  </a:cxnLst>
                  <a:rect l="0" t="0" r="r" b="b"/>
                  <a:pathLst>
                    <a:path w="53" h="44">
                      <a:moveTo>
                        <a:pt x="53" y="4"/>
                      </a:moveTo>
                      <a:lnTo>
                        <a:pt x="20" y="17"/>
                      </a:lnTo>
                      <a:lnTo>
                        <a:pt x="18" y="23"/>
                      </a:lnTo>
                      <a:lnTo>
                        <a:pt x="37" y="21"/>
                      </a:lnTo>
                      <a:lnTo>
                        <a:pt x="7" y="44"/>
                      </a:lnTo>
                      <a:lnTo>
                        <a:pt x="0" y="23"/>
                      </a:lnTo>
                      <a:lnTo>
                        <a:pt x="18" y="5"/>
                      </a:lnTo>
                      <a:lnTo>
                        <a:pt x="39" y="0"/>
                      </a:lnTo>
                      <a:lnTo>
                        <a:pt x="53" y="4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2" name="Freeform 454"/>
                <p:cNvSpPr>
                  <a:spLocks/>
                </p:cNvSpPr>
                <p:nvPr/>
              </p:nvSpPr>
              <p:spPr bwMode="auto">
                <a:xfrm>
                  <a:off x="5181" y="3379"/>
                  <a:ext cx="34" cy="18"/>
                </a:xfrm>
                <a:custGeom>
                  <a:avLst/>
                  <a:gdLst/>
                  <a:ahLst/>
                  <a:cxnLst>
                    <a:cxn ang="0">
                      <a:pos x="102" y="44"/>
                    </a:cxn>
                    <a:cxn ang="0">
                      <a:pos x="39" y="22"/>
                    </a:cxn>
                    <a:cxn ang="0">
                      <a:pos x="13" y="0"/>
                    </a:cxn>
                    <a:cxn ang="0">
                      <a:pos x="0" y="8"/>
                    </a:cxn>
                    <a:cxn ang="0">
                      <a:pos x="13" y="21"/>
                    </a:cxn>
                    <a:cxn ang="0">
                      <a:pos x="36" y="35"/>
                    </a:cxn>
                    <a:cxn ang="0">
                      <a:pos x="63" y="45"/>
                    </a:cxn>
                    <a:cxn ang="0">
                      <a:pos x="82" y="49"/>
                    </a:cxn>
                    <a:cxn ang="0">
                      <a:pos x="95" y="52"/>
                    </a:cxn>
                    <a:cxn ang="0">
                      <a:pos x="102" y="44"/>
                    </a:cxn>
                    <a:cxn ang="0">
                      <a:pos x="102" y="44"/>
                    </a:cxn>
                  </a:cxnLst>
                  <a:rect l="0" t="0" r="r" b="b"/>
                  <a:pathLst>
                    <a:path w="102" h="52">
                      <a:moveTo>
                        <a:pt x="102" y="44"/>
                      </a:moveTo>
                      <a:lnTo>
                        <a:pt x="39" y="22"/>
                      </a:lnTo>
                      <a:lnTo>
                        <a:pt x="13" y="0"/>
                      </a:lnTo>
                      <a:lnTo>
                        <a:pt x="0" y="8"/>
                      </a:lnTo>
                      <a:lnTo>
                        <a:pt x="13" y="21"/>
                      </a:lnTo>
                      <a:lnTo>
                        <a:pt x="36" y="35"/>
                      </a:lnTo>
                      <a:lnTo>
                        <a:pt x="63" y="45"/>
                      </a:lnTo>
                      <a:lnTo>
                        <a:pt x="82" y="49"/>
                      </a:lnTo>
                      <a:lnTo>
                        <a:pt x="95" y="52"/>
                      </a:lnTo>
                      <a:lnTo>
                        <a:pt x="102" y="44"/>
                      </a:lnTo>
                      <a:lnTo>
                        <a:pt x="10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3" name="Freeform 455"/>
                <p:cNvSpPr>
                  <a:spLocks/>
                </p:cNvSpPr>
                <p:nvPr/>
              </p:nvSpPr>
              <p:spPr bwMode="auto">
                <a:xfrm>
                  <a:off x="5044" y="3335"/>
                  <a:ext cx="30" cy="87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3" y="16"/>
                    </a:cxn>
                    <a:cxn ang="0">
                      <a:pos x="12" y="43"/>
                    </a:cxn>
                    <a:cxn ang="0">
                      <a:pos x="0" y="66"/>
                    </a:cxn>
                    <a:cxn ang="0">
                      <a:pos x="5" y="73"/>
                    </a:cxn>
                    <a:cxn ang="0">
                      <a:pos x="16" y="86"/>
                    </a:cxn>
                    <a:cxn ang="0">
                      <a:pos x="24" y="92"/>
                    </a:cxn>
                    <a:cxn ang="0">
                      <a:pos x="21" y="104"/>
                    </a:cxn>
                    <a:cxn ang="0">
                      <a:pos x="26" y="125"/>
                    </a:cxn>
                    <a:cxn ang="0">
                      <a:pos x="32" y="135"/>
                    </a:cxn>
                    <a:cxn ang="0">
                      <a:pos x="32" y="177"/>
                    </a:cxn>
                    <a:cxn ang="0">
                      <a:pos x="38" y="200"/>
                    </a:cxn>
                    <a:cxn ang="0">
                      <a:pos x="44" y="210"/>
                    </a:cxn>
                    <a:cxn ang="0">
                      <a:pos x="39" y="243"/>
                    </a:cxn>
                    <a:cxn ang="0">
                      <a:pos x="51" y="253"/>
                    </a:cxn>
                    <a:cxn ang="0">
                      <a:pos x="64" y="259"/>
                    </a:cxn>
                    <a:cxn ang="0">
                      <a:pos x="90" y="261"/>
                    </a:cxn>
                    <a:cxn ang="0">
                      <a:pos x="90" y="248"/>
                    </a:cxn>
                    <a:cxn ang="0">
                      <a:pos x="58" y="245"/>
                    </a:cxn>
                    <a:cxn ang="0">
                      <a:pos x="52" y="216"/>
                    </a:cxn>
                    <a:cxn ang="0">
                      <a:pos x="64" y="207"/>
                    </a:cxn>
                    <a:cxn ang="0">
                      <a:pos x="75" y="209"/>
                    </a:cxn>
                    <a:cxn ang="0">
                      <a:pos x="81" y="200"/>
                    </a:cxn>
                    <a:cxn ang="0">
                      <a:pos x="49" y="196"/>
                    </a:cxn>
                    <a:cxn ang="0">
                      <a:pos x="45" y="179"/>
                    </a:cxn>
                    <a:cxn ang="0">
                      <a:pos x="42" y="164"/>
                    </a:cxn>
                    <a:cxn ang="0">
                      <a:pos x="45" y="154"/>
                    </a:cxn>
                    <a:cxn ang="0">
                      <a:pos x="64" y="155"/>
                    </a:cxn>
                    <a:cxn ang="0">
                      <a:pos x="75" y="155"/>
                    </a:cxn>
                    <a:cxn ang="0">
                      <a:pos x="67" y="143"/>
                    </a:cxn>
                    <a:cxn ang="0">
                      <a:pos x="57" y="137"/>
                    </a:cxn>
                    <a:cxn ang="0">
                      <a:pos x="41" y="132"/>
                    </a:cxn>
                    <a:cxn ang="0">
                      <a:pos x="35" y="122"/>
                    </a:cxn>
                    <a:cxn ang="0">
                      <a:pos x="34" y="108"/>
                    </a:cxn>
                    <a:cxn ang="0">
                      <a:pos x="51" y="99"/>
                    </a:cxn>
                    <a:cxn ang="0">
                      <a:pos x="48" y="88"/>
                    </a:cxn>
                    <a:cxn ang="0">
                      <a:pos x="39" y="85"/>
                    </a:cxn>
                    <a:cxn ang="0">
                      <a:pos x="28" y="88"/>
                    </a:cxn>
                    <a:cxn ang="0">
                      <a:pos x="18" y="73"/>
                    </a:cxn>
                    <a:cxn ang="0">
                      <a:pos x="42" y="69"/>
                    </a:cxn>
                    <a:cxn ang="0">
                      <a:pos x="41" y="62"/>
                    </a:cxn>
                    <a:cxn ang="0">
                      <a:pos x="36" y="55"/>
                    </a:cxn>
                    <a:cxn ang="0">
                      <a:pos x="22" y="55"/>
                    </a:cxn>
                    <a:cxn ang="0">
                      <a:pos x="13" y="59"/>
                    </a:cxn>
                    <a:cxn ang="0">
                      <a:pos x="22" y="34"/>
                    </a:cxn>
                    <a:cxn ang="0">
                      <a:pos x="18" y="16"/>
                    </a:cxn>
                    <a:cxn ang="0">
                      <a:pos x="35" y="9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90" h="261">
                      <a:moveTo>
                        <a:pt x="18" y="0"/>
                      </a:moveTo>
                      <a:lnTo>
                        <a:pt x="3" y="16"/>
                      </a:lnTo>
                      <a:lnTo>
                        <a:pt x="12" y="43"/>
                      </a:lnTo>
                      <a:lnTo>
                        <a:pt x="0" y="66"/>
                      </a:lnTo>
                      <a:lnTo>
                        <a:pt x="5" y="73"/>
                      </a:lnTo>
                      <a:lnTo>
                        <a:pt x="16" y="86"/>
                      </a:lnTo>
                      <a:lnTo>
                        <a:pt x="24" y="92"/>
                      </a:lnTo>
                      <a:lnTo>
                        <a:pt x="21" y="104"/>
                      </a:lnTo>
                      <a:lnTo>
                        <a:pt x="26" y="125"/>
                      </a:lnTo>
                      <a:lnTo>
                        <a:pt x="32" y="135"/>
                      </a:lnTo>
                      <a:lnTo>
                        <a:pt x="32" y="177"/>
                      </a:lnTo>
                      <a:lnTo>
                        <a:pt x="38" y="200"/>
                      </a:lnTo>
                      <a:lnTo>
                        <a:pt x="44" y="210"/>
                      </a:lnTo>
                      <a:lnTo>
                        <a:pt x="39" y="243"/>
                      </a:lnTo>
                      <a:lnTo>
                        <a:pt x="51" y="253"/>
                      </a:lnTo>
                      <a:lnTo>
                        <a:pt x="64" y="259"/>
                      </a:lnTo>
                      <a:lnTo>
                        <a:pt x="90" y="261"/>
                      </a:lnTo>
                      <a:lnTo>
                        <a:pt x="90" y="248"/>
                      </a:lnTo>
                      <a:lnTo>
                        <a:pt x="58" y="245"/>
                      </a:lnTo>
                      <a:lnTo>
                        <a:pt x="52" y="216"/>
                      </a:lnTo>
                      <a:lnTo>
                        <a:pt x="64" y="207"/>
                      </a:lnTo>
                      <a:lnTo>
                        <a:pt x="75" y="209"/>
                      </a:lnTo>
                      <a:lnTo>
                        <a:pt x="81" y="200"/>
                      </a:lnTo>
                      <a:lnTo>
                        <a:pt x="49" y="196"/>
                      </a:lnTo>
                      <a:lnTo>
                        <a:pt x="45" y="179"/>
                      </a:lnTo>
                      <a:lnTo>
                        <a:pt x="42" y="164"/>
                      </a:lnTo>
                      <a:lnTo>
                        <a:pt x="45" y="154"/>
                      </a:lnTo>
                      <a:lnTo>
                        <a:pt x="64" y="155"/>
                      </a:lnTo>
                      <a:lnTo>
                        <a:pt x="75" y="155"/>
                      </a:lnTo>
                      <a:lnTo>
                        <a:pt x="67" y="143"/>
                      </a:lnTo>
                      <a:lnTo>
                        <a:pt x="57" y="137"/>
                      </a:lnTo>
                      <a:lnTo>
                        <a:pt x="41" y="132"/>
                      </a:lnTo>
                      <a:lnTo>
                        <a:pt x="35" y="122"/>
                      </a:lnTo>
                      <a:lnTo>
                        <a:pt x="34" y="108"/>
                      </a:lnTo>
                      <a:lnTo>
                        <a:pt x="51" y="99"/>
                      </a:lnTo>
                      <a:lnTo>
                        <a:pt x="48" y="88"/>
                      </a:lnTo>
                      <a:lnTo>
                        <a:pt x="39" y="85"/>
                      </a:lnTo>
                      <a:lnTo>
                        <a:pt x="28" y="88"/>
                      </a:lnTo>
                      <a:lnTo>
                        <a:pt x="18" y="73"/>
                      </a:lnTo>
                      <a:lnTo>
                        <a:pt x="42" y="69"/>
                      </a:lnTo>
                      <a:lnTo>
                        <a:pt x="41" y="62"/>
                      </a:lnTo>
                      <a:lnTo>
                        <a:pt x="36" y="55"/>
                      </a:lnTo>
                      <a:lnTo>
                        <a:pt x="22" y="55"/>
                      </a:lnTo>
                      <a:lnTo>
                        <a:pt x="13" y="59"/>
                      </a:lnTo>
                      <a:lnTo>
                        <a:pt x="22" y="34"/>
                      </a:lnTo>
                      <a:lnTo>
                        <a:pt x="18" y="16"/>
                      </a:lnTo>
                      <a:lnTo>
                        <a:pt x="35" y="9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4" name="Freeform 456"/>
                <p:cNvSpPr>
                  <a:spLocks/>
                </p:cNvSpPr>
                <p:nvPr/>
              </p:nvSpPr>
              <p:spPr bwMode="auto">
                <a:xfrm>
                  <a:off x="4620" y="3182"/>
                  <a:ext cx="178" cy="1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2" y="289"/>
                    </a:cxn>
                    <a:cxn ang="0">
                      <a:pos x="222" y="289"/>
                    </a:cxn>
                    <a:cxn ang="0">
                      <a:pos x="385" y="458"/>
                    </a:cxn>
                    <a:cxn ang="0">
                      <a:pos x="401" y="468"/>
                    </a:cxn>
                    <a:cxn ang="0">
                      <a:pos x="436" y="490"/>
                    </a:cxn>
                    <a:cxn ang="0">
                      <a:pos x="456" y="504"/>
                    </a:cxn>
                    <a:cxn ang="0">
                      <a:pos x="475" y="519"/>
                    </a:cxn>
                    <a:cxn ang="0">
                      <a:pos x="499" y="542"/>
                    </a:cxn>
                    <a:cxn ang="0">
                      <a:pos x="522" y="579"/>
                    </a:cxn>
                    <a:cxn ang="0">
                      <a:pos x="532" y="596"/>
                    </a:cxn>
                    <a:cxn ang="0">
                      <a:pos x="514" y="582"/>
                    </a:cxn>
                    <a:cxn ang="0">
                      <a:pos x="493" y="569"/>
                    </a:cxn>
                    <a:cxn ang="0">
                      <a:pos x="469" y="552"/>
                    </a:cxn>
                    <a:cxn ang="0">
                      <a:pos x="444" y="533"/>
                    </a:cxn>
                    <a:cxn ang="0">
                      <a:pos x="420" y="517"/>
                    </a:cxn>
                    <a:cxn ang="0">
                      <a:pos x="397" y="501"/>
                    </a:cxn>
                    <a:cxn ang="0">
                      <a:pos x="381" y="491"/>
                    </a:cxn>
                    <a:cxn ang="0">
                      <a:pos x="361" y="477"/>
                    </a:cxn>
                    <a:cxn ang="0">
                      <a:pos x="345" y="465"/>
                    </a:cxn>
                    <a:cxn ang="0">
                      <a:pos x="326" y="452"/>
                    </a:cxn>
                    <a:cxn ang="0">
                      <a:pos x="305" y="436"/>
                    </a:cxn>
                    <a:cxn ang="0">
                      <a:pos x="283" y="419"/>
                    </a:cxn>
                    <a:cxn ang="0">
                      <a:pos x="260" y="402"/>
                    </a:cxn>
                    <a:cxn ang="0">
                      <a:pos x="237" y="385"/>
                    </a:cxn>
                    <a:cxn ang="0">
                      <a:pos x="214" y="367"/>
                    </a:cxn>
                    <a:cxn ang="0">
                      <a:pos x="192" y="351"/>
                    </a:cxn>
                    <a:cxn ang="0">
                      <a:pos x="172" y="336"/>
                    </a:cxn>
                    <a:cxn ang="0">
                      <a:pos x="153" y="323"/>
                    </a:cxn>
                    <a:cxn ang="0">
                      <a:pos x="127" y="301"/>
                    </a:cxn>
                    <a:cxn ang="0">
                      <a:pos x="117" y="294"/>
                    </a:cxn>
                    <a:cxn ang="0">
                      <a:pos x="163" y="281"/>
                    </a:cxn>
                    <a:cxn ang="0">
                      <a:pos x="168" y="230"/>
                    </a:cxn>
                    <a:cxn ang="0">
                      <a:pos x="155" y="217"/>
                    </a:cxn>
                    <a:cxn ang="0">
                      <a:pos x="136" y="200"/>
                    </a:cxn>
                    <a:cxn ang="0">
                      <a:pos x="114" y="181"/>
                    </a:cxn>
                    <a:cxn ang="0">
                      <a:pos x="91" y="161"/>
                    </a:cxn>
                    <a:cxn ang="0">
                      <a:pos x="68" y="141"/>
                    </a:cxn>
                    <a:cxn ang="0">
                      <a:pos x="48" y="122"/>
                    </a:cxn>
                    <a:cxn ang="0">
                      <a:pos x="31" y="104"/>
                    </a:cxn>
                    <a:cxn ang="0">
                      <a:pos x="21" y="88"/>
                    </a:cxn>
                    <a:cxn ang="0">
                      <a:pos x="3" y="3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2" h="596">
                      <a:moveTo>
                        <a:pt x="0" y="0"/>
                      </a:moveTo>
                      <a:lnTo>
                        <a:pt x="302" y="289"/>
                      </a:lnTo>
                      <a:lnTo>
                        <a:pt x="222" y="289"/>
                      </a:lnTo>
                      <a:lnTo>
                        <a:pt x="385" y="458"/>
                      </a:lnTo>
                      <a:lnTo>
                        <a:pt x="401" y="468"/>
                      </a:lnTo>
                      <a:lnTo>
                        <a:pt x="436" y="490"/>
                      </a:lnTo>
                      <a:lnTo>
                        <a:pt x="456" y="504"/>
                      </a:lnTo>
                      <a:lnTo>
                        <a:pt x="475" y="519"/>
                      </a:lnTo>
                      <a:lnTo>
                        <a:pt x="499" y="542"/>
                      </a:lnTo>
                      <a:lnTo>
                        <a:pt x="522" y="579"/>
                      </a:lnTo>
                      <a:lnTo>
                        <a:pt x="532" y="596"/>
                      </a:lnTo>
                      <a:lnTo>
                        <a:pt x="514" y="582"/>
                      </a:lnTo>
                      <a:lnTo>
                        <a:pt x="493" y="569"/>
                      </a:lnTo>
                      <a:lnTo>
                        <a:pt x="469" y="552"/>
                      </a:lnTo>
                      <a:lnTo>
                        <a:pt x="444" y="533"/>
                      </a:lnTo>
                      <a:lnTo>
                        <a:pt x="420" y="517"/>
                      </a:lnTo>
                      <a:lnTo>
                        <a:pt x="397" y="501"/>
                      </a:lnTo>
                      <a:lnTo>
                        <a:pt x="381" y="491"/>
                      </a:lnTo>
                      <a:lnTo>
                        <a:pt x="361" y="477"/>
                      </a:lnTo>
                      <a:lnTo>
                        <a:pt x="345" y="465"/>
                      </a:lnTo>
                      <a:lnTo>
                        <a:pt x="326" y="452"/>
                      </a:lnTo>
                      <a:lnTo>
                        <a:pt x="305" y="436"/>
                      </a:lnTo>
                      <a:lnTo>
                        <a:pt x="283" y="419"/>
                      </a:lnTo>
                      <a:lnTo>
                        <a:pt x="260" y="402"/>
                      </a:lnTo>
                      <a:lnTo>
                        <a:pt x="237" y="385"/>
                      </a:lnTo>
                      <a:lnTo>
                        <a:pt x="214" y="367"/>
                      </a:lnTo>
                      <a:lnTo>
                        <a:pt x="192" y="351"/>
                      </a:lnTo>
                      <a:lnTo>
                        <a:pt x="172" y="336"/>
                      </a:lnTo>
                      <a:lnTo>
                        <a:pt x="153" y="323"/>
                      </a:lnTo>
                      <a:lnTo>
                        <a:pt x="127" y="301"/>
                      </a:lnTo>
                      <a:lnTo>
                        <a:pt x="117" y="294"/>
                      </a:lnTo>
                      <a:lnTo>
                        <a:pt x="163" y="281"/>
                      </a:lnTo>
                      <a:lnTo>
                        <a:pt x="168" y="230"/>
                      </a:lnTo>
                      <a:lnTo>
                        <a:pt x="155" y="217"/>
                      </a:lnTo>
                      <a:lnTo>
                        <a:pt x="136" y="200"/>
                      </a:lnTo>
                      <a:lnTo>
                        <a:pt x="114" y="181"/>
                      </a:lnTo>
                      <a:lnTo>
                        <a:pt x="91" y="161"/>
                      </a:lnTo>
                      <a:lnTo>
                        <a:pt x="68" y="141"/>
                      </a:lnTo>
                      <a:lnTo>
                        <a:pt x="48" y="122"/>
                      </a:lnTo>
                      <a:lnTo>
                        <a:pt x="31" y="104"/>
                      </a:lnTo>
                      <a:lnTo>
                        <a:pt x="21" y="88"/>
                      </a:lnTo>
                      <a:lnTo>
                        <a:pt x="3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5" name="Freeform 457"/>
                <p:cNvSpPr>
                  <a:spLocks/>
                </p:cNvSpPr>
                <p:nvPr/>
              </p:nvSpPr>
              <p:spPr bwMode="auto">
                <a:xfrm>
                  <a:off x="4627" y="3256"/>
                  <a:ext cx="132" cy="1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9" y="180"/>
                    </a:cxn>
                    <a:cxn ang="0">
                      <a:pos x="147" y="195"/>
                    </a:cxn>
                    <a:cxn ang="0">
                      <a:pos x="165" y="211"/>
                    </a:cxn>
                    <a:cxn ang="0">
                      <a:pos x="188" y="231"/>
                    </a:cxn>
                    <a:cxn ang="0">
                      <a:pos x="214" y="254"/>
                    </a:cxn>
                    <a:cxn ang="0">
                      <a:pos x="239" y="278"/>
                    </a:cxn>
                    <a:cxn ang="0">
                      <a:pos x="263" y="301"/>
                    </a:cxn>
                    <a:cxn ang="0">
                      <a:pos x="285" y="323"/>
                    </a:cxn>
                    <a:cxn ang="0">
                      <a:pos x="304" y="345"/>
                    </a:cxn>
                    <a:cxn ang="0">
                      <a:pos x="323" y="366"/>
                    </a:cxn>
                    <a:cxn ang="0">
                      <a:pos x="341" y="388"/>
                    </a:cxn>
                    <a:cxn ang="0">
                      <a:pos x="359" y="408"/>
                    </a:cxn>
                    <a:cxn ang="0">
                      <a:pos x="373" y="427"/>
                    </a:cxn>
                    <a:cxn ang="0">
                      <a:pos x="385" y="440"/>
                    </a:cxn>
                    <a:cxn ang="0">
                      <a:pos x="395" y="453"/>
                    </a:cxn>
                    <a:cxn ang="0">
                      <a:pos x="377" y="438"/>
                    </a:cxn>
                    <a:cxn ang="0">
                      <a:pos x="359" y="422"/>
                    </a:cxn>
                    <a:cxn ang="0">
                      <a:pos x="336" y="402"/>
                    </a:cxn>
                    <a:cxn ang="0">
                      <a:pos x="310" y="381"/>
                    </a:cxn>
                    <a:cxn ang="0">
                      <a:pos x="282" y="359"/>
                    </a:cxn>
                    <a:cxn ang="0">
                      <a:pos x="256" y="339"/>
                    </a:cxn>
                    <a:cxn ang="0">
                      <a:pos x="230" y="323"/>
                    </a:cxn>
                    <a:cxn ang="0">
                      <a:pos x="206" y="308"/>
                    </a:cxn>
                    <a:cxn ang="0">
                      <a:pos x="181" y="291"/>
                    </a:cxn>
                    <a:cxn ang="0">
                      <a:pos x="157" y="274"/>
                    </a:cxn>
                    <a:cxn ang="0">
                      <a:pos x="132" y="255"/>
                    </a:cxn>
                    <a:cxn ang="0">
                      <a:pos x="112" y="238"/>
                    </a:cxn>
                    <a:cxn ang="0">
                      <a:pos x="92" y="221"/>
                    </a:cxn>
                    <a:cxn ang="0">
                      <a:pos x="78" y="203"/>
                    </a:cxn>
                    <a:cxn ang="0">
                      <a:pos x="67" y="189"/>
                    </a:cxn>
                    <a:cxn ang="0">
                      <a:pos x="47" y="143"/>
                    </a:cxn>
                    <a:cxn ang="0">
                      <a:pos x="36" y="113"/>
                    </a:cxn>
                    <a:cxn ang="0">
                      <a:pos x="26" y="79"/>
                    </a:cxn>
                    <a:cxn ang="0">
                      <a:pos x="16" y="49"/>
                    </a:cxn>
                    <a:cxn ang="0">
                      <a:pos x="7" y="23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5" h="453">
                      <a:moveTo>
                        <a:pt x="0" y="0"/>
                      </a:moveTo>
                      <a:lnTo>
                        <a:pt x="129" y="180"/>
                      </a:lnTo>
                      <a:lnTo>
                        <a:pt x="147" y="195"/>
                      </a:lnTo>
                      <a:lnTo>
                        <a:pt x="165" y="211"/>
                      </a:lnTo>
                      <a:lnTo>
                        <a:pt x="188" y="231"/>
                      </a:lnTo>
                      <a:lnTo>
                        <a:pt x="214" y="254"/>
                      </a:lnTo>
                      <a:lnTo>
                        <a:pt x="239" y="278"/>
                      </a:lnTo>
                      <a:lnTo>
                        <a:pt x="263" y="301"/>
                      </a:lnTo>
                      <a:lnTo>
                        <a:pt x="285" y="323"/>
                      </a:lnTo>
                      <a:lnTo>
                        <a:pt x="304" y="345"/>
                      </a:lnTo>
                      <a:lnTo>
                        <a:pt x="323" y="366"/>
                      </a:lnTo>
                      <a:lnTo>
                        <a:pt x="341" y="388"/>
                      </a:lnTo>
                      <a:lnTo>
                        <a:pt x="359" y="408"/>
                      </a:lnTo>
                      <a:lnTo>
                        <a:pt x="373" y="427"/>
                      </a:lnTo>
                      <a:lnTo>
                        <a:pt x="385" y="440"/>
                      </a:lnTo>
                      <a:lnTo>
                        <a:pt x="395" y="453"/>
                      </a:lnTo>
                      <a:lnTo>
                        <a:pt x="377" y="438"/>
                      </a:lnTo>
                      <a:lnTo>
                        <a:pt x="359" y="422"/>
                      </a:lnTo>
                      <a:lnTo>
                        <a:pt x="336" y="402"/>
                      </a:lnTo>
                      <a:lnTo>
                        <a:pt x="310" y="381"/>
                      </a:lnTo>
                      <a:lnTo>
                        <a:pt x="282" y="359"/>
                      </a:lnTo>
                      <a:lnTo>
                        <a:pt x="256" y="339"/>
                      </a:lnTo>
                      <a:lnTo>
                        <a:pt x="230" y="323"/>
                      </a:lnTo>
                      <a:lnTo>
                        <a:pt x="206" y="308"/>
                      </a:lnTo>
                      <a:lnTo>
                        <a:pt x="181" y="291"/>
                      </a:lnTo>
                      <a:lnTo>
                        <a:pt x="157" y="274"/>
                      </a:lnTo>
                      <a:lnTo>
                        <a:pt x="132" y="255"/>
                      </a:lnTo>
                      <a:lnTo>
                        <a:pt x="112" y="238"/>
                      </a:lnTo>
                      <a:lnTo>
                        <a:pt x="92" y="221"/>
                      </a:lnTo>
                      <a:lnTo>
                        <a:pt x="78" y="203"/>
                      </a:lnTo>
                      <a:lnTo>
                        <a:pt x="67" y="189"/>
                      </a:lnTo>
                      <a:lnTo>
                        <a:pt x="47" y="143"/>
                      </a:lnTo>
                      <a:lnTo>
                        <a:pt x="36" y="113"/>
                      </a:lnTo>
                      <a:lnTo>
                        <a:pt x="26" y="79"/>
                      </a:lnTo>
                      <a:lnTo>
                        <a:pt x="16" y="49"/>
                      </a:lnTo>
                      <a:lnTo>
                        <a:pt x="7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6" name="Freeform 458"/>
                <p:cNvSpPr>
                  <a:spLocks/>
                </p:cNvSpPr>
                <p:nvPr/>
              </p:nvSpPr>
              <p:spPr bwMode="auto">
                <a:xfrm>
                  <a:off x="4650" y="3359"/>
                  <a:ext cx="172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28" y="23"/>
                    </a:cxn>
                    <a:cxn ang="0">
                      <a:pos x="42" y="35"/>
                    </a:cxn>
                    <a:cxn ang="0">
                      <a:pos x="60" y="47"/>
                    </a:cxn>
                    <a:cxn ang="0">
                      <a:pos x="77" y="62"/>
                    </a:cxn>
                    <a:cxn ang="0">
                      <a:pos x="94" y="76"/>
                    </a:cxn>
                    <a:cxn ang="0">
                      <a:pos x="113" y="91"/>
                    </a:cxn>
                    <a:cxn ang="0">
                      <a:pos x="133" y="105"/>
                    </a:cxn>
                    <a:cxn ang="0">
                      <a:pos x="150" y="120"/>
                    </a:cxn>
                    <a:cxn ang="0">
                      <a:pos x="168" y="132"/>
                    </a:cxn>
                    <a:cxn ang="0">
                      <a:pos x="198" y="154"/>
                    </a:cxn>
                    <a:cxn ang="0">
                      <a:pos x="218" y="168"/>
                    </a:cxn>
                    <a:cxn ang="0">
                      <a:pos x="256" y="186"/>
                    </a:cxn>
                    <a:cxn ang="0">
                      <a:pos x="302" y="206"/>
                    </a:cxn>
                    <a:cxn ang="0">
                      <a:pos x="343" y="225"/>
                    </a:cxn>
                    <a:cxn ang="0">
                      <a:pos x="369" y="235"/>
                    </a:cxn>
                    <a:cxn ang="0">
                      <a:pos x="394" y="248"/>
                    </a:cxn>
                    <a:cxn ang="0">
                      <a:pos x="431" y="268"/>
                    </a:cxn>
                    <a:cxn ang="0">
                      <a:pos x="470" y="289"/>
                    </a:cxn>
                    <a:cxn ang="0">
                      <a:pos x="495" y="307"/>
                    </a:cxn>
                    <a:cxn ang="0">
                      <a:pos x="508" y="320"/>
                    </a:cxn>
                    <a:cxn ang="0">
                      <a:pos x="518" y="330"/>
                    </a:cxn>
                    <a:cxn ang="0">
                      <a:pos x="518" y="337"/>
                    </a:cxn>
                    <a:cxn ang="0">
                      <a:pos x="503" y="340"/>
                    </a:cxn>
                    <a:cxn ang="0">
                      <a:pos x="427" y="321"/>
                    </a:cxn>
                    <a:cxn ang="0">
                      <a:pos x="392" y="308"/>
                    </a:cxn>
                    <a:cxn ang="0">
                      <a:pos x="378" y="302"/>
                    </a:cxn>
                    <a:cxn ang="0">
                      <a:pos x="343" y="291"/>
                    </a:cxn>
                    <a:cxn ang="0">
                      <a:pos x="309" y="277"/>
                    </a:cxn>
                    <a:cxn ang="0">
                      <a:pos x="267" y="261"/>
                    </a:cxn>
                    <a:cxn ang="0">
                      <a:pos x="224" y="241"/>
                    </a:cxn>
                    <a:cxn ang="0">
                      <a:pos x="185" y="220"/>
                    </a:cxn>
                    <a:cxn ang="0">
                      <a:pos x="153" y="200"/>
                    </a:cxn>
                    <a:cxn ang="0">
                      <a:pos x="134" y="181"/>
                    </a:cxn>
                    <a:cxn ang="0">
                      <a:pos x="120" y="158"/>
                    </a:cxn>
                    <a:cxn ang="0">
                      <a:pos x="101" y="131"/>
                    </a:cxn>
                    <a:cxn ang="0">
                      <a:pos x="78" y="101"/>
                    </a:cxn>
                    <a:cxn ang="0">
                      <a:pos x="68" y="86"/>
                    </a:cxn>
                    <a:cxn ang="0">
                      <a:pos x="57" y="72"/>
                    </a:cxn>
                    <a:cxn ang="0">
                      <a:pos x="45" y="58"/>
                    </a:cxn>
                    <a:cxn ang="0">
                      <a:pos x="35" y="45"/>
                    </a:cxn>
                    <a:cxn ang="0">
                      <a:pos x="16" y="22"/>
                    </a:cxn>
                    <a:cxn ang="0">
                      <a:pos x="5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8" h="340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28" y="23"/>
                      </a:lnTo>
                      <a:lnTo>
                        <a:pt x="42" y="35"/>
                      </a:lnTo>
                      <a:lnTo>
                        <a:pt x="60" y="47"/>
                      </a:lnTo>
                      <a:lnTo>
                        <a:pt x="77" y="62"/>
                      </a:lnTo>
                      <a:lnTo>
                        <a:pt x="94" y="76"/>
                      </a:lnTo>
                      <a:lnTo>
                        <a:pt x="113" y="91"/>
                      </a:lnTo>
                      <a:lnTo>
                        <a:pt x="133" y="105"/>
                      </a:lnTo>
                      <a:lnTo>
                        <a:pt x="150" y="120"/>
                      </a:lnTo>
                      <a:lnTo>
                        <a:pt x="168" y="132"/>
                      </a:lnTo>
                      <a:lnTo>
                        <a:pt x="198" y="154"/>
                      </a:lnTo>
                      <a:lnTo>
                        <a:pt x="218" y="168"/>
                      </a:lnTo>
                      <a:lnTo>
                        <a:pt x="256" y="186"/>
                      </a:lnTo>
                      <a:lnTo>
                        <a:pt x="302" y="206"/>
                      </a:lnTo>
                      <a:lnTo>
                        <a:pt x="343" y="225"/>
                      </a:lnTo>
                      <a:lnTo>
                        <a:pt x="369" y="235"/>
                      </a:lnTo>
                      <a:lnTo>
                        <a:pt x="394" y="248"/>
                      </a:lnTo>
                      <a:lnTo>
                        <a:pt x="431" y="268"/>
                      </a:lnTo>
                      <a:lnTo>
                        <a:pt x="470" y="289"/>
                      </a:lnTo>
                      <a:lnTo>
                        <a:pt x="495" y="307"/>
                      </a:lnTo>
                      <a:lnTo>
                        <a:pt x="508" y="320"/>
                      </a:lnTo>
                      <a:lnTo>
                        <a:pt x="518" y="330"/>
                      </a:lnTo>
                      <a:lnTo>
                        <a:pt x="518" y="337"/>
                      </a:lnTo>
                      <a:lnTo>
                        <a:pt x="503" y="340"/>
                      </a:lnTo>
                      <a:lnTo>
                        <a:pt x="427" y="321"/>
                      </a:lnTo>
                      <a:lnTo>
                        <a:pt x="392" y="308"/>
                      </a:lnTo>
                      <a:lnTo>
                        <a:pt x="378" y="302"/>
                      </a:lnTo>
                      <a:lnTo>
                        <a:pt x="343" y="291"/>
                      </a:lnTo>
                      <a:lnTo>
                        <a:pt x="309" y="277"/>
                      </a:lnTo>
                      <a:lnTo>
                        <a:pt x="267" y="261"/>
                      </a:lnTo>
                      <a:lnTo>
                        <a:pt x="224" y="241"/>
                      </a:lnTo>
                      <a:lnTo>
                        <a:pt x="185" y="220"/>
                      </a:lnTo>
                      <a:lnTo>
                        <a:pt x="153" y="200"/>
                      </a:lnTo>
                      <a:lnTo>
                        <a:pt x="134" y="181"/>
                      </a:lnTo>
                      <a:lnTo>
                        <a:pt x="120" y="158"/>
                      </a:lnTo>
                      <a:lnTo>
                        <a:pt x="101" y="131"/>
                      </a:lnTo>
                      <a:lnTo>
                        <a:pt x="78" y="101"/>
                      </a:lnTo>
                      <a:lnTo>
                        <a:pt x="68" y="86"/>
                      </a:lnTo>
                      <a:lnTo>
                        <a:pt x="57" y="72"/>
                      </a:lnTo>
                      <a:lnTo>
                        <a:pt x="45" y="58"/>
                      </a:lnTo>
                      <a:lnTo>
                        <a:pt x="35" y="45"/>
                      </a:lnTo>
                      <a:lnTo>
                        <a:pt x="16" y="22"/>
                      </a:lnTo>
                      <a:lnTo>
                        <a:pt x="5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7" name="Freeform 459"/>
                <p:cNvSpPr>
                  <a:spLocks/>
                </p:cNvSpPr>
                <p:nvPr/>
              </p:nvSpPr>
              <p:spPr bwMode="auto">
                <a:xfrm>
                  <a:off x="5052" y="3074"/>
                  <a:ext cx="52" cy="24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26" y="176"/>
                    </a:cxn>
                    <a:cxn ang="0">
                      <a:pos x="42" y="215"/>
                    </a:cxn>
                    <a:cxn ang="0">
                      <a:pos x="42" y="239"/>
                    </a:cxn>
                    <a:cxn ang="0">
                      <a:pos x="121" y="206"/>
                    </a:cxn>
                    <a:cxn ang="0">
                      <a:pos x="80" y="553"/>
                    </a:cxn>
                    <a:cxn ang="0">
                      <a:pos x="65" y="709"/>
                    </a:cxn>
                    <a:cxn ang="0">
                      <a:pos x="71" y="713"/>
                    </a:cxn>
                    <a:cxn ang="0">
                      <a:pos x="83" y="719"/>
                    </a:cxn>
                    <a:cxn ang="0">
                      <a:pos x="96" y="712"/>
                    </a:cxn>
                    <a:cxn ang="0">
                      <a:pos x="100" y="677"/>
                    </a:cxn>
                    <a:cxn ang="0">
                      <a:pos x="108" y="568"/>
                    </a:cxn>
                    <a:cxn ang="0">
                      <a:pos x="117" y="484"/>
                    </a:cxn>
                    <a:cxn ang="0">
                      <a:pos x="127" y="396"/>
                    </a:cxn>
                    <a:cxn ang="0">
                      <a:pos x="137" y="310"/>
                    </a:cxn>
                    <a:cxn ang="0">
                      <a:pos x="147" y="238"/>
                    </a:cxn>
                    <a:cxn ang="0">
                      <a:pos x="155" y="167"/>
                    </a:cxn>
                    <a:cxn ang="0">
                      <a:pos x="62" y="51"/>
                    </a:cxn>
                    <a:cxn ang="0">
                      <a:pos x="21" y="0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55" h="719">
                      <a:moveTo>
                        <a:pt x="0" y="9"/>
                      </a:moveTo>
                      <a:lnTo>
                        <a:pt x="126" y="176"/>
                      </a:lnTo>
                      <a:lnTo>
                        <a:pt x="42" y="215"/>
                      </a:lnTo>
                      <a:lnTo>
                        <a:pt x="42" y="239"/>
                      </a:lnTo>
                      <a:lnTo>
                        <a:pt x="121" y="206"/>
                      </a:lnTo>
                      <a:lnTo>
                        <a:pt x="80" y="553"/>
                      </a:lnTo>
                      <a:lnTo>
                        <a:pt x="65" y="709"/>
                      </a:lnTo>
                      <a:lnTo>
                        <a:pt x="71" y="713"/>
                      </a:lnTo>
                      <a:lnTo>
                        <a:pt x="83" y="719"/>
                      </a:lnTo>
                      <a:lnTo>
                        <a:pt x="96" y="712"/>
                      </a:lnTo>
                      <a:lnTo>
                        <a:pt x="100" y="677"/>
                      </a:lnTo>
                      <a:lnTo>
                        <a:pt x="108" y="568"/>
                      </a:lnTo>
                      <a:lnTo>
                        <a:pt x="117" y="484"/>
                      </a:lnTo>
                      <a:lnTo>
                        <a:pt x="127" y="396"/>
                      </a:lnTo>
                      <a:lnTo>
                        <a:pt x="137" y="310"/>
                      </a:lnTo>
                      <a:lnTo>
                        <a:pt x="147" y="238"/>
                      </a:lnTo>
                      <a:lnTo>
                        <a:pt x="155" y="167"/>
                      </a:lnTo>
                      <a:lnTo>
                        <a:pt x="62" y="51"/>
                      </a:lnTo>
                      <a:lnTo>
                        <a:pt x="21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8" name="Freeform 460"/>
                <p:cNvSpPr>
                  <a:spLocks/>
                </p:cNvSpPr>
                <p:nvPr/>
              </p:nvSpPr>
              <p:spPr bwMode="auto">
                <a:xfrm>
                  <a:off x="4750" y="3480"/>
                  <a:ext cx="109" cy="156"/>
                </a:xfrm>
                <a:custGeom>
                  <a:avLst/>
                  <a:gdLst/>
                  <a:ahLst/>
                  <a:cxnLst>
                    <a:cxn ang="0">
                      <a:pos x="283" y="0"/>
                    </a:cxn>
                    <a:cxn ang="0">
                      <a:pos x="232" y="26"/>
                    </a:cxn>
                    <a:cxn ang="0">
                      <a:pos x="113" y="27"/>
                    </a:cxn>
                    <a:cxn ang="0">
                      <a:pos x="52" y="37"/>
                    </a:cxn>
                    <a:cxn ang="0">
                      <a:pos x="0" y="109"/>
                    </a:cxn>
                    <a:cxn ang="0">
                      <a:pos x="19" y="99"/>
                    </a:cxn>
                    <a:cxn ang="0">
                      <a:pos x="64" y="79"/>
                    </a:cxn>
                    <a:cxn ang="0">
                      <a:pos x="111" y="59"/>
                    </a:cxn>
                    <a:cxn ang="0">
                      <a:pos x="140" y="49"/>
                    </a:cxn>
                    <a:cxn ang="0">
                      <a:pos x="208" y="37"/>
                    </a:cxn>
                    <a:cxn ang="0">
                      <a:pos x="189" y="73"/>
                    </a:cxn>
                    <a:cxn ang="0">
                      <a:pos x="231" y="65"/>
                    </a:cxn>
                    <a:cxn ang="0">
                      <a:pos x="241" y="46"/>
                    </a:cxn>
                    <a:cxn ang="0">
                      <a:pos x="245" y="35"/>
                    </a:cxn>
                    <a:cxn ang="0">
                      <a:pos x="278" y="19"/>
                    </a:cxn>
                    <a:cxn ang="0">
                      <a:pos x="302" y="35"/>
                    </a:cxn>
                    <a:cxn ang="0">
                      <a:pos x="260" y="96"/>
                    </a:cxn>
                    <a:cxn ang="0">
                      <a:pos x="191" y="212"/>
                    </a:cxn>
                    <a:cxn ang="0">
                      <a:pos x="153" y="304"/>
                    </a:cxn>
                    <a:cxn ang="0">
                      <a:pos x="144" y="326"/>
                    </a:cxn>
                    <a:cxn ang="0">
                      <a:pos x="127" y="370"/>
                    </a:cxn>
                    <a:cxn ang="0">
                      <a:pos x="108" y="419"/>
                    </a:cxn>
                    <a:cxn ang="0">
                      <a:pos x="101" y="445"/>
                    </a:cxn>
                    <a:cxn ang="0">
                      <a:pos x="104" y="462"/>
                    </a:cxn>
                    <a:cxn ang="0">
                      <a:pos x="113" y="467"/>
                    </a:cxn>
                    <a:cxn ang="0">
                      <a:pos x="124" y="441"/>
                    </a:cxn>
                    <a:cxn ang="0">
                      <a:pos x="144" y="390"/>
                    </a:cxn>
                    <a:cxn ang="0">
                      <a:pos x="163" y="339"/>
                    </a:cxn>
                    <a:cxn ang="0">
                      <a:pos x="172" y="304"/>
                    </a:cxn>
                    <a:cxn ang="0">
                      <a:pos x="180" y="277"/>
                    </a:cxn>
                    <a:cxn ang="0">
                      <a:pos x="198" y="236"/>
                    </a:cxn>
                    <a:cxn ang="0">
                      <a:pos x="215" y="200"/>
                    </a:cxn>
                    <a:cxn ang="0">
                      <a:pos x="222" y="184"/>
                    </a:cxn>
                    <a:cxn ang="0">
                      <a:pos x="309" y="59"/>
                    </a:cxn>
                    <a:cxn ang="0">
                      <a:pos x="327" y="23"/>
                    </a:cxn>
                    <a:cxn ang="0">
                      <a:pos x="283" y="0"/>
                    </a:cxn>
                    <a:cxn ang="0">
                      <a:pos x="283" y="0"/>
                    </a:cxn>
                  </a:cxnLst>
                  <a:rect l="0" t="0" r="r" b="b"/>
                  <a:pathLst>
                    <a:path w="327" h="467">
                      <a:moveTo>
                        <a:pt x="283" y="0"/>
                      </a:moveTo>
                      <a:lnTo>
                        <a:pt x="232" y="26"/>
                      </a:lnTo>
                      <a:lnTo>
                        <a:pt x="113" y="27"/>
                      </a:lnTo>
                      <a:lnTo>
                        <a:pt x="52" y="37"/>
                      </a:lnTo>
                      <a:lnTo>
                        <a:pt x="0" y="109"/>
                      </a:lnTo>
                      <a:lnTo>
                        <a:pt x="19" y="99"/>
                      </a:lnTo>
                      <a:lnTo>
                        <a:pt x="64" y="79"/>
                      </a:lnTo>
                      <a:lnTo>
                        <a:pt x="111" y="59"/>
                      </a:lnTo>
                      <a:lnTo>
                        <a:pt x="140" y="49"/>
                      </a:lnTo>
                      <a:lnTo>
                        <a:pt x="208" y="37"/>
                      </a:lnTo>
                      <a:lnTo>
                        <a:pt x="189" y="73"/>
                      </a:lnTo>
                      <a:lnTo>
                        <a:pt x="231" y="65"/>
                      </a:lnTo>
                      <a:lnTo>
                        <a:pt x="241" y="46"/>
                      </a:lnTo>
                      <a:lnTo>
                        <a:pt x="245" y="35"/>
                      </a:lnTo>
                      <a:lnTo>
                        <a:pt x="278" y="19"/>
                      </a:lnTo>
                      <a:lnTo>
                        <a:pt x="302" y="35"/>
                      </a:lnTo>
                      <a:lnTo>
                        <a:pt x="260" y="96"/>
                      </a:lnTo>
                      <a:lnTo>
                        <a:pt x="191" y="212"/>
                      </a:lnTo>
                      <a:lnTo>
                        <a:pt x="153" y="304"/>
                      </a:lnTo>
                      <a:lnTo>
                        <a:pt x="144" y="326"/>
                      </a:lnTo>
                      <a:lnTo>
                        <a:pt x="127" y="370"/>
                      </a:lnTo>
                      <a:lnTo>
                        <a:pt x="108" y="419"/>
                      </a:lnTo>
                      <a:lnTo>
                        <a:pt x="101" y="445"/>
                      </a:lnTo>
                      <a:lnTo>
                        <a:pt x="104" y="462"/>
                      </a:lnTo>
                      <a:lnTo>
                        <a:pt x="113" y="467"/>
                      </a:lnTo>
                      <a:lnTo>
                        <a:pt x="124" y="441"/>
                      </a:lnTo>
                      <a:lnTo>
                        <a:pt x="144" y="390"/>
                      </a:lnTo>
                      <a:lnTo>
                        <a:pt x="163" y="339"/>
                      </a:lnTo>
                      <a:lnTo>
                        <a:pt x="172" y="304"/>
                      </a:lnTo>
                      <a:lnTo>
                        <a:pt x="180" y="277"/>
                      </a:lnTo>
                      <a:lnTo>
                        <a:pt x="198" y="236"/>
                      </a:lnTo>
                      <a:lnTo>
                        <a:pt x="215" y="200"/>
                      </a:lnTo>
                      <a:lnTo>
                        <a:pt x="222" y="184"/>
                      </a:lnTo>
                      <a:lnTo>
                        <a:pt x="309" y="59"/>
                      </a:lnTo>
                      <a:lnTo>
                        <a:pt x="327" y="23"/>
                      </a:lnTo>
                      <a:lnTo>
                        <a:pt x="283" y="0"/>
                      </a:lnTo>
                      <a:lnTo>
                        <a:pt x="2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49" name="Freeform 461"/>
                <p:cNvSpPr>
                  <a:spLocks/>
                </p:cNvSpPr>
                <p:nvPr/>
              </p:nvSpPr>
              <p:spPr bwMode="auto">
                <a:xfrm>
                  <a:off x="4894" y="3477"/>
                  <a:ext cx="41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0"/>
                    </a:cxn>
                    <a:cxn ang="0">
                      <a:pos x="32" y="22"/>
                    </a:cxn>
                    <a:cxn ang="0">
                      <a:pos x="51" y="36"/>
                    </a:cxn>
                    <a:cxn ang="0">
                      <a:pos x="69" y="52"/>
                    </a:cxn>
                    <a:cxn ang="0">
                      <a:pos x="85" y="67"/>
                    </a:cxn>
                    <a:cxn ang="0">
                      <a:pos x="101" y="88"/>
                    </a:cxn>
                    <a:cxn ang="0">
                      <a:pos x="107" y="113"/>
                    </a:cxn>
                    <a:cxn ang="0">
                      <a:pos x="111" y="123"/>
                    </a:cxn>
                    <a:cxn ang="0">
                      <a:pos x="120" y="78"/>
                    </a:cxn>
                    <a:cxn ang="0">
                      <a:pos x="121" y="45"/>
                    </a:cxn>
                    <a:cxn ang="0">
                      <a:pos x="118" y="32"/>
                    </a:cxn>
                    <a:cxn ang="0">
                      <a:pos x="111" y="25"/>
                    </a:cxn>
                    <a:cxn ang="0">
                      <a:pos x="85" y="18"/>
                    </a:cxn>
                    <a:cxn ang="0">
                      <a:pos x="48" y="9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23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2"/>
                      </a:lnTo>
                      <a:lnTo>
                        <a:pt x="51" y="36"/>
                      </a:lnTo>
                      <a:lnTo>
                        <a:pt x="69" y="52"/>
                      </a:lnTo>
                      <a:lnTo>
                        <a:pt x="85" y="67"/>
                      </a:lnTo>
                      <a:lnTo>
                        <a:pt x="101" y="88"/>
                      </a:lnTo>
                      <a:lnTo>
                        <a:pt x="107" y="113"/>
                      </a:lnTo>
                      <a:lnTo>
                        <a:pt x="111" y="123"/>
                      </a:lnTo>
                      <a:lnTo>
                        <a:pt x="120" y="78"/>
                      </a:lnTo>
                      <a:lnTo>
                        <a:pt x="121" y="45"/>
                      </a:lnTo>
                      <a:lnTo>
                        <a:pt x="118" y="32"/>
                      </a:lnTo>
                      <a:lnTo>
                        <a:pt x="111" y="25"/>
                      </a:lnTo>
                      <a:lnTo>
                        <a:pt x="85" y="18"/>
                      </a:lnTo>
                      <a:lnTo>
                        <a:pt x="48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0" name="Freeform 462"/>
                <p:cNvSpPr>
                  <a:spLocks/>
                </p:cNvSpPr>
                <p:nvPr/>
              </p:nvSpPr>
              <p:spPr bwMode="auto">
                <a:xfrm>
                  <a:off x="4765" y="3790"/>
                  <a:ext cx="117" cy="25"/>
                </a:xfrm>
                <a:custGeom>
                  <a:avLst/>
                  <a:gdLst/>
                  <a:ahLst/>
                  <a:cxnLst>
                    <a:cxn ang="0">
                      <a:pos x="352" y="42"/>
                    </a:cxn>
                    <a:cxn ang="0">
                      <a:pos x="193" y="42"/>
                    </a:cxn>
                    <a:cxn ang="0">
                      <a:pos x="68" y="57"/>
                    </a:cxn>
                    <a:cxn ang="0">
                      <a:pos x="0" y="75"/>
                    </a:cxn>
                    <a:cxn ang="0">
                      <a:pos x="14" y="65"/>
                    </a:cxn>
                    <a:cxn ang="0">
                      <a:pos x="30" y="53"/>
                    </a:cxn>
                    <a:cxn ang="0">
                      <a:pos x="50" y="40"/>
                    </a:cxn>
                    <a:cxn ang="0">
                      <a:pos x="75" y="27"/>
                    </a:cxn>
                    <a:cxn ang="0">
                      <a:pos x="102" y="14"/>
                    </a:cxn>
                    <a:cxn ang="0">
                      <a:pos x="131" y="5"/>
                    </a:cxn>
                    <a:cxn ang="0">
                      <a:pos x="158" y="0"/>
                    </a:cxn>
                    <a:cxn ang="0">
                      <a:pos x="222" y="3"/>
                    </a:cxn>
                    <a:cxn ang="0">
                      <a:pos x="284" y="17"/>
                    </a:cxn>
                    <a:cxn ang="0">
                      <a:pos x="333" y="33"/>
                    </a:cxn>
                    <a:cxn ang="0">
                      <a:pos x="352" y="42"/>
                    </a:cxn>
                    <a:cxn ang="0">
                      <a:pos x="352" y="42"/>
                    </a:cxn>
                  </a:cxnLst>
                  <a:rect l="0" t="0" r="r" b="b"/>
                  <a:pathLst>
                    <a:path w="352" h="75">
                      <a:moveTo>
                        <a:pt x="352" y="42"/>
                      </a:moveTo>
                      <a:lnTo>
                        <a:pt x="193" y="42"/>
                      </a:lnTo>
                      <a:lnTo>
                        <a:pt x="68" y="57"/>
                      </a:lnTo>
                      <a:lnTo>
                        <a:pt x="0" y="75"/>
                      </a:lnTo>
                      <a:lnTo>
                        <a:pt x="14" y="65"/>
                      </a:lnTo>
                      <a:lnTo>
                        <a:pt x="30" y="53"/>
                      </a:lnTo>
                      <a:lnTo>
                        <a:pt x="50" y="40"/>
                      </a:lnTo>
                      <a:lnTo>
                        <a:pt x="75" y="27"/>
                      </a:lnTo>
                      <a:lnTo>
                        <a:pt x="102" y="14"/>
                      </a:lnTo>
                      <a:lnTo>
                        <a:pt x="131" y="5"/>
                      </a:lnTo>
                      <a:lnTo>
                        <a:pt x="158" y="0"/>
                      </a:lnTo>
                      <a:lnTo>
                        <a:pt x="222" y="3"/>
                      </a:lnTo>
                      <a:lnTo>
                        <a:pt x="284" y="17"/>
                      </a:lnTo>
                      <a:lnTo>
                        <a:pt x="333" y="33"/>
                      </a:lnTo>
                      <a:lnTo>
                        <a:pt x="352" y="42"/>
                      </a:lnTo>
                      <a:lnTo>
                        <a:pt x="352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1" name="Freeform 463"/>
                <p:cNvSpPr>
                  <a:spLocks/>
                </p:cNvSpPr>
                <p:nvPr/>
              </p:nvSpPr>
              <p:spPr bwMode="auto">
                <a:xfrm>
                  <a:off x="5038" y="3018"/>
                  <a:ext cx="11" cy="16"/>
                </a:xfrm>
                <a:custGeom>
                  <a:avLst/>
                  <a:gdLst/>
                  <a:ahLst/>
                  <a:cxnLst>
                    <a:cxn ang="0">
                      <a:pos x="33" y="16"/>
                    </a:cxn>
                    <a:cxn ang="0">
                      <a:pos x="0" y="46"/>
                    </a:cxn>
                    <a:cxn ang="0">
                      <a:pos x="31" y="0"/>
                    </a:cxn>
                    <a:cxn ang="0">
                      <a:pos x="33" y="16"/>
                    </a:cxn>
                    <a:cxn ang="0">
                      <a:pos x="33" y="16"/>
                    </a:cxn>
                  </a:cxnLst>
                  <a:rect l="0" t="0" r="r" b="b"/>
                  <a:pathLst>
                    <a:path w="33" h="46">
                      <a:moveTo>
                        <a:pt x="33" y="16"/>
                      </a:moveTo>
                      <a:lnTo>
                        <a:pt x="0" y="46"/>
                      </a:lnTo>
                      <a:lnTo>
                        <a:pt x="31" y="0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2" name="Freeform 464"/>
                <p:cNvSpPr>
                  <a:spLocks/>
                </p:cNvSpPr>
                <p:nvPr/>
              </p:nvSpPr>
              <p:spPr bwMode="auto">
                <a:xfrm>
                  <a:off x="5250" y="3204"/>
                  <a:ext cx="158" cy="131"/>
                </a:xfrm>
                <a:custGeom>
                  <a:avLst/>
                  <a:gdLst/>
                  <a:ahLst/>
                  <a:cxnLst>
                    <a:cxn ang="0">
                      <a:pos x="379" y="4"/>
                    </a:cxn>
                    <a:cxn ang="0">
                      <a:pos x="378" y="0"/>
                    </a:cxn>
                    <a:cxn ang="0">
                      <a:pos x="365" y="2"/>
                    </a:cxn>
                    <a:cxn ang="0">
                      <a:pos x="349" y="14"/>
                    </a:cxn>
                    <a:cxn ang="0">
                      <a:pos x="329" y="30"/>
                    </a:cxn>
                    <a:cxn ang="0">
                      <a:pos x="310" y="44"/>
                    </a:cxn>
                    <a:cxn ang="0">
                      <a:pos x="303" y="50"/>
                    </a:cxn>
                    <a:cxn ang="0">
                      <a:pos x="299" y="54"/>
                    </a:cxn>
                    <a:cxn ang="0">
                      <a:pos x="289" y="57"/>
                    </a:cxn>
                    <a:cxn ang="0">
                      <a:pos x="276" y="46"/>
                    </a:cxn>
                    <a:cxn ang="0">
                      <a:pos x="277" y="75"/>
                    </a:cxn>
                    <a:cxn ang="0">
                      <a:pos x="290" y="102"/>
                    </a:cxn>
                    <a:cxn ang="0">
                      <a:pos x="299" y="119"/>
                    </a:cxn>
                    <a:cxn ang="0">
                      <a:pos x="303" y="139"/>
                    </a:cxn>
                    <a:cxn ang="0">
                      <a:pos x="0" y="319"/>
                    </a:cxn>
                    <a:cxn ang="0">
                      <a:pos x="10" y="327"/>
                    </a:cxn>
                    <a:cxn ang="0">
                      <a:pos x="33" y="341"/>
                    </a:cxn>
                    <a:cxn ang="0">
                      <a:pos x="57" y="355"/>
                    </a:cxn>
                    <a:cxn ang="0">
                      <a:pos x="69" y="364"/>
                    </a:cxn>
                    <a:cxn ang="0">
                      <a:pos x="90" y="378"/>
                    </a:cxn>
                    <a:cxn ang="0">
                      <a:pos x="107" y="391"/>
                    </a:cxn>
                    <a:cxn ang="0">
                      <a:pos x="156" y="361"/>
                    </a:cxn>
                    <a:cxn ang="0">
                      <a:pos x="129" y="335"/>
                    </a:cxn>
                    <a:cxn ang="0">
                      <a:pos x="95" y="304"/>
                    </a:cxn>
                    <a:cxn ang="0">
                      <a:pos x="100" y="269"/>
                    </a:cxn>
                    <a:cxn ang="0">
                      <a:pos x="136" y="249"/>
                    </a:cxn>
                    <a:cxn ang="0">
                      <a:pos x="157" y="257"/>
                    </a:cxn>
                    <a:cxn ang="0">
                      <a:pos x="183" y="266"/>
                    </a:cxn>
                    <a:cxn ang="0">
                      <a:pos x="214" y="285"/>
                    </a:cxn>
                    <a:cxn ang="0">
                      <a:pos x="232" y="298"/>
                    </a:cxn>
                    <a:cxn ang="0">
                      <a:pos x="240" y="304"/>
                    </a:cxn>
                    <a:cxn ang="0">
                      <a:pos x="254" y="309"/>
                    </a:cxn>
                    <a:cxn ang="0">
                      <a:pos x="457" y="141"/>
                    </a:cxn>
                    <a:cxn ang="0">
                      <a:pos x="467" y="131"/>
                    </a:cxn>
                    <a:cxn ang="0">
                      <a:pos x="472" y="109"/>
                    </a:cxn>
                    <a:cxn ang="0">
                      <a:pos x="464" y="100"/>
                    </a:cxn>
                    <a:cxn ang="0">
                      <a:pos x="453" y="86"/>
                    </a:cxn>
                    <a:cxn ang="0">
                      <a:pos x="438" y="70"/>
                    </a:cxn>
                    <a:cxn ang="0">
                      <a:pos x="421" y="51"/>
                    </a:cxn>
                    <a:cxn ang="0">
                      <a:pos x="405" y="33"/>
                    </a:cxn>
                    <a:cxn ang="0">
                      <a:pos x="392" y="18"/>
                    </a:cxn>
                    <a:cxn ang="0">
                      <a:pos x="379" y="4"/>
                    </a:cxn>
                    <a:cxn ang="0">
                      <a:pos x="379" y="4"/>
                    </a:cxn>
                  </a:cxnLst>
                  <a:rect l="0" t="0" r="r" b="b"/>
                  <a:pathLst>
                    <a:path w="472" h="391">
                      <a:moveTo>
                        <a:pt x="379" y="4"/>
                      </a:moveTo>
                      <a:lnTo>
                        <a:pt x="378" y="0"/>
                      </a:lnTo>
                      <a:lnTo>
                        <a:pt x="365" y="2"/>
                      </a:lnTo>
                      <a:lnTo>
                        <a:pt x="349" y="14"/>
                      </a:lnTo>
                      <a:lnTo>
                        <a:pt x="329" y="30"/>
                      </a:lnTo>
                      <a:lnTo>
                        <a:pt x="310" y="44"/>
                      </a:lnTo>
                      <a:lnTo>
                        <a:pt x="303" y="50"/>
                      </a:lnTo>
                      <a:lnTo>
                        <a:pt x="299" y="54"/>
                      </a:lnTo>
                      <a:lnTo>
                        <a:pt x="289" y="57"/>
                      </a:lnTo>
                      <a:lnTo>
                        <a:pt x="276" y="46"/>
                      </a:lnTo>
                      <a:lnTo>
                        <a:pt x="277" y="75"/>
                      </a:lnTo>
                      <a:lnTo>
                        <a:pt x="290" y="102"/>
                      </a:lnTo>
                      <a:lnTo>
                        <a:pt x="299" y="119"/>
                      </a:lnTo>
                      <a:lnTo>
                        <a:pt x="303" y="139"/>
                      </a:lnTo>
                      <a:lnTo>
                        <a:pt x="0" y="319"/>
                      </a:lnTo>
                      <a:lnTo>
                        <a:pt x="10" y="327"/>
                      </a:lnTo>
                      <a:lnTo>
                        <a:pt x="33" y="341"/>
                      </a:lnTo>
                      <a:lnTo>
                        <a:pt x="57" y="355"/>
                      </a:lnTo>
                      <a:lnTo>
                        <a:pt x="69" y="364"/>
                      </a:lnTo>
                      <a:lnTo>
                        <a:pt x="90" y="378"/>
                      </a:lnTo>
                      <a:lnTo>
                        <a:pt x="107" y="391"/>
                      </a:lnTo>
                      <a:lnTo>
                        <a:pt x="156" y="361"/>
                      </a:lnTo>
                      <a:lnTo>
                        <a:pt x="129" y="335"/>
                      </a:lnTo>
                      <a:lnTo>
                        <a:pt x="95" y="304"/>
                      </a:lnTo>
                      <a:lnTo>
                        <a:pt x="100" y="269"/>
                      </a:lnTo>
                      <a:lnTo>
                        <a:pt x="136" y="249"/>
                      </a:lnTo>
                      <a:lnTo>
                        <a:pt x="157" y="257"/>
                      </a:lnTo>
                      <a:lnTo>
                        <a:pt x="183" y="266"/>
                      </a:lnTo>
                      <a:lnTo>
                        <a:pt x="214" y="285"/>
                      </a:lnTo>
                      <a:lnTo>
                        <a:pt x="232" y="298"/>
                      </a:lnTo>
                      <a:lnTo>
                        <a:pt x="240" y="304"/>
                      </a:lnTo>
                      <a:lnTo>
                        <a:pt x="254" y="309"/>
                      </a:lnTo>
                      <a:lnTo>
                        <a:pt x="457" y="141"/>
                      </a:lnTo>
                      <a:lnTo>
                        <a:pt x="467" y="131"/>
                      </a:lnTo>
                      <a:lnTo>
                        <a:pt x="472" y="109"/>
                      </a:lnTo>
                      <a:lnTo>
                        <a:pt x="464" y="100"/>
                      </a:lnTo>
                      <a:lnTo>
                        <a:pt x="453" y="86"/>
                      </a:lnTo>
                      <a:lnTo>
                        <a:pt x="438" y="70"/>
                      </a:lnTo>
                      <a:lnTo>
                        <a:pt x="421" y="51"/>
                      </a:lnTo>
                      <a:lnTo>
                        <a:pt x="405" y="33"/>
                      </a:lnTo>
                      <a:lnTo>
                        <a:pt x="392" y="18"/>
                      </a:lnTo>
                      <a:lnTo>
                        <a:pt x="379" y="4"/>
                      </a:lnTo>
                      <a:lnTo>
                        <a:pt x="37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3" name="Freeform 465"/>
                <p:cNvSpPr>
                  <a:spLocks/>
                </p:cNvSpPr>
                <p:nvPr/>
              </p:nvSpPr>
              <p:spPr bwMode="auto">
                <a:xfrm>
                  <a:off x="5384" y="3180"/>
                  <a:ext cx="33" cy="58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23" y="0"/>
                    </a:cxn>
                    <a:cxn ang="0">
                      <a:pos x="41" y="2"/>
                    </a:cxn>
                    <a:cxn ang="0">
                      <a:pos x="51" y="16"/>
                    </a:cxn>
                    <a:cxn ang="0">
                      <a:pos x="69" y="36"/>
                    </a:cxn>
                    <a:cxn ang="0">
                      <a:pos x="83" y="55"/>
                    </a:cxn>
                    <a:cxn ang="0">
                      <a:pos x="90" y="64"/>
                    </a:cxn>
                    <a:cxn ang="0">
                      <a:pos x="88" y="69"/>
                    </a:cxn>
                    <a:cxn ang="0">
                      <a:pos x="90" y="85"/>
                    </a:cxn>
                    <a:cxn ang="0">
                      <a:pos x="99" y="114"/>
                    </a:cxn>
                    <a:cxn ang="0">
                      <a:pos x="98" y="134"/>
                    </a:cxn>
                    <a:cxn ang="0">
                      <a:pos x="88" y="131"/>
                    </a:cxn>
                    <a:cxn ang="0">
                      <a:pos x="63" y="134"/>
                    </a:cxn>
                    <a:cxn ang="0">
                      <a:pos x="70" y="160"/>
                    </a:cxn>
                    <a:cxn ang="0">
                      <a:pos x="83" y="160"/>
                    </a:cxn>
                    <a:cxn ang="0">
                      <a:pos x="92" y="164"/>
                    </a:cxn>
                    <a:cxn ang="0">
                      <a:pos x="89" y="172"/>
                    </a:cxn>
                    <a:cxn ang="0">
                      <a:pos x="83" y="174"/>
                    </a:cxn>
                    <a:cxn ang="0">
                      <a:pos x="75" y="176"/>
                    </a:cxn>
                    <a:cxn ang="0">
                      <a:pos x="2" y="76"/>
                    </a:cxn>
                    <a:cxn ang="0">
                      <a:pos x="0" y="51"/>
                    </a:cxn>
                    <a:cxn ang="0">
                      <a:pos x="21" y="26"/>
                    </a:cxn>
                    <a:cxn ang="0">
                      <a:pos x="18" y="13"/>
                    </a:cxn>
                    <a:cxn ang="0">
                      <a:pos x="11" y="7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99" h="176">
                      <a:moveTo>
                        <a:pt x="11" y="7"/>
                      </a:moveTo>
                      <a:lnTo>
                        <a:pt x="23" y="0"/>
                      </a:lnTo>
                      <a:lnTo>
                        <a:pt x="41" y="2"/>
                      </a:lnTo>
                      <a:lnTo>
                        <a:pt x="51" y="16"/>
                      </a:lnTo>
                      <a:lnTo>
                        <a:pt x="69" y="36"/>
                      </a:lnTo>
                      <a:lnTo>
                        <a:pt x="83" y="55"/>
                      </a:lnTo>
                      <a:lnTo>
                        <a:pt x="90" y="64"/>
                      </a:lnTo>
                      <a:lnTo>
                        <a:pt x="88" y="69"/>
                      </a:lnTo>
                      <a:lnTo>
                        <a:pt x="90" y="85"/>
                      </a:lnTo>
                      <a:lnTo>
                        <a:pt x="99" y="114"/>
                      </a:lnTo>
                      <a:lnTo>
                        <a:pt x="98" y="134"/>
                      </a:lnTo>
                      <a:lnTo>
                        <a:pt x="88" y="131"/>
                      </a:lnTo>
                      <a:lnTo>
                        <a:pt x="63" y="134"/>
                      </a:lnTo>
                      <a:lnTo>
                        <a:pt x="70" y="160"/>
                      </a:lnTo>
                      <a:lnTo>
                        <a:pt x="83" y="160"/>
                      </a:lnTo>
                      <a:lnTo>
                        <a:pt x="92" y="164"/>
                      </a:lnTo>
                      <a:lnTo>
                        <a:pt x="89" y="172"/>
                      </a:lnTo>
                      <a:lnTo>
                        <a:pt x="83" y="174"/>
                      </a:lnTo>
                      <a:lnTo>
                        <a:pt x="75" y="176"/>
                      </a:lnTo>
                      <a:lnTo>
                        <a:pt x="2" y="76"/>
                      </a:lnTo>
                      <a:lnTo>
                        <a:pt x="0" y="51"/>
                      </a:lnTo>
                      <a:lnTo>
                        <a:pt x="21" y="26"/>
                      </a:lnTo>
                      <a:lnTo>
                        <a:pt x="18" y="13"/>
                      </a:lnTo>
                      <a:lnTo>
                        <a:pt x="11" y="7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4" name="Freeform 466"/>
                <p:cNvSpPr>
                  <a:spLocks/>
                </p:cNvSpPr>
                <p:nvPr/>
              </p:nvSpPr>
              <p:spPr bwMode="auto">
                <a:xfrm>
                  <a:off x="5197" y="3350"/>
                  <a:ext cx="37" cy="31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111" y="46"/>
                    </a:cxn>
                    <a:cxn ang="0">
                      <a:pos x="32" y="92"/>
                    </a:cxn>
                    <a:cxn ang="0">
                      <a:pos x="0" y="49"/>
                    </a:cxn>
                    <a:cxn ang="0">
                      <a:pos x="65" y="0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111" h="92">
                      <a:moveTo>
                        <a:pt x="65" y="0"/>
                      </a:moveTo>
                      <a:lnTo>
                        <a:pt x="111" y="46"/>
                      </a:lnTo>
                      <a:lnTo>
                        <a:pt x="32" y="92"/>
                      </a:lnTo>
                      <a:lnTo>
                        <a:pt x="0" y="49"/>
                      </a:lnTo>
                      <a:lnTo>
                        <a:pt x="65" y="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5" name="Freeform 467"/>
                <p:cNvSpPr>
                  <a:spLocks/>
                </p:cNvSpPr>
                <p:nvPr/>
              </p:nvSpPr>
              <p:spPr bwMode="auto">
                <a:xfrm>
                  <a:off x="5170" y="3382"/>
                  <a:ext cx="15" cy="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9" y="105"/>
                    </a:cxn>
                    <a:cxn ang="0">
                      <a:pos x="26" y="148"/>
                    </a:cxn>
                    <a:cxn ang="0">
                      <a:pos x="39" y="171"/>
                    </a:cxn>
                    <a:cxn ang="0">
                      <a:pos x="46" y="188"/>
                    </a:cxn>
                    <a:cxn ang="0">
                      <a:pos x="13" y="161"/>
                    </a:cxn>
                    <a:cxn ang="0">
                      <a:pos x="7" y="124"/>
                    </a:cxn>
                    <a:cxn ang="0">
                      <a:pos x="0" y="75"/>
                    </a:cxn>
                    <a:cxn ang="0">
                      <a:pos x="4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46" h="188">
                      <a:moveTo>
                        <a:pt x="20" y="0"/>
                      </a:moveTo>
                      <a:lnTo>
                        <a:pt x="19" y="105"/>
                      </a:lnTo>
                      <a:lnTo>
                        <a:pt x="26" y="148"/>
                      </a:lnTo>
                      <a:lnTo>
                        <a:pt x="39" y="171"/>
                      </a:lnTo>
                      <a:lnTo>
                        <a:pt x="46" y="188"/>
                      </a:lnTo>
                      <a:lnTo>
                        <a:pt x="13" y="161"/>
                      </a:lnTo>
                      <a:lnTo>
                        <a:pt x="7" y="124"/>
                      </a:lnTo>
                      <a:lnTo>
                        <a:pt x="0" y="75"/>
                      </a:lnTo>
                      <a:lnTo>
                        <a:pt x="4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6" name="Freeform 468"/>
                <p:cNvSpPr>
                  <a:spLocks/>
                </p:cNvSpPr>
                <p:nvPr/>
              </p:nvSpPr>
              <p:spPr bwMode="auto">
                <a:xfrm>
                  <a:off x="4979" y="3218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1" y="3"/>
                    </a:cxn>
                    <a:cxn ang="0">
                      <a:pos x="14" y="24"/>
                    </a:cxn>
                    <a:cxn ang="0">
                      <a:pos x="30" y="23"/>
                    </a:cxn>
                    <a:cxn ang="0">
                      <a:pos x="34" y="13"/>
                    </a:cxn>
                    <a:cxn ang="0">
                      <a:pos x="32" y="0"/>
                    </a:cxn>
                    <a:cxn ang="0">
                      <a:pos x="43" y="1"/>
                    </a:cxn>
                    <a:cxn ang="0">
                      <a:pos x="42" y="36"/>
                    </a:cxn>
                    <a:cxn ang="0">
                      <a:pos x="29" y="40"/>
                    </a:cxn>
                    <a:cxn ang="0">
                      <a:pos x="16" y="40"/>
                    </a:cxn>
                    <a:cxn ang="0">
                      <a:pos x="6" y="29"/>
                    </a:cxn>
                    <a:cxn ang="0">
                      <a:pos x="0" y="22"/>
                    </a:cxn>
                    <a:cxn ang="0">
                      <a:pos x="11" y="3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43" h="40">
                      <a:moveTo>
                        <a:pt x="11" y="3"/>
                      </a:moveTo>
                      <a:lnTo>
                        <a:pt x="14" y="24"/>
                      </a:lnTo>
                      <a:lnTo>
                        <a:pt x="30" y="23"/>
                      </a:lnTo>
                      <a:lnTo>
                        <a:pt x="34" y="13"/>
                      </a:lnTo>
                      <a:lnTo>
                        <a:pt x="32" y="0"/>
                      </a:lnTo>
                      <a:lnTo>
                        <a:pt x="43" y="1"/>
                      </a:lnTo>
                      <a:lnTo>
                        <a:pt x="42" y="36"/>
                      </a:lnTo>
                      <a:lnTo>
                        <a:pt x="29" y="40"/>
                      </a:lnTo>
                      <a:lnTo>
                        <a:pt x="16" y="40"/>
                      </a:lnTo>
                      <a:lnTo>
                        <a:pt x="6" y="29"/>
                      </a:lnTo>
                      <a:lnTo>
                        <a:pt x="0" y="22"/>
                      </a:lnTo>
                      <a:lnTo>
                        <a:pt x="11" y="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7" name="Freeform 469"/>
                <p:cNvSpPr>
                  <a:spLocks/>
                </p:cNvSpPr>
                <p:nvPr/>
              </p:nvSpPr>
              <p:spPr bwMode="auto">
                <a:xfrm>
                  <a:off x="4926" y="2930"/>
                  <a:ext cx="42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9"/>
                    </a:cxn>
                    <a:cxn ang="0">
                      <a:pos x="27" y="32"/>
                    </a:cxn>
                    <a:cxn ang="0">
                      <a:pos x="45" y="44"/>
                    </a:cxn>
                    <a:cxn ang="0">
                      <a:pos x="104" y="45"/>
                    </a:cxn>
                    <a:cxn ang="0">
                      <a:pos x="118" y="35"/>
                    </a:cxn>
                    <a:cxn ang="0">
                      <a:pos x="127" y="31"/>
                    </a:cxn>
                    <a:cxn ang="0">
                      <a:pos x="117" y="44"/>
                    </a:cxn>
                    <a:cxn ang="0">
                      <a:pos x="107" y="54"/>
                    </a:cxn>
                    <a:cxn ang="0">
                      <a:pos x="99" y="62"/>
                    </a:cxn>
                    <a:cxn ang="0">
                      <a:pos x="59" y="55"/>
                    </a:cxn>
                    <a:cxn ang="0">
                      <a:pos x="27" y="47"/>
                    </a:cxn>
                    <a:cxn ang="0">
                      <a:pos x="3" y="2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7" h="62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7" y="32"/>
                      </a:lnTo>
                      <a:lnTo>
                        <a:pt x="45" y="44"/>
                      </a:lnTo>
                      <a:lnTo>
                        <a:pt x="104" y="45"/>
                      </a:lnTo>
                      <a:lnTo>
                        <a:pt x="118" y="35"/>
                      </a:lnTo>
                      <a:lnTo>
                        <a:pt x="127" y="31"/>
                      </a:lnTo>
                      <a:lnTo>
                        <a:pt x="117" y="44"/>
                      </a:lnTo>
                      <a:lnTo>
                        <a:pt x="107" y="54"/>
                      </a:lnTo>
                      <a:lnTo>
                        <a:pt x="99" y="62"/>
                      </a:lnTo>
                      <a:lnTo>
                        <a:pt x="59" y="55"/>
                      </a:lnTo>
                      <a:lnTo>
                        <a:pt x="27" y="47"/>
                      </a:lnTo>
                      <a:lnTo>
                        <a:pt x="3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8" name="Freeform 470"/>
                <p:cNvSpPr>
                  <a:spLocks/>
                </p:cNvSpPr>
                <p:nvPr/>
              </p:nvSpPr>
              <p:spPr bwMode="auto">
                <a:xfrm>
                  <a:off x="4924" y="2857"/>
                  <a:ext cx="172" cy="205"/>
                </a:xfrm>
                <a:custGeom>
                  <a:avLst/>
                  <a:gdLst/>
                  <a:ahLst/>
                  <a:cxnLst>
                    <a:cxn ang="0">
                      <a:pos x="488" y="11"/>
                    </a:cxn>
                    <a:cxn ang="0">
                      <a:pos x="505" y="26"/>
                    </a:cxn>
                    <a:cxn ang="0">
                      <a:pos x="516" y="78"/>
                    </a:cxn>
                    <a:cxn ang="0">
                      <a:pos x="507" y="111"/>
                    </a:cxn>
                    <a:cxn ang="0">
                      <a:pos x="498" y="140"/>
                    </a:cxn>
                    <a:cxn ang="0">
                      <a:pos x="490" y="168"/>
                    </a:cxn>
                    <a:cxn ang="0">
                      <a:pos x="485" y="191"/>
                    </a:cxn>
                    <a:cxn ang="0">
                      <a:pos x="478" y="208"/>
                    </a:cxn>
                    <a:cxn ang="0">
                      <a:pos x="469" y="221"/>
                    </a:cxn>
                    <a:cxn ang="0">
                      <a:pos x="416" y="234"/>
                    </a:cxn>
                    <a:cxn ang="0">
                      <a:pos x="371" y="237"/>
                    </a:cxn>
                    <a:cxn ang="0">
                      <a:pos x="291" y="279"/>
                    </a:cxn>
                    <a:cxn ang="0">
                      <a:pos x="279" y="294"/>
                    </a:cxn>
                    <a:cxn ang="0">
                      <a:pos x="268" y="316"/>
                    </a:cxn>
                    <a:cxn ang="0">
                      <a:pos x="281" y="348"/>
                    </a:cxn>
                    <a:cxn ang="0">
                      <a:pos x="295" y="368"/>
                    </a:cxn>
                    <a:cxn ang="0">
                      <a:pos x="312" y="384"/>
                    </a:cxn>
                    <a:cxn ang="0">
                      <a:pos x="345" y="397"/>
                    </a:cxn>
                    <a:cxn ang="0">
                      <a:pos x="356" y="408"/>
                    </a:cxn>
                    <a:cxn ang="0">
                      <a:pos x="360" y="431"/>
                    </a:cxn>
                    <a:cxn ang="0">
                      <a:pos x="348" y="472"/>
                    </a:cxn>
                    <a:cxn ang="0">
                      <a:pos x="338" y="495"/>
                    </a:cxn>
                    <a:cxn ang="0">
                      <a:pos x="325" y="518"/>
                    </a:cxn>
                    <a:cxn ang="0">
                      <a:pos x="311" y="539"/>
                    </a:cxn>
                    <a:cxn ang="0">
                      <a:pos x="298" y="558"/>
                    </a:cxn>
                    <a:cxn ang="0">
                      <a:pos x="285" y="571"/>
                    </a:cxn>
                    <a:cxn ang="0">
                      <a:pos x="275" y="580"/>
                    </a:cxn>
                    <a:cxn ang="0">
                      <a:pos x="243" y="598"/>
                    </a:cxn>
                    <a:cxn ang="0">
                      <a:pos x="229" y="610"/>
                    </a:cxn>
                    <a:cxn ang="0">
                      <a:pos x="211" y="613"/>
                    </a:cxn>
                    <a:cxn ang="0">
                      <a:pos x="151" y="613"/>
                    </a:cxn>
                    <a:cxn ang="0">
                      <a:pos x="103" y="591"/>
                    </a:cxn>
                    <a:cxn ang="0">
                      <a:pos x="77" y="572"/>
                    </a:cxn>
                    <a:cxn ang="0">
                      <a:pos x="54" y="551"/>
                    </a:cxn>
                    <a:cxn ang="0">
                      <a:pos x="33" y="528"/>
                    </a:cxn>
                    <a:cxn ang="0">
                      <a:pos x="15" y="508"/>
                    </a:cxn>
                    <a:cxn ang="0">
                      <a:pos x="0" y="476"/>
                    </a:cxn>
                    <a:cxn ang="0">
                      <a:pos x="2" y="443"/>
                    </a:cxn>
                    <a:cxn ang="0">
                      <a:pos x="15" y="421"/>
                    </a:cxn>
                    <a:cxn ang="0">
                      <a:pos x="36" y="397"/>
                    </a:cxn>
                    <a:cxn ang="0">
                      <a:pos x="51" y="371"/>
                    </a:cxn>
                    <a:cxn ang="0">
                      <a:pos x="60" y="319"/>
                    </a:cxn>
                    <a:cxn ang="0">
                      <a:pos x="83" y="300"/>
                    </a:cxn>
                    <a:cxn ang="0">
                      <a:pos x="105" y="286"/>
                    </a:cxn>
                    <a:cxn ang="0">
                      <a:pos x="138" y="268"/>
                    </a:cxn>
                    <a:cxn ang="0">
                      <a:pos x="154" y="257"/>
                    </a:cxn>
                    <a:cxn ang="0">
                      <a:pos x="162" y="231"/>
                    </a:cxn>
                    <a:cxn ang="0">
                      <a:pos x="181" y="195"/>
                    </a:cxn>
                    <a:cxn ang="0">
                      <a:pos x="190" y="142"/>
                    </a:cxn>
                    <a:cxn ang="0">
                      <a:pos x="191" y="117"/>
                    </a:cxn>
                    <a:cxn ang="0">
                      <a:pos x="198" y="100"/>
                    </a:cxn>
                    <a:cxn ang="0">
                      <a:pos x="223" y="83"/>
                    </a:cxn>
                    <a:cxn ang="0">
                      <a:pos x="240" y="71"/>
                    </a:cxn>
                    <a:cxn ang="0">
                      <a:pos x="259" y="58"/>
                    </a:cxn>
                    <a:cxn ang="0">
                      <a:pos x="279" y="47"/>
                    </a:cxn>
                    <a:cxn ang="0">
                      <a:pos x="296" y="35"/>
                    </a:cxn>
                    <a:cxn ang="0">
                      <a:pos x="320" y="21"/>
                    </a:cxn>
                    <a:cxn ang="0">
                      <a:pos x="369" y="8"/>
                    </a:cxn>
                    <a:cxn ang="0">
                      <a:pos x="420" y="0"/>
                    </a:cxn>
                    <a:cxn ang="0">
                      <a:pos x="488" y="11"/>
                    </a:cxn>
                    <a:cxn ang="0">
                      <a:pos x="488" y="11"/>
                    </a:cxn>
                  </a:cxnLst>
                  <a:rect l="0" t="0" r="r" b="b"/>
                  <a:pathLst>
                    <a:path w="516" h="613">
                      <a:moveTo>
                        <a:pt x="488" y="11"/>
                      </a:moveTo>
                      <a:lnTo>
                        <a:pt x="505" y="26"/>
                      </a:lnTo>
                      <a:lnTo>
                        <a:pt x="516" y="78"/>
                      </a:lnTo>
                      <a:lnTo>
                        <a:pt x="507" y="111"/>
                      </a:lnTo>
                      <a:lnTo>
                        <a:pt x="498" y="140"/>
                      </a:lnTo>
                      <a:lnTo>
                        <a:pt x="490" y="168"/>
                      </a:lnTo>
                      <a:lnTo>
                        <a:pt x="485" y="191"/>
                      </a:lnTo>
                      <a:lnTo>
                        <a:pt x="478" y="208"/>
                      </a:lnTo>
                      <a:lnTo>
                        <a:pt x="469" y="221"/>
                      </a:lnTo>
                      <a:lnTo>
                        <a:pt x="416" y="234"/>
                      </a:lnTo>
                      <a:lnTo>
                        <a:pt x="371" y="237"/>
                      </a:lnTo>
                      <a:lnTo>
                        <a:pt x="291" y="279"/>
                      </a:lnTo>
                      <a:lnTo>
                        <a:pt x="279" y="294"/>
                      </a:lnTo>
                      <a:lnTo>
                        <a:pt x="268" y="316"/>
                      </a:lnTo>
                      <a:lnTo>
                        <a:pt x="281" y="348"/>
                      </a:lnTo>
                      <a:lnTo>
                        <a:pt x="295" y="368"/>
                      </a:lnTo>
                      <a:lnTo>
                        <a:pt x="312" y="384"/>
                      </a:lnTo>
                      <a:lnTo>
                        <a:pt x="345" y="397"/>
                      </a:lnTo>
                      <a:lnTo>
                        <a:pt x="356" y="408"/>
                      </a:lnTo>
                      <a:lnTo>
                        <a:pt x="360" y="431"/>
                      </a:lnTo>
                      <a:lnTo>
                        <a:pt x="348" y="472"/>
                      </a:lnTo>
                      <a:lnTo>
                        <a:pt x="338" y="495"/>
                      </a:lnTo>
                      <a:lnTo>
                        <a:pt x="325" y="518"/>
                      </a:lnTo>
                      <a:lnTo>
                        <a:pt x="311" y="539"/>
                      </a:lnTo>
                      <a:lnTo>
                        <a:pt x="298" y="558"/>
                      </a:lnTo>
                      <a:lnTo>
                        <a:pt x="285" y="571"/>
                      </a:lnTo>
                      <a:lnTo>
                        <a:pt x="275" y="580"/>
                      </a:lnTo>
                      <a:lnTo>
                        <a:pt x="243" y="598"/>
                      </a:lnTo>
                      <a:lnTo>
                        <a:pt x="229" y="610"/>
                      </a:lnTo>
                      <a:lnTo>
                        <a:pt x="211" y="613"/>
                      </a:lnTo>
                      <a:lnTo>
                        <a:pt x="151" y="613"/>
                      </a:lnTo>
                      <a:lnTo>
                        <a:pt x="103" y="591"/>
                      </a:lnTo>
                      <a:lnTo>
                        <a:pt x="77" y="572"/>
                      </a:lnTo>
                      <a:lnTo>
                        <a:pt x="54" y="551"/>
                      </a:lnTo>
                      <a:lnTo>
                        <a:pt x="33" y="528"/>
                      </a:lnTo>
                      <a:lnTo>
                        <a:pt x="15" y="508"/>
                      </a:lnTo>
                      <a:lnTo>
                        <a:pt x="0" y="476"/>
                      </a:lnTo>
                      <a:lnTo>
                        <a:pt x="2" y="443"/>
                      </a:lnTo>
                      <a:lnTo>
                        <a:pt x="15" y="421"/>
                      </a:lnTo>
                      <a:lnTo>
                        <a:pt x="36" y="397"/>
                      </a:lnTo>
                      <a:lnTo>
                        <a:pt x="51" y="371"/>
                      </a:lnTo>
                      <a:lnTo>
                        <a:pt x="60" y="319"/>
                      </a:lnTo>
                      <a:lnTo>
                        <a:pt x="83" y="300"/>
                      </a:lnTo>
                      <a:lnTo>
                        <a:pt x="105" y="286"/>
                      </a:lnTo>
                      <a:lnTo>
                        <a:pt x="138" y="268"/>
                      </a:lnTo>
                      <a:lnTo>
                        <a:pt x="154" y="257"/>
                      </a:lnTo>
                      <a:lnTo>
                        <a:pt x="162" y="231"/>
                      </a:lnTo>
                      <a:lnTo>
                        <a:pt x="181" y="195"/>
                      </a:lnTo>
                      <a:lnTo>
                        <a:pt x="190" y="142"/>
                      </a:lnTo>
                      <a:lnTo>
                        <a:pt x="191" y="117"/>
                      </a:lnTo>
                      <a:lnTo>
                        <a:pt x="198" y="100"/>
                      </a:lnTo>
                      <a:lnTo>
                        <a:pt x="223" y="83"/>
                      </a:lnTo>
                      <a:lnTo>
                        <a:pt x="240" y="71"/>
                      </a:lnTo>
                      <a:lnTo>
                        <a:pt x="259" y="58"/>
                      </a:lnTo>
                      <a:lnTo>
                        <a:pt x="279" y="47"/>
                      </a:lnTo>
                      <a:lnTo>
                        <a:pt x="296" y="35"/>
                      </a:lnTo>
                      <a:lnTo>
                        <a:pt x="320" y="21"/>
                      </a:lnTo>
                      <a:lnTo>
                        <a:pt x="369" y="8"/>
                      </a:lnTo>
                      <a:lnTo>
                        <a:pt x="420" y="0"/>
                      </a:lnTo>
                      <a:lnTo>
                        <a:pt x="488" y="11"/>
                      </a:lnTo>
                      <a:lnTo>
                        <a:pt x="488" y="11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59" name="Freeform 471"/>
                <p:cNvSpPr>
                  <a:spLocks/>
                </p:cNvSpPr>
                <p:nvPr/>
              </p:nvSpPr>
              <p:spPr bwMode="auto">
                <a:xfrm>
                  <a:off x="4896" y="2796"/>
                  <a:ext cx="58" cy="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39"/>
                    </a:cxn>
                    <a:cxn ang="0">
                      <a:pos x="57" y="57"/>
                    </a:cxn>
                    <a:cxn ang="0">
                      <a:pos x="97" y="76"/>
                    </a:cxn>
                    <a:cxn ang="0">
                      <a:pos x="122" y="90"/>
                    </a:cxn>
                    <a:cxn ang="0">
                      <a:pos x="145" y="106"/>
                    </a:cxn>
                    <a:cxn ang="0">
                      <a:pos x="158" y="115"/>
                    </a:cxn>
                    <a:cxn ang="0">
                      <a:pos x="116" y="72"/>
                    </a:cxn>
                    <a:cxn ang="0">
                      <a:pos x="139" y="80"/>
                    </a:cxn>
                    <a:cxn ang="0">
                      <a:pos x="172" y="96"/>
                    </a:cxn>
                    <a:cxn ang="0">
                      <a:pos x="175" y="95"/>
                    </a:cxn>
                    <a:cxn ang="0">
                      <a:pos x="168" y="85"/>
                    </a:cxn>
                    <a:cxn ang="0">
                      <a:pos x="153" y="72"/>
                    </a:cxn>
                    <a:cxn ang="0">
                      <a:pos x="136" y="64"/>
                    </a:cxn>
                    <a:cxn ang="0">
                      <a:pos x="94" y="53"/>
                    </a:cxn>
                    <a:cxn ang="0">
                      <a:pos x="67" y="41"/>
                    </a:cxn>
                    <a:cxn ang="0">
                      <a:pos x="21" y="0"/>
                    </a:cxn>
                    <a:cxn ang="0">
                      <a:pos x="51" y="41"/>
                    </a:cxn>
                    <a:cxn ang="0">
                      <a:pos x="0" y="31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175" h="115">
                      <a:moveTo>
                        <a:pt x="0" y="31"/>
                      </a:moveTo>
                      <a:lnTo>
                        <a:pt x="18" y="39"/>
                      </a:lnTo>
                      <a:lnTo>
                        <a:pt x="57" y="57"/>
                      </a:lnTo>
                      <a:lnTo>
                        <a:pt x="97" y="76"/>
                      </a:lnTo>
                      <a:lnTo>
                        <a:pt x="122" y="90"/>
                      </a:lnTo>
                      <a:lnTo>
                        <a:pt x="145" y="106"/>
                      </a:lnTo>
                      <a:lnTo>
                        <a:pt x="158" y="115"/>
                      </a:lnTo>
                      <a:lnTo>
                        <a:pt x="116" y="72"/>
                      </a:lnTo>
                      <a:lnTo>
                        <a:pt x="139" y="80"/>
                      </a:lnTo>
                      <a:lnTo>
                        <a:pt x="172" y="96"/>
                      </a:lnTo>
                      <a:lnTo>
                        <a:pt x="175" y="95"/>
                      </a:lnTo>
                      <a:lnTo>
                        <a:pt x="168" y="85"/>
                      </a:lnTo>
                      <a:lnTo>
                        <a:pt x="153" y="72"/>
                      </a:lnTo>
                      <a:lnTo>
                        <a:pt x="136" y="64"/>
                      </a:lnTo>
                      <a:lnTo>
                        <a:pt x="94" y="53"/>
                      </a:lnTo>
                      <a:lnTo>
                        <a:pt x="67" y="41"/>
                      </a:lnTo>
                      <a:lnTo>
                        <a:pt x="21" y="0"/>
                      </a:lnTo>
                      <a:lnTo>
                        <a:pt x="51" y="4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0" name="Freeform 472"/>
                <p:cNvSpPr>
                  <a:spLocks/>
                </p:cNvSpPr>
                <p:nvPr/>
              </p:nvSpPr>
              <p:spPr bwMode="auto">
                <a:xfrm>
                  <a:off x="4848" y="2981"/>
                  <a:ext cx="85" cy="130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75" y="13"/>
                    </a:cxn>
                    <a:cxn ang="0">
                      <a:pos x="91" y="40"/>
                    </a:cxn>
                    <a:cxn ang="0">
                      <a:pos x="111" y="70"/>
                    </a:cxn>
                    <a:cxn ang="0">
                      <a:pos x="120" y="82"/>
                    </a:cxn>
                    <a:cxn ang="0">
                      <a:pos x="126" y="90"/>
                    </a:cxn>
                    <a:cxn ang="0">
                      <a:pos x="139" y="124"/>
                    </a:cxn>
                    <a:cxn ang="0">
                      <a:pos x="150" y="184"/>
                    </a:cxn>
                    <a:cxn ang="0">
                      <a:pos x="163" y="245"/>
                    </a:cxn>
                    <a:cxn ang="0">
                      <a:pos x="170" y="266"/>
                    </a:cxn>
                    <a:cxn ang="0">
                      <a:pos x="176" y="276"/>
                    </a:cxn>
                    <a:cxn ang="0">
                      <a:pos x="196" y="291"/>
                    </a:cxn>
                    <a:cxn ang="0">
                      <a:pos x="221" y="312"/>
                    </a:cxn>
                    <a:cxn ang="0">
                      <a:pos x="244" y="331"/>
                    </a:cxn>
                    <a:cxn ang="0">
                      <a:pos x="253" y="340"/>
                    </a:cxn>
                    <a:cxn ang="0">
                      <a:pos x="255" y="389"/>
                    </a:cxn>
                    <a:cxn ang="0">
                      <a:pos x="196" y="373"/>
                    </a:cxn>
                    <a:cxn ang="0">
                      <a:pos x="153" y="353"/>
                    </a:cxn>
                    <a:cxn ang="0">
                      <a:pos x="113" y="331"/>
                    </a:cxn>
                    <a:cxn ang="0">
                      <a:pos x="81" y="308"/>
                    </a:cxn>
                    <a:cxn ang="0">
                      <a:pos x="65" y="294"/>
                    </a:cxn>
                    <a:cxn ang="0">
                      <a:pos x="52" y="278"/>
                    </a:cxn>
                    <a:cxn ang="0">
                      <a:pos x="39" y="263"/>
                    </a:cxn>
                    <a:cxn ang="0">
                      <a:pos x="28" y="249"/>
                    </a:cxn>
                    <a:cxn ang="0">
                      <a:pos x="13" y="226"/>
                    </a:cxn>
                    <a:cxn ang="0">
                      <a:pos x="0" y="194"/>
                    </a:cxn>
                    <a:cxn ang="0">
                      <a:pos x="0" y="164"/>
                    </a:cxn>
                    <a:cxn ang="0">
                      <a:pos x="8" y="139"/>
                    </a:cxn>
                    <a:cxn ang="0">
                      <a:pos x="18" y="105"/>
                    </a:cxn>
                    <a:cxn ang="0">
                      <a:pos x="28" y="76"/>
                    </a:cxn>
                    <a:cxn ang="0">
                      <a:pos x="32" y="63"/>
                    </a:cxn>
                    <a:cxn ang="0">
                      <a:pos x="52" y="13"/>
                    </a:cxn>
                    <a:cxn ang="0">
                      <a:pos x="68" y="0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255" h="389">
                      <a:moveTo>
                        <a:pt x="68" y="0"/>
                      </a:moveTo>
                      <a:lnTo>
                        <a:pt x="75" y="13"/>
                      </a:lnTo>
                      <a:lnTo>
                        <a:pt x="91" y="40"/>
                      </a:lnTo>
                      <a:lnTo>
                        <a:pt x="111" y="70"/>
                      </a:lnTo>
                      <a:lnTo>
                        <a:pt x="120" y="82"/>
                      </a:lnTo>
                      <a:lnTo>
                        <a:pt x="126" y="90"/>
                      </a:lnTo>
                      <a:lnTo>
                        <a:pt x="139" y="124"/>
                      </a:lnTo>
                      <a:lnTo>
                        <a:pt x="150" y="184"/>
                      </a:lnTo>
                      <a:lnTo>
                        <a:pt x="163" y="245"/>
                      </a:lnTo>
                      <a:lnTo>
                        <a:pt x="170" y="266"/>
                      </a:lnTo>
                      <a:lnTo>
                        <a:pt x="176" y="276"/>
                      </a:lnTo>
                      <a:lnTo>
                        <a:pt x="196" y="291"/>
                      </a:lnTo>
                      <a:lnTo>
                        <a:pt x="221" y="312"/>
                      </a:lnTo>
                      <a:lnTo>
                        <a:pt x="244" y="331"/>
                      </a:lnTo>
                      <a:lnTo>
                        <a:pt x="253" y="340"/>
                      </a:lnTo>
                      <a:lnTo>
                        <a:pt x="255" y="389"/>
                      </a:lnTo>
                      <a:lnTo>
                        <a:pt x="196" y="373"/>
                      </a:lnTo>
                      <a:lnTo>
                        <a:pt x="153" y="353"/>
                      </a:lnTo>
                      <a:lnTo>
                        <a:pt x="113" y="331"/>
                      </a:lnTo>
                      <a:lnTo>
                        <a:pt x="81" y="308"/>
                      </a:lnTo>
                      <a:lnTo>
                        <a:pt x="65" y="294"/>
                      </a:lnTo>
                      <a:lnTo>
                        <a:pt x="52" y="278"/>
                      </a:lnTo>
                      <a:lnTo>
                        <a:pt x="39" y="263"/>
                      </a:lnTo>
                      <a:lnTo>
                        <a:pt x="28" y="249"/>
                      </a:lnTo>
                      <a:lnTo>
                        <a:pt x="13" y="226"/>
                      </a:lnTo>
                      <a:lnTo>
                        <a:pt x="0" y="194"/>
                      </a:lnTo>
                      <a:lnTo>
                        <a:pt x="0" y="164"/>
                      </a:lnTo>
                      <a:lnTo>
                        <a:pt x="8" y="139"/>
                      </a:lnTo>
                      <a:lnTo>
                        <a:pt x="18" y="105"/>
                      </a:lnTo>
                      <a:lnTo>
                        <a:pt x="28" y="76"/>
                      </a:lnTo>
                      <a:lnTo>
                        <a:pt x="32" y="63"/>
                      </a:lnTo>
                      <a:lnTo>
                        <a:pt x="52" y="13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1" name="Freeform 473"/>
                <p:cNvSpPr>
                  <a:spLocks/>
                </p:cNvSpPr>
                <p:nvPr/>
              </p:nvSpPr>
              <p:spPr bwMode="auto">
                <a:xfrm>
                  <a:off x="5058" y="2971"/>
                  <a:ext cx="30" cy="55"/>
                </a:xfrm>
                <a:custGeom>
                  <a:avLst/>
                  <a:gdLst/>
                  <a:ahLst/>
                  <a:cxnLst>
                    <a:cxn ang="0">
                      <a:pos x="74" y="9"/>
                    </a:cxn>
                    <a:cxn ang="0">
                      <a:pos x="68" y="3"/>
                    </a:cxn>
                    <a:cxn ang="0">
                      <a:pos x="55" y="0"/>
                    </a:cxn>
                    <a:cxn ang="0">
                      <a:pos x="33" y="20"/>
                    </a:cxn>
                    <a:cxn ang="0">
                      <a:pos x="19" y="42"/>
                    </a:cxn>
                    <a:cxn ang="0">
                      <a:pos x="23" y="79"/>
                    </a:cxn>
                    <a:cxn ang="0">
                      <a:pos x="31" y="95"/>
                    </a:cxn>
                    <a:cxn ang="0">
                      <a:pos x="36" y="105"/>
                    </a:cxn>
                    <a:cxn ang="0">
                      <a:pos x="31" y="115"/>
                    </a:cxn>
                    <a:cxn ang="0">
                      <a:pos x="0" y="127"/>
                    </a:cxn>
                    <a:cxn ang="0">
                      <a:pos x="0" y="154"/>
                    </a:cxn>
                    <a:cxn ang="0">
                      <a:pos x="45" y="163"/>
                    </a:cxn>
                    <a:cxn ang="0">
                      <a:pos x="85" y="153"/>
                    </a:cxn>
                    <a:cxn ang="0">
                      <a:pos x="90" y="128"/>
                    </a:cxn>
                    <a:cxn ang="0">
                      <a:pos x="84" y="108"/>
                    </a:cxn>
                    <a:cxn ang="0">
                      <a:pos x="80" y="92"/>
                    </a:cxn>
                    <a:cxn ang="0">
                      <a:pos x="82" y="63"/>
                    </a:cxn>
                    <a:cxn ang="0">
                      <a:pos x="78" y="22"/>
                    </a:cxn>
                    <a:cxn ang="0">
                      <a:pos x="74" y="9"/>
                    </a:cxn>
                    <a:cxn ang="0">
                      <a:pos x="74" y="9"/>
                    </a:cxn>
                  </a:cxnLst>
                  <a:rect l="0" t="0" r="r" b="b"/>
                  <a:pathLst>
                    <a:path w="90" h="163">
                      <a:moveTo>
                        <a:pt x="74" y="9"/>
                      </a:moveTo>
                      <a:lnTo>
                        <a:pt x="68" y="3"/>
                      </a:lnTo>
                      <a:lnTo>
                        <a:pt x="55" y="0"/>
                      </a:lnTo>
                      <a:lnTo>
                        <a:pt x="33" y="20"/>
                      </a:lnTo>
                      <a:lnTo>
                        <a:pt x="19" y="42"/>
                      </a:lnTo>
                      <a:lnTo>
                        <a:pt x="23" y="79"/>
                      </a:lnTo>
                      <a:lnTo>
                        <a:pt x="31" y="95"/>
                      </a:lnTo>
                      <a:lnTo>
                        <a:pt x="36" y="105"/>
                      </a:lnTo>
                      <a:lnTo>
                        <a:pt x="31" y="115"/>
                      </a:lnTo>
                      <a:lnTo>
                        <a:pt x="0" y="127"/>
                      </a:lnTo>
                      <a:lnTo>
                        <a:pt x="0" y="154"/>
                      </a:lnTo>
                      <a:lnTo>
                        <a:pt x="45" y="163"/>
                      </a:lnTo>
                      <a:lnTo>
                        <a:pt x="85" y="153"/>
                      </a:lnTo>
                      <a:lnTo>
                        <a:pt x="90" y="128"/>
                      </a:lnTo>
                      <a:lnTo>
                        <a:pt x="84" y="108"/>
                      </a:lnTo>
                      <a:lnTo>
                        <a:pt x="80" y="92"/>
                      </a:lnTo>
                      <a:lnTo>
                        <a:pt x="82" y="63"/>
                      </a:lnTo>
                      <a:lnTo>
                        <a:pt x="78" y="22"/>
                      </a:lnTo>
                      <a:lnTo>
                        <a:pt x="74" y="9"/>
                      </a:lnTo>
                      <a:lnTo>
                        <a:pt x="74" y="9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2" name="Freeform 474"/>
                <p:cNvSpPr>
                  <a:spLocks/>
                </p:cNvSpPr>
                <p:nvPr/>
              </p:nvSpPr>
              <p:spPr bwMode="auto">
                <a:xfrm>
                  <a:off x="5027" y="3027"/>
                  <a:ext cx="37" cy="26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47" y="16"/>
                    </a:cxn>
                    <a:cxn ang="0">
                      <a:pos x="37" y="27"/>
                    </a:cxn>
                    <a:cxn ang="0">
                      <a:pos x="31" y="33"/>
                    </a:cxn>
                    <a:cxn ang="0">
                      <a:pos x="17" y="45"/>
                    </a:cxn>
                    <a:cxn ang="0">
                      <a:pos x="2" y="59"/>
                    </a:cxn>
                    <a:cxn ang="0">
                      <a:pos x="0" y="79"/>
                    </a:cxn>
                    <a:cxn ang="0">
                      <a:pos x="18" y="79"/>
                    </a:cxn>
                    <a:cxn ang="0">
                      <a:pos x="28" y="72"/>
                    </a:cxn>
                    <a:cxn ang="0">
                      <a:pos x="34" y="73"/>
                    </a:cxn>
                    <a:cxn ang="0">
                      <a:pos x="36" y="79"/>
                    </a:cxn>
                    <a:cxn ang="0">
                      <a:pos x="69" y="79"/>
                    </a:cxn>
                    <a:cxn ang="0">
                      <a:pos x="111" y="63"/>
                    </a:cxn>
                    <a:cxn ang="0">
                      <a:pos x="108" y="45"/>
                    </a:cxn>
                    <a:cxn ang="0">
                      <a:pos x="100" y="30"/>
                    </a:cxn>
                    <a:cxn ang="0">
                      <a:pos x="92" y="22"/>
                    </a:cxn>
                    <a:cxn ang="0">
                      <a:pos x="83" y="16"/>
                    </a:cxn>
                    <a:cxn ang="0">
                      <a:pos x="6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11" h="79">
                      <a:moveTo>
                        <a:pt x="60" y="0"/>
                      </a:moveTo>
                      <a:lnTo>
                        <a:pt x="47" y="16"/>
                      </a:lnTo>
                      <a:lnTo>
                        <a:pt x="37" y="27"/>
                      </a:lnTo>
                      <a:lnTo>
                        <a:pt x="31" y="33"/>
                      </a:lnTo>
                      <a:lnTo>
                        <a:pt x="17" y="45"/>
                      </a:lnTo>
                      <a:lnTo>
                        <a:pt x="2" y="59"/>
                      </a:lnTo>
                      <a:lnTo>
                        <a:pt x="0" y="79"/>
                      </a:lnTo>
                      <a:lnTo>
                        <a:pt x="18" y="79"/>
                      </a:lnTo>
                      <a:lnTo>
                        <a:pt x="28" y="72"/>
                      </a:lnTo>
                      <a:lnTo>
                        <a:pt x="34" y="73"/>
                      </a:lnTo>
                      <a:lnTo>
                        <a:pt x="36" y="79"/>
                      </a:lnTo>
                      <a:lnTo>
                        <a:pt x="69" y="79"/>
                      </a:lnTo>
                      <a:lnTo>
                        <a:pt x="111" y="63"/>
                      </a:lnTo>
                      <a:lnTo>
                        <a:pt x="108" y="45"/>
                      </a:lnTo>
                      <a:lnTo>
                        <a:pt x="100" y="30"/>
                      </a:lnTo>
                      <a:lnTo>
                        <a:pt x="92" y="22"/>
                      </a:lnTo>
                      <a:lnTo>
                        <a:pt x="83" y="16"/>
                      </a:lnTo>
                      <a:lnTo>
                        <a:pt x="6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3" name="Freeform 475"/>
                <p:cNvSpPr>
                  <a:spLocks/>
                </p:cNvSpPr>
                <p:nvPr/>
              </p:nvSpPr>
              <p:spPr bwMode="auto">
                <a:xfrm>
                  <a:off x="5004" y="3064"/>
                  <a:ext cx="38" cy="31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95" y="19"/>
                    </a:cxn>
                    <a:cxn ang="0">
                      <a:pos x="78" y="35"/>
                    </a:cxn>
                    <a:cxn ang="0">
                      <a:pos x="80" y="42"/>
                    </a:cxn>
                    <a:cxn ang="0">
                      <a:pos x="85" y="48"/>
                    </a:cxn>
                    <a:cxn ang="0">
                      <a:pos x="104" y="46"/>
                    </a:cxn>
                    <a:cxn ang="0">
                      <a:pos x="113" y="54"/>
                    </a:cxn>
                    <a:cxn ang="0">
                      <a:pos x="108" y="67"/>
                    </a:cxn>
                    <a:cxn ang="0">
                      <a:pos x="97" y="83"/>
                    </a:cxn>
                    <a:cxn ang="0">
                      <a:pos x="85" y="91"/>
                    </a:cxn>
                    <a:cxn ang="0">
                      <a:pos x="51" y="87"/>
                    </a:cxn>
                    <a:cxn ang="0">
                      <a:pos x="19" y="81"/>
                    </a:cxn>
                    <a:cxn ang="0">
                      <a:pos x="6" y="72"/>
                    </a:cxn>
                    <a:cxn ang="0">
                      <a:pos x="0" y="57"/>
                    </a:cxn>
                    <a:cxn ang="0">
                      <a:pos x="15" y="31"/>
                    </a:cxn>
                    <a:cxn ang="0">
                      <a:pos x="41" y="28"/>
                    </a:cxn>
                    <a:cxn ang="0">
                      <a:pos x="54" y="16"/>
                    </a:cxn>
                    <a:cxn ang="0">
                      <a:pos x="68" y="2"/>
                    </a:cxn>
                    <a:cxn ang="0">
                      <a:pos x="82" y="0"/>
                    </a:cxn>
                    <a:cxn ang="0">
                      <a:pos x="82" y="0"/>
                    </a:cxn>
                  </a:cxnLst>
                  <a:rect l="0" t="0" r="r" b="b"/>
                  <a:pathLst>
                    <a:path w="113" h="91">
                      <a:moveTo>
                        <a:pt x="82" y="0"/>
                      </a:moveTo>
                      <a:lnTo>
                        <a:pt x="95" y="19"/>
                      </a:lnTo>
                      <a:lnTo>
                        <a:pt x="78" y="35"/>
                      </a:lnTo>
                      <a:lnTo>
                        <a:pt x="80" y="42"/>
                      </a:lnTo>
                      <a:lnTo>
                        <a:pt x="85" y="48"/>
                      </a:lnTo>
                      <a:lnTo>
                        <a:pt x="104" y="46"/>
                      </a:lnTo>
                      <a:lnTo>
                        <a:pt x="113" y="54"/>
                      </a:lnTo>
                      <a:lnTo>
                        <a:pt x="108" y="67"/>
                      </a:lnTo>
                      <a:lnTo>
                        <a:pt x="97" y="83"/>
                      </a:lnTo>
                      <a:lnTo>
                        <a:pt x="85" y="91"/>
                      </a:lnTo>
                      <a:lnTo>
                        <a:pt x="51" y="87"/>
                      </a:lnTo>
                      <a:lnTo>
                        <a:pt x="19" y="81"/>
                      </a:lnTo>
                      <a:lnTo>
                        <a:pt x="6" y="72"/>
                      </a:lnTo>
                      <a:lnTo>
                        <a:pt x="0" y="57"/>
                      </a:lnTo>
                      <a:lnTo>
                        <a:pt x="15" y="31"/>
                      </a:lnTo>
                      <a:lnTo>
                        <a:pt x="41" y="28"/>
                      </a:lnTo>
                      <a:lnTo>
                        <a:pt x="54" y="16"/>
                      </a:lnTo>
                      <a:lnTo>
                        <a:pt x="68" y="2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4" name="Freeform 476"/>
                <p:cNvSpPr>
                  <a:spLocks/>
                </p:cNvSpPr>
                <p:nvPr/>
              </p:nvSpPr>
              <p:spPr bwMode="auto">
                <a:xfrm>
                  <a:off x="4874" y="2912"/>
                  <a:ext cx="37" cy="17"/>
                </a:xfrm>
                <a:custGeom>
                  <a:avLst/>
                  <a:gdLst/>
                  <a:ahLst/>
                  <a:cxnLst>
                    <a:cxn ang="0">
                      <a:pos x="106" y="41"/>
                    </a:cxn>
                    <a:cxn ang="0">
                      <a:pos x="54" y="17"/>
                    </a:cxn>
                    <a:cxn ang="0">
                      <a:pos x="37" y="24"/>
                    </a:cxn>
                    <a:cxn ang="0">
                      <a:pos x="17" y="39"/>
                    </a:cxn>
                    <a:cxn ang="0">
                      <a:pos x="4" y="50"/>
                    </a:cxn>
                    <a:cxn ang="0">
                      <a:pos x="0" y="39"/>
                    </a:cxn>
                    <a:cxn ang="0">
                      <a:pos x="10" y="21"/>
                    </a:cxn>
                    <a:cxn ang="0">
                      <a:pos x="23" y="10"/>
                    </a:cxn>
                    <a:cxn ang="0">
                      <a:pos x="40" y="0"/>
                    </a:cxn>
                    <a:cxn ang="0">
                      <a:pos x="80" y="4"/>
                    </a:cxn>
                    <a:cxn ang="0">
                      <a:pos x="106" y="23"/>
                    </a:cxn>
                    <a:cxn ang="0">
                      <a:pos x="109" y="36"/>
                    </a:cxn>
                    <a:cxn ang="0">
                      <a:pos x="106" y="41"/>
                    </a:cxn>
                    <a:cxn ang="0">
                      <a:pos x="106" y="41"/>
                    </a:cxn>
                  </a:cxnLst>
                  <a:rect l="0" t="0" r="r" b="b"/>
                  <a:pathLst>
                    <a:path w="109" h="50">
                      <a:moveTo>
                        <a:pt x="106" y="41"/>
                      </a:moveTo>
                      <a:lnTo>
                        <a:pt x="54" y="17"/>
                      </a:lnTo>
                      <a:lnTo>
                        <a:pt x="37" y="24"/>
                      </a:lnTo>
                      <a:lnTo>
                        <a:pt x="17" y="39"/>
                      </a:lnTo>
                      <a:lnTo>
                        <a:pt x="4" y="50"/>
                      </a:lnTo>
                      <a:lnTo>
                        <a:pt x="0" y="39"/>
                      </a:lnTo>
                      <a:lnTo>
                        <a:pt x="10" y="21"/>
                      </a:lnTo>
                      <a:lnTo>
                        <a:pt x="23" y="10"/>
                      </a:lnTo>
                      <a:lnTo>
                        <a:pt x="40" y="0"/>
                      </a:lnTo>
                      <a:lnTo>
                        <a:pt x="80" y="4"/>
                      </a:lnTo>
                      <a:lnTo>
                        <a:pt x="106" y="23"/>
                      </a:lnTo>
                      <a:lnTo>
                        <a:pt x="109" y="36"/>
                      </a:lnTo>
                      <a:lnTo>
                        <a:pt x="106" y="41"/>
                      </a:lnTo>
                      <a:lnTo>
                        <a:pt x="106" y="41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5" name="Freeform 477"/>
                <p:cNvSpPr>
                  <a:spLocks/>
                </p:cNvSpPr>
                <p:nvPr/>
              </p:nvSpPr>
              <p:spPr bwMode="auto">
                <a:xfrm>
                  <a:off x="4884" y="2928"/>
                  <a:ext cx="20" cy="22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30" y="0"/>
                    </a:cxn>
                    <a:cxn ang="0">
                      <a:pos x="37" y="12"/>
                    </a:cxn>
                    <a:cxn ang="0">
                      <a:pos x="58" y="20"/>
                    </a:cxn>
                    <a:cxn ang="0">
                      <a:pos x="47" y="26"/>
                    </a:cxn>
                    <a:cxn ang="0">
                      <a:pos x="32" y="31"/>
                    </a:cxn>
                    <a:cxn ang="0">
                      <a:pos x="20" y="43"/>
                    </a:cxn>
                    <a:cxn ang="0">
                      <a:pos x="16" y="51"/>
                    </a:cxn>
                    <a:cxn ang="0">
                      <a:pos x="10" y="67"/>
                    </a:cxn>
                    <a:cxn ang="0">
                      <a:pos x="0" y="51"/>
                    </a:cxn>
                    <a:cxn ang="0">
                      <a:pos x="4" y="15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58" h="67">
                      <a:moveTo>
                        <a:pt x="16" y="0"/>
                      </a:moveTo>
                      <a:lnTo>
                        <a:pt x="30" y="0"/>
                      </a:lnTo>
                      <a:lnTo>
                        <a:pt x="37" y="12"/>
                      </a:lnTo>
                      <a:lnTo>
                        <a:pt x="58" y="20"/>
                      </a:lnTo>
                      <a:lnTo>
                        <a:pt x="47" y="26"/>
                      </a:lnTo>
                      <a:lnTo>
                        <a:pt x="32" y="31"/>
                      </a:lnTo>
                      <a:lnTo>
                        <a:pt x="20" y="43"/>
                      </a:lnTo>
                      <a:lnTo>
                        <a:pt x="16" y="51"/>
                      </a:lnTo>
                      <a:lnTo>
                        <a:pt x="10" y="67"/>
                      </a:lnTo>
                      <a:lnTo>
                        <a:pt x="0" y="51"/>
                      </a:lnTo>
                      <a:lnTo>
                        <a:pt x="4" y="15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6" name="Freeform 478"/>
                <p:cNvSpPr>
                  <a:spLocks/>
                </p:cNvSpPr>
                <p:nvPr/>
              </p:nvSpPr>
              <p:spPr bwMode="auto">
                <a:xfrm>
                  <a:off x="4911" y="2947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6" y="3"/>
                    </a:cxn>
                    <a:cxn ang="0">
                      <a:pos x="0" y="42"/>
                    </a:cxn>
                    <a:cxn ang="0">
                      <a:pos x="15" y="53"/>
                    </a:cxn>
                    <a:cxn ang="0">
                      <a:pos x="22" y="32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2" h="53">
                      <a:moveTo>
                        <a:pt x="20" y="0"/>
                      </a:moveTo>
                      <a:lnTo>
                        <a:pt x="6" y="3"/>
                      </a:lnTo>
                      <a:lnTo>
                        <a:pt x="0" y="42"/>
                      </a:lnTo>
                      <a:lnTo>
                        <a:pt x="15" y="53"/>
                      </a:lnTo>
                      <a:lnTo>
                        <a:pt x="22" y="32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7" name="Freeform 479"/>
                <p:cNvSpPr>
                  <a:spLocks/>
                </p:cNvSpPr>
                <p:nvPr/>
              </p:nvSpPr>
              <p:spPr bwMode="auto">
                <a:xfrm>
                  <a:off x="4884" y="297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5" y="19"/>
                    </a:cxn>
                    <a:cxn ang="0">
                      <a:pos x="53" y="32"/>
                    </a:cxn>
                    <a:cxn ang="0">
                      <a:pos x="59" y="36"/>
                    </a:cxn>
                    <a:cxn ang="0">
                      <a:pos x="76" y="38"/>
                    </a:cxn>
                    <a:cxn ang="0">
                      <a:pos x="82" y="61"/>
                    </a:cxn>
                    <a:cxn ang="0">
                      <a:pos x="63" y="64"/>
                    </a:cxn>
                    <a:cxn ang="0">
                      <a:pos x="53" y="56"/>
                    </a:cxn>
                    <a:cxn ang="0">
                      <a:pos x="39" y="42"/>
                    </a:cxn>
                    <a:cxn ang="0">
                      <a:pos x="24" y="29"/>
                    </a:cxn>
                    <a:cxn ang="0">
                      <a:pos x="14" y="22"/>
                    </a:cxn>
                    <a:cxn ang="0">
                      <a:pos x="6" y="13"/>
                    </a:cxn>
                    <a:cxn ang="0">
                      <a:pos x="0" y="9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82" h="64">
                      <a:moveTo>
                        <a:pt x="4" y="0"/>
                      </a:moveTo>
                      <a:lnTo>
                        <a:pt x="45" y="19"/>
                      </a:lnTo>
                      <a:lnTo>
                        <a:pt x="53" y="32"/>
                      </a:lnTo>
                      <a:lnTo>
                        <a:pt x="59" y="36"/>
                      </a:lnTo>
                      <a:lnTo>
                        <a:pt x="76" y="38"/>
                      </a:lnTo>
                      <a:lnTo>
                        <a:pt x="82" y="61"/>
                      </a:lnTo>
                      <a:lnTo>
                        <a:pt x="63" y="64"/>
                      </a:lnTo>
                      <a:lnTo>
                        <a:pt x="53" y="56"/>
                      </a:lnTo>
                      <a:lnTo>
                        <a:pt x="39" y="42"/>
                      </a:lnTo>
                      <a:lnTo>
                        <a:pt x="24" y="29"/>
                      </a:lnTo>
                      <a:lnTo>
                        <a:pt x="14" y="22"/>
                      </a:lnTo>
                      <a:lnTo>
                        <a:pt x="6" y="1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8" name="Freeform 480"/>
                <p:cNvSpPr>
                  <a:spLocks/>
                </p:cNvSpPr>
                <p:nvPr/>
              </p:nvSpPr>
              <p:spPr bwMode="auto">
                <a:xfrm>
                  <a:off x="4888" y="2961"/>
                  <a:ext cx="22" cy="1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4" y="12"/>
                    </a:cxn>
                    <a:cxn ang="0">
                      <a:pos x="30" y="20"/>
                    </a:cxn>
                    <a:cxn ang="0">
                      <a:pos x="59" y="16"/>
                    </a:cxn>
                    <a:cxn ang="0">
                      <a:pos x="66" y="35"/>
                    </a:cxn>
                    <a:cxn ang="0">
                      <a:pos x="60" y="39"/>
                    </a:cxn>
                    <a:cxn ang="0">
                      <a:pos x="50" y="41"/>
                    </a:cxn>
                    <a:cxn ang="0">
                      <a:pos x="30" y="30"/>
                    </a:cxn>
                    <a:cxn ang="0">
                      <a:pos x="13" y="19"/>
                    </a:cxn>
                    <a:cxn ang="0">
                      <a:pos x="0" y="7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6" h="41">
                      <a:moveTo>
                        <a:pt x="4" y="0"/>
                      </a:moveTo>
                      <a:lnTo>
                        <a:pt x="14" y="12"/>
                      </a:lnTo>
                      <a:lnTo>
                        <a:pt x="30" y="20"/>
                      </a:lnTo>
                      <a:lnTo>
                        <a:pt x="59" y="16"/>
                      </a:lnTo>
                      <a:lnTo>
                        <a:pt x="66" y="35"/>
                      </a:lnTo>
                      <a:lnTo>
                        <a:pt x="60" y="39"/>
                      </a:lnTo>
                      <a:lnTo>
                        <a:pt x="50" y="41"/>
                      </a:lnTo>
                      <a:lnTo>
                        <a:pt x="30" y="30"/>
                      </a:lnTo>
                      <a:lnTo>
                        <a:pt x="13" y="19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69" name="Freeform 481"/>
                <p:cNvSpPr>
                  <a:spLocks/>
                </p:cNvSpPr>
                <p:nvPr/>
              </p:nvSpPr>
              <p:spPr bwMode="auto">
                <a:xfrm>
                  <a:off x="5023" y="2953"/>
                  <a:ext cx="38" cy="28"/>
                </a:xfrm>
                <a:custGeom>
                  <a:avLst/>
                  <a:gdLst/>
                  <a:ahLst/>
                  <a:cxnLst>
                    <a:cxn ang="0">
                      <a:pos x="103" y="37"/>
                    </a:cxn>
                    <a:cxn ang="0">
                      <a:pos x="100" y="67"/>
                    </a:cxn>
                    <a:cxn ang="0">
                      <a:pos x="77" y="75"/>
                    </a:cxn>
                    <a:cxn ang="0">
                      <a:pos x="48" y="67"/>
                    </a:cxn>
                    <a:cxn ang="0">
                      <a:pos x="26" y="53"/>
                    </a:cxn>
                    <a:cxn ang="0">
                      <a:pos x="15" y="39"/>
                    </a:cxn>
                    <a:cxn ang="0">
                      <a:pos x="34" y="23"/>
                    </a:cxn>
                    <a:cxn ang="0">
                      <a:pos x="51" y="14"/>
                    </a:cxn>
                    <a:cxn ang="0">
                      <a:pos x="71" y="7"/>
                    </a:cxn>
                    <a:cxn ang="0">
                      <a:pos x="81" y="0"/>
                    </a:cxn>
                    <a:cxn ang="0">
                      <a:pos x="54" y="7"/>
                    </a:cxn>
                    <a:cxn ang="0">
                      <a:pos x="34" y="16"/>
                    </a:cxn>
                    <a:cxn ang="0">
                      <a:pos x="18" y="23"/>
                    </a:cxn>
                    <a:cxn ang="0">
                      <a:pos x="0" y="37"/>
                    </a:cxn>
                    <a:cxn ang="0">
                      <a:pos x="15" y="57"/>
                    </a:cxn>
                    <a:cxn ang="0">
                      <a:pos x="31" y="72"/>
                    </a:cxn>
                    <a:cxn ang="0">
                      <a:pos x="26" y="78"/>
                    </a:cxn>
                    <a:cxn ang="0">
                      <a:pos x="31" y="86"/>
                    </a:cxn>
                    <a:cxn ang="0">
                      <a:pos x="58" y="86"/>
                    </a:cxn>
                    <a:cxn ang="0">
                      <a:pos x="80" y="80"/>
                    </a:cxn>
                    <a:cxn ang="0">
                      <a:pos x="97" y="82"/>
                    </a:cxn>
                    <a:cxn ang="0">
                      <a:pos x="110" y="73"/>
                    </a:cxn>
                    <a:cxn ang="0">
                      <a:pos x="110" y="49"/>
                    </a:cxn>
                    <a:cxn ang="0">
                      <a:pos x="113" y="37"/>
                    </a:cxn>
                    <a:cxn ang="0">
                      <a:pos x="103" y="37"/>
                    </a:cxn>
                    <a:cxn ang="0">
                      <a:pos x="103" y="37"/>
                    </a:cxn>
                  </a:cxnLst>
                  <a:rect l="0" t="0" r="r" b="b"/>
                  <a:pathLst>
                    <a:path w="113" h="86">
                      <a:moveTo>
                        <a:pt x="103" y="37"/>
                      </a:moveTo>
                      <a:lnTo>
                        <a:pt x="100" y="67"/>
                      </a:lnTo>
                      <a:lnTo>
                        <a:pt x="77" y="75"/>
                      </a:lnTo>
                      <a:lnTo>
                        <a:pt x="48" y="67"/>
                      </a:lnTo>
                      <a:lnTo>
                        <a:pt x="26" y="53"/>
                      </a:lnTo>
                      <a:lnTo>
                        <a:pt x="15" y="39"/>
                      </a:lnTo>
                      <a:lnTo>
                        <a:pt x="34" y="23"/>
                      </a:lnTo>
                      <a:lnTo>
                        <a:pt x="51" y="14"/>
                      </a:lnTo>
                      <a:lnTo>
                        <a:pt x="71" y="7"/>
                      </a:lnTo>
                      <a:lnTo>
                        <a:pt x="81" y="0"/>
                      </a:lnTo>
                      <a:lnTo>
                        <a:pt x="54" y="7"/>
                      </a:lnTo>
                      <a:lnTo>
                        <a:pt x="34" y="16"/>
                      </a:lnTo>
                      <a:lnTo>
                        <a:pt x="18" y="23"/>
                      </a:lnTo>
                      <a:lnTo>
                        <a:pt x="0" y="37"/>
                      </a:lnTo>
                      <a:lnTo>
                        <a:pt x="15" y="57"/>
                      </a:lnTo>
                      <a:lnTo>
                        <a:pt x="31" y="72"/>
                      </a:lnTo>
                      <a:lnTo>
                        <a:pt x="26" y="78"/>
                      </a:lnTo>
                      <a:lnTo>
                        <a:pt x="31" y="86"/>
                      </a:lnTo>
                      <a:lnTo>
                        <a:pt x="58" y="86"/>
                      </a:lnTo>
                      <a:lnTo>
                        <a:pt x="80" y="80"/>
                      </a:lnTo>
                      <a:lnTo>
                        <a:pt x="97" y="82"/>
                      </a:lnTo>
                      <a:lnTo>
                        <a:pt x="110" y="73"/>
                      </a:lnTo>
                      <a:lnTo>
                        <a:pt x="110" y="49"/>
                      </a:lnTo>
                      <a:lnTo>
                        <a:pt x="113" y="37"/>
                      </a:lnTo>
                      <a:lnTo>
                        <a:pt x="103" y="37"/>
                      </a:lnTo>
                      <a:lnTo>
                        <a:pt x="10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0" name="Freeform 482"/>
                <p:cNvSpPr>
                  <a:spLocks/>
                </p:cNvSpPr>
                <p:nvPr/>
              </p:nvSpPr>
              <p:spPr bwMode="auto">
                <a:xfrm>
                  <a:off x="5060" y="2967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4" y="0"/>
                    </a:cxn>
                    <a:cxn ang="0">
                      <a:pos x="23" y="6"/>
                    </a:cxn>
                    <a:cxn ang="0">
                      <a:pos x="17" y="21"/>
                    </a:cxn>
                    <a:cxn ang="0">
                      <a:pos x="4" y="25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3" h="25">
                      <a:moveTo>
                        <a:pt x="0" y="19"/>
                      </a:moveTo>
                      <a:lnTo>
                        <a:pt x="4" y="0"/>
                      </a:lnTo>
                      <a:lnTo>
                        <a:pt x="23" y="6"/>
                      </a:lnTo>
                      <a:lnTo>
                        <a:pt x="17" y="21"/>
                      </a:lnTo>
                      <a:lnTo>
                        <a:pt x="4" y="25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1" name="Freeform 483"/>
                <p:cNvSpPr>
                  <a:spLocks/>
                </p:cNvSpPr>
                <p:nvPr/>
              </p:nvSpPr>
              <p:spPr bwMode="auto">
                <a:xfrm>
                  <a:off x="5066" y="2974"/>
                  <a:ext cx="16" cy="27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25" y="2"/>
                    </a:cxn>
                    <a:cxn ang="0">
                      <a:pos x="5" y="25"/>
                    </a:cxn>
                    <a:cxn ang="0">
                      <a:pos x="0" y="46"/>
                    </a:cxn>
                    <a:cxn ang="0">
                      <a:pos x="9" y="56"/>
                    </a:cxn>
                    <a:cxn ang="0">
                      <a:pos x="22" y="66"/>
                    </a:cxn>
                    <a:cxn ang="0">
                      <a:pos x="33" y="79"/>
                    </a:cxn>
                    <a:cxn ang="0">
                      <a:pos x="41" y="81"/>
                    </a:cxn>
                    <a:cxn ang="0">
                      <a:pos x="46" y="51"/>
                    </a:cxn>
                    <a:cxn ang="0">
                      <a:pos x="45" y="20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46" h="81">
                      <a:moveTo>
                        <a:pt x="38" y="0"/>
                      </a:moveTo>
                      <a:lnTo>
                        <a:pt x="25" y="2"/>
                      </a:lnTo>
                      <a:lnTo>
                        <a:pt x="5" y="25"/>
                      </a:lnTo>
                      <a:lnTo>
                        <a:pt x="0" y="46"/>
                      </a:lnTo>
                      <a:lnTo>
                        <a:pt x="9" y="56"/>
                      </a:lnTo>
                      <a:lnTo>
                        <a:pt x="22" y="66"/>
                      </a:lnTo>
                      <a:lnTo>
                        <a:pt x="33" y="79"/>
                      </a:lnTo>
                      <a:lnTo>
                        <a:pt x="41" y="81"/>
                      </a:lnTo>
                      <a:lnTo>
                        <a:pt x="46" y="51"/>
                      </a:lnTo>
                      <a:lnTo>
                        <a:pt x="45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2" name="Freeform 484"/>
                <p:cNvSpPr>
                  <a:spLocks/>
                </p:cNvSpPr>
                <p:nvPr/>
              </p:nvSpPr>
              <p:spPr bwMode="auto">
                <a:xfrm>
                  <a:off x="5059" y="3005"/>
                  <a:ext cx="23" cy="17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38" y="13"/>
                    </a:cxn>
                    <a:cxn ang="0">
                      <a:pos x="13" y="25"/>
                    </a:cxn>
                    <a:cxn ang="0">
                      <a:pos x="0" y="36"/>
                    </a:cxn>
                    <a:cxn ang="0">
                      <a:pos x="4" y="48"/>
                    </a:cxn>
                    <a:cxn ang="0">
                      <a:pos x="19" y="51"/>
                    </a:cxn>
                    <a:cxn ang="0">
                      <a:pos x="45" y="49"/>
                    </a:cxn>
                    <a:cxn ang="0">
                      <a:pos x="66" y="45"/>
                    </a:cxn>
                    <a:cxn ang="0">
                      <a:pos x="69" y="15"/>
                    </a:cxn>
                    <a:cxn ang="0">
                      <a:pos x="58" y="0"/>
                    </a:cxn>
                    <a:cxn ang="0">
                      <a:pos x="43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9" h="51">
                      <a:moveTo>
                        <a:pt x="43" y="0"/>
                      </a:moveTo>
                      <a:lnTo>
                        <a:pt x="38" y="13"/>
                      </a:lnTo>
                      <a:lnTo>
                        <a:pt x="13" y="25"/>
                      </a:lnTo>
                      <a:lnTo>
                        <a:pt x="0" y="36"/>
                      </a:lnTo>
                      <a:lnTo>
                        <a:pt x="4" y="48"/>
                      </a:lnTo>
                      <a:lnTo>
                        <a:pt x="19" y="51"/>
                      </a:lnTo>
                      <a:lnTo>
                        <a:pt x="45" y="49"/>
                      </a:lnTo>
                      <a:lnTo>
                        <a:pt x="66" y="45"/>
                      </a:lnTo>
                      <a:lnTo>
                        <a:pt x="69" y="15"/>
                      </a:lnTo>
                      <a:lnTo>
                        <a:pt x="58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3" name="Freeform 485"/>
                <p:cNvSpPr>
                  <a:spLocks/>
                </p:cNvSpPr>
                <p:nvPr/>
              </p:nvSpPr>
              <p:spPr bwMode="auto">
                <a:xfrm>
                  <a:off x="5072" y="3007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7"/>
                    </a:cxn>
                    <a:cxn ang="0">
                      <a:pos x="2" y="22"/>
                    </a:cxn>
                    <a:cxn ang="0">
                      <a:pos x="12" y="26"/>
                    </a:cxn>
                    <a:cxn ang="0">
                      <a:pos x="19" y="26"/>
                    </a:cxn>
                    <a:cxn ang="0">
                      <a:pos x="21" y="11"/>
                    </a:cxn>
                    <a:cxn ang="0">
                      <a:pos x="15" y="3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1" h="26">
                      <a:moveTo>
                        <a:pt x="8" y="0"/>
                      </a:moveTo>
                      <a:lnTo>
                        <a:pt x="0" y="7"/>
                      </a:lnTo>
                      <a:lnTo>
                        <a:pt x="2" y="22"/>
                      </a:lnTo>
                      <a:lnTo>
                        <a:pt x="12" y="26"/>
                      </a:lnTo>
                      <a:lnTo>
                        <a:pt x="19" y="26"/>
                      </a:lnTo>
                      <a:lnTo>
                        <a:pt x="21" y="11"/>
                      </a:lnTo>
                      <a:lnTo>
                        <a:pt x="15" y="3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4" name="Freeform 486"/>
                <p:cNvSpPr>
                  <a:spLocks/>
                </p:cNvSpPr>
                <p:nvPr/>
              </p:nvSpPr>
              <p:spPr bwMode="auto">
                <a:xfrm>
                  <a:off x="5032" y="3029"/>
                  <a:ext cx="26" cy="2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38" y="7"/>
                    </a:cxn>
                    <a:cxn ang="0">
                      <a:pos x="22" y="23"/>
                    </a:cxn>
                    <a:cxn ang="0">
                      <a:pos x="8" y="38"/>
                    </a:cxn>
                    <a:cxn ang="0">
                      <a:pos x="0" y="55"/>
                    </a:cxn>
                    <a:cxn ang="0">
                      <a:pos x="15" y="59"/>
                    </a:cxn>
                    <a:cxn ang="0">
                      <a:pos x="26" y="58"/>
                    </a:cxn>
                    <a:cxn ang="0">
                      <a:pos x="25" y="65"/>
                    </a:cxn>
                    <a:cxn ang="0">
                      <a:pos x="77" y="56"/>
                    </a:cxn>
                    <a:cxn ang="0">
                      <a:pos x="78" y="39"/>
                    </a:cxn>
                    <a:cxn ang="0">
                      <a:pos x="72" y="23"/>
                    </a:cxn>
                    <a:cxn ang="0">
                      <a:pos x="70" y="16"/>
                    </a:cxn>
                    <a:cxn ang="0">
                      <a:pos x="61" y="7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78" h="65">
                      <a:moveTo>
                        <a:pt x="48" y="0"/>
                      </a:moveTo>
                      <a:lnTo>
                        <a:pt x="38" y="7"/>
                      </a:lnTo>
                      <a:lnTo>
                        <a:pt x="22" y="23"/>
                      </a:lnTo>
                      <a:lnTo>
                        <a:pt x="8" y="38"/>
                      </a:lnTo>
                      <a:lnTo>
                        <a:pt x="0" y="55"/>
                      </a:lnTo>
                      <a:lnTo>
                        <a:pt x="15" y="59"/>
                      </a:lnTo>
                      <a:lnTo>
                        <a:pt x="26" y="58"/>
                      </a:lnTo>
                      <a:lnTo>
                        <a:pt x="25" y="65"/>
                      </a:lnTo>
                      <a:lnTo>
                        <a:pt x="77" y="56"/>
                      </a:lnTo>
                      <a:lnTo>
                        <a:pt x="78" y="39"/>
                      </a:lnTo>
                      <a:lnTo>
                        <a:pt x="72" y="23"/>
                      </a:lnTo>
                      <a:lnTo>
                        <a:pt x="70" y="16"/>
                      </a:lnTo>
                      <a:lnTo>
                        <a:pt x="61" y="7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5" name="Freeform 487"/>
                <p:cNvSpPr>
                  <a:spLocks/>
                </p:cNvSpPr>
                <p:nvPr/>
              </p:nvSpPr>
              <p:spPr bwMode="auto">
                <a:xfrm>
                  <a:off x="5032" y="2957"/>
                  <a:ext cx="20" cy="12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2" y="17"/>
                    </a:cxn>
                    <a:cxn ang="0">
                      <a:pos x="31" y="7"/>
                    </a:cxn>
                    <a:cxn ang="0">
                      <a:pos x="55" y="0"/>
                    </a:cxn>
                    <a:cxn ang="0">
                      <a:pos x="62" y="17"/>
                    </a:cxn>
                    <a:cxn ang="0">
                      <a:pos x="47" y="36"/>
                    </a:cxn>
                    <a:cxn ang="0">
                      <a:pos x="26" y="37"/>
                    </a:cxn>
                    <a:cxn ang="0">
                      <a:pos x="5" y="29"/>
                    </a:cxn>
                    <a:cxn ang="0">
                      <a:pos x="0" y="2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62" h="37">
                      <a:moveTo>
                        <a:pt x="0" y="23"/>
                      </a:moveTo>
                      <a:lnTo>
                        <a:pt x="12" y="17"/>
                      </a:lnTo>
                      <a:lnTo>
                        <a:pt x="31" y="7"/>
                      </a:lnTo>
                      <a:lnTo>
                        <a:pt x="55" y="0"/>
                      </a:lnTo>
                      <a:lnTo>
                        <a:pt x="62" y="17"/>
                      </a:lnTo>
                      <a:lnTo>
                        <a:pt x="47" y="36"/>
                      </a:lnTo>
                      <a:lnTo>
                        <a:pt x="26" y="37"/>
                      </a:lnTo>
                      <a:lnTo>
                        <a:pt x="5" y="29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6" name="Freeform 488"/>
                <p:cNvSpPr>
                  <a:spLocks/>
                </p:cNvSpPr>
                <p:nvPr/>
              </p:nvSpPr>
              <p:spPr bwMode="auto">
                <a:xfrm>
                  <a:off x="5040" y="3061"/>
                  <a:ext cx="17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10"/>
                    </a:cxn>
                    <a:cxn ang="0">
                      <a:pos x="25" y="23"/>
                    </a:cxn>
                    <a:cxn ang="0">
                      <a:pos x="49" y="20"/>
                    </a:cxn>
                    <a:cxn ang="0">
                      <a:pos x="51" y="3"/>
                    </a:cxn>
                    <a:cxn ang="0">
                      <a:pos x="16" y="3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23">
                      <a:moveTo>
                        <a:pt x="0" y="0"/>
                      </a:moveTo>
                      <a:lnTo>
                        <a:pt x="8" y="10"/>
                      </a:lnTo>
                      <a:lnTo>
                        <a:pt x="25" y="23"/>
                      </a:lnTo>
                      <a:lnTo>
                        <a:pt x="49" y="20"/>
                      </a:lnTo>
                      <a:lnTo>
                        <a:pt x="51" y="3"/>
                      </a:lnTo>
                      <a:lnTo>
                        <a:pt x="16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7" name="Freeform 489"/>
                <p:cNvSpPr>
                  <a:spLocks/>
                </p:cNvSpPr>
                <p:nvPr/>
              </p:nvSpPr>
              <p:spPr bwMode="auto">
                <a:xfrm>
                  <a:off x="4956" y="2863"/>
                  <a:ext cx="129" cy="142"/>
                </a:xfrm>
                <a:custGeom>
                  <a:avLst/>
                  <a:gdLst/>
                  <a:ahLst/>
                  <a:cxnLst>
                    <a:cxn ang="0">
                      <a:pos x="105" y="91"/>
                    </a:cxn>
                    <a:cxn ang="0">
                      <a:pos x="72" y="81"/>
                    </a:cxn>
                    <a:cxn ang="0">
                      <a:pos x="102" y="74"/>
                    </a:cxn>
                    <a:cxn ang="0">
                      <a:pos x="138" y="67"/>
                    </a:cxn>
                    <a:cxn ang="0">
                      <a:pos x="165" y="52"/>
                    </a:cxn>
                    <a:cxn ang="0">
                      <a:pos x="194" y="35"/>
                    </a:cxn>
                    <a:cxn ang="0">
                      <a:pos x="219" y="20"/>
                    </a:cxn>
                    <a:cxn ang="0">
                      <a:pos x="229" y="15"/>
                    </a:cxn>
                    <a:cxn ang="0">
                      <a:pos x="341" y="0"/>
                    </a:cxn>
                    <a:cxn ang="0">
                      <a:pos x="348" y="6"/>
                    </a:cxn>
                    <a:cxn ang="0">
                      <a:pos x="363" y="22"/>
                    </a:cxn>
                    <a:cxn ang="0">
                      <a:pos x="386" y="68"/>
                    </a:cxn>
                    <a:cxn ang="0">
                      <a:pos x="383" y="94"/>
                    </a:cxn>
                    <a:cxn ang="0">
                      <a:pos x="377" y="118"/>
                    </a:cxn>
                    <a:cxn ang="0">
                      <a:pos x="367" y="146"/>
                    </a:cxn>
                    <a:cxn ang="0">
                      <a:pos x="361" y="165"/>
                    </a:cxn>
                    <a:cxn ang="0">
                      <a:pos x="353" y="182"/>
                    </a:cxn>
                    <a:cxn ang="0">
                      <a:pos x="337" y="199"/>
                    </a:cxn>
                    <a:cxn ang="0">
                      <a:pos x="324" y="208"/>
                    </a:cxn>
                    <a:cxn ang="0">
                      <a:pos x="305" y="218"/>
                    </a:cxn>
                    <a:cxn ang="0">
                      <a:pos x="281" y="228"/>
                    </a:cxn>
                    <a:cxn ang="0">
                      <a:pos x="256" y="239"/>
                    </a:cxn>
                    <a:cxn ang="0">
                      <a:pos x="213" y="257"/>
                    </a:cxn>
                    <a:cxn ang="0">
                      <a:pos x="194" y="264"/>
                    </a:cxn>
                    <a:cxn ang="0">
                      <a:pos x="174" y="274"/>
                    </a:cxn>
                    <a:cxn ang="0">
                      <a:pos x="155" y="293"/>
                    </a:cxn>
                    <a:cxn ang="0">
                      <a:pos x="160" y="310"/>
                    </a:cxn>
                    <a:cxn ang="0">
                      <a:pos x="170" y="332"/>
                    </a:cxn>
                    <a:cxn ang="0">
                      <a:pos x="178" y="352"/>
                    </a:cxn>
                    <a:cxn ang="0">
                      <a:pos x="183" y="360"/>
                    </a:cxn>
                    <a:cxn ang="0">
                      <a:pos x="200" y="359"/>
                    </a:cxn>
                    <a:cxn ang="0">
                      <a:pos x="219" y="385"/>
                    </a:cxn>
                    <a:cxn ang="0">
                      <a:pos x="214" y="408"/>
                    </a:cxn>
                    <a:cxn ang="0">
                      <a:pos x="201" y="421"/>
                    </a:cxn>
                    <a:cxn ang="0">
                      <a:pos x="170" y="428"/>
                    </a:cxn>
                    <a:cxn ang="0">
                      <a:pos x="63" y="385"/>
                    </a:cxn>
                    <a:cxn ang="0">
                      <a:pos x="44" y="363"/>
                    </a:cxn>
                    <a:cxn ang="0">
                      <a:pos x="27" y="346"/>
                    </a:cxn>
                    <a:cxn ang="0">
                      <a:pos x="10" y="329"/>
                    </a:cxn>
                    <a:cxn ang="0">
                      <a:pos x="1" y="317"/>
                    </a:cxn>
                    <a:cxn ang="0">
                      <a:pos x="0" y="306"/>
                    </a:cxn>
                    <a:cxn ang="0">
                      <a:pos x="10" y="293"/>
                    </a:cxn>
                    <a:cxn ang="0">
                      <a:pos x="44" y="280"/>
                    </a:cxn>
                    <a:cxn ang="0">
                      <a:pos x="60" y="278"/>
                    </a:cxn>
                    <a:cxn ang="0">
                      <a:pos x="73" y="270"/>
                    </a:cxn>
                    <a:cxn ang="0">
                      <a:pos x="95" y="242"/>
                    </a:cxn>
                    <a:cxn ang="0">
                      <a:pos x="112" y="188"/>
                    </a:cxn>
                    <a:cxn ang="0">
                      <a:pos x="105" y="143"/>
                    </a:cxn>
                    <a:cxn ang="0">
                      <a:pos x="92" y="105"/>
                    </a:cxn>
                    <a:cxn ang="0">
                      <a:pos x="44" y="103"/>
                    </a:cxn>
                    <a:cxn ang="0">
                      <a:pos x="105" y="91"/>
                    </a:cxn>
                    <a:cxn ang="0">
                      <a:pos x="105" y="91"/>
                    </a:cxn>
                  </a:cxnLst>
                  <a:rect l="0" t="0" r="r" b="b"/>
                  <a:pathLst>
                    <a:path w="386" h="428">
                      <a:moveTo>
                        <a:pt x="105" y="91"/>
                      </a:moveTo>
                      <a:lnTo>
                        <a:pt x="72" y="81"/>
                      </a:lnTo>
                      <a:lnTo>
                        <a:pt x="102" y="74"/>
                      </a:lnTo>
                      <a:lnTo>
                        <a:pt x="138" y="67"/>
                      </a:lnTo>
                      <a:lnTo>
                        <a:pt x="165" y="52"/>
                      </a:lnTo>
                      <a:lnTo>
                        <a:pt x="194" y="35"/>
                      </a:lnTo>
                      <a:lnTo>
                        <a:pt x="219" y="20"/>
                      </a:lnTo>
                      <a:lnTo>
                        <a:pt x="229" y="15"/>
                      </a:lnTo>
                      <a:lnTo>
                        <a:pt x="341" y="0"/>
                      </a:lnTo>
                      <a:lnTo>
                        <a:pt x="348" y="6"/>
                      </a:lnTo>
                      <a:lnTo>
                        <a:pt x="363" y="22"/>
                      </a:lnTo>
                      <a:lnTo>
                        <a:pt x="386" y="68"/>
                      </a:lnTo>
                      <a:lnTo>
                        <a:pt x="383" y="94"/>
                      </a:lnTo>
                      <a:lnTo>
                        <a:pt x="377" y="118"/>
                      </a:lnTo>
                      <a:lnTo>
                        <a:pt x="367" y="146"/>
                      </a:lnTo>
                      <a:lnTo>
                        <a:pt x="361" y="165"/>
                      </a:lnTo>
                      <a:lnTo>
                        <a:pt x="353" y="182"/>
                      </a:lnTo>
                      <a:lnTo>
                        <a:pt x="337" y="199"/>
                      </a:lnTo>
                      <a:lnTo>
                        <a:pt x="324" y="208"/>
                      </a:lnTo>
                      <a:lnTo>
                        <a:pt x="305" y="218"/>
                      </a:lnTo>
                      <a:lnTo>
                        <a:pt x="281" y="228"/>
                      </a:lnTo>
                      <a:lnTo>
                        <a:pt x="256" y="239"/>
                      </a:lnTo>
                      <a:lnTo>
                        <a:pt x="213" y="257"/>
                      </a:lnTo>
                      <a:lnTo>
                        <a:pt x="194" y="264"/>
                      </a:lnTo>
                      <a:lnTo>
                        <a:pt x="174" y="274"/>
                      </a:lnTo>
                      <a:lnTo>
                        <a:pt x="155" y="293"/>
                      </a:lnTo>
                      <a:lnTo>
                        <a:pt x="160" y="310"/>
                      </a:lnTo>
                      <a:lnTo>
                        <a:pt x="170" y="332"/>
                      </a:lnTo>
                      <a:lnTo>
                        <a:pt x="178" y="352"/>
                      </a:lnTo>
                      <a:lnTo>
                        <a:pt x="183" y="360"/>
                      </a:lnTo>
                      <a:lnTo>
                        <a:pt x="200" y="359"/>
                      </a:lnTo>
                      <a:lnTo>
                        <a:pt x="219" y="385"/>
                      </a:lnTo>
                      <a:lnTo>
                        <a:pt x="214" y="408"/>
                      </a:lnTo>
                      <a:lnTo>
                        <a:pt x="201" y="421"/>
                      </a:lnTo>
                      <a:lnTo>
                        <a:pt x="170" y="428"/>
                      </a:lnTo>
                      <a:lnTo>
                        <a:pt x="63" y="385"/>
                      </a:lnTo>
                      <a:lnTo>
                        <a:pt x="44" y="363"/>
                      </a:lnTo>
                      <a:lnTo>
                        <a:pt x="27" y="346"/>
                      </a:lnTo>
                      <a:lnTo>
                        <a:pt x="10" y="329"/>
                      </a:lnTo>
                      <a:lnTo>
                        <a:pt x="1" y="317"/>
                      </a:lnTo>
                      <a:lnTo>
                        <a:pt x="0" y="306"/>
                      </a:lnTo>
                      <a:lnTo>
                        <a:pt x="10" y="293"/>
                      </a:lnTo>
                      <a:lnTo>
                        <a:pt x="44" y="280"/>
                      </a:lnTo>
                      <a:lnTo>
                        <a:pt x="60" y="278"/>
                      </a:lnTo>
                      <a:lnTo>
                        <a:pt x="73" y="270"/>
                      </a:lnTo>
                      <a:lnTo>
                        <a:pt x="95" y="242"/>
                      </a:lnTo>
                      <a:lnTo>
                        <a:pt x="112" y="188"/>
                      </a:lnTo>
                      <a:lnTo>
                        <a:pt x="105" y="143"/>
                      </a:lnTo>
                      <a:lnTo>
                        <a:pt x="92" y="105"/>
                      </a:lnTo>
                      <a:lnTo>
                        <a:pt x="44" y="103"/>
                      </a:lnTo>
                      <a:lnTo>
                        <a:pt x="105" y="91"/>
                      </a:lnTo>
                      <a:lnTo>
                        <a:pt x="105" y="91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8" name="Freeform 490"/>
                <p:cNvSpPr>
                  <a:spLocks/>
                </p:cNvSpPr>
                <p:nvPr/>
              </p:nvSpPr>
              <p:spPr bwMode="auto">
                <a:xfrm>
                  <a:off x="5006" y="2933"/>
                  <a:ext cx="43" cy="25"/>
                </a:xfrm>
                <a:custGeom>
                  <a:avLst/>
                  <a:gdLst/>
                  <a:ahLst/>
                  <a:cxnLst>
                    <a:cxn ang="0">
                      <a:pos x="127" y="13"/>
                    </a:cxn>
                    <a:cxn ang="0">
                      <a:pos x="95" y="0"/>
                    </a:cxn>
                    <a:cxn ang="0">
                      <a:pos x="79" y="15"/>
                    </a:cxn>
                    <a:cxn ang="0">
                      <a:pos x="62" y="27"/>
                    </a:cxn>
                    <a:cxn ang="0">
                      <a:pos x="43" y="42"/>
                    </a:cxn>
                    <a:cxn ang="0">
                      <a:pos x="12" y="65"/>
                    </a:cxn>
                    <a:cxn ang="0">
                      <a:pos x="0" y="74"/>
                    </a:cxn>
                    <a:cxn ang="0">
                      <a:pos x="61" y="48"/>
                    </a:cxn>
                    <a:cxn ang="0">
                      <a:pos x="110" y="32"/>
                    </a:cxn>
                    <a:cxn ang="0">
                      <a:pos x="127" y="13"/>
                    </a:cxn>
                    <a:cxn ang="0">
                      <a:pos x="127" y="13"/>
                    </a:cxn>
                  </a:cxnLst>
                  <a:rect l="0" t="0" r="r" b="b"/>
                  <a:pathLst>
                    <a:path w="127" h="74">
                      <a:moveTo>
                        <a:pt x="127" y="13"/>
                      </a:moveTo>
                      <a:lnTo>
                        <a:pt x="95" y="0"/>
                      </a:lnTo>
                      <a:lnTo>
                        <a:pt x="79" y="15"/>
                      </a:lnTo>
                      <a:lnTo>
                        <a:pt x="62" y="27"/>
                      </a:lnTo>
                      <a:lnTo>
                        <a:pt x="43" y="42"/>
                      </a:lnTo>
                      <a:lnTo>
                        <a:pt x="12" y="65"/>
                      </a:lnTo>
                      <a:lnTo>
                        <a:pt x="0" y="74"/>
                      </a:lnTo>
                      <a:lnTo>
                        <a:pt x="61" y="48"/>
                      </a:lnTo>
                      <a:lnTo>
                        <a:pt x="110" y="32"/>
                      </a:lnTo>
                      <a:lnTo>
                        <a:pt x="127" y="13"/>
                      </a:lnTo>
                      <a:lnTo>
                        <a:pt x="127" y="13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79" name="Freeform 491"/>
                <p:cNvSpPr>
                  <a:spLocks/>
                </p:cNvSpPr>
                <p:nvPr/>
              </p:nvSpPr>
              <p:spPr bwMode="auto">
                <a:xfrm>
                  <a:off x="4979" y="2954"/>
                  <a:ext cx="38" cy="41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44" y="8"/>
                    </a:cxn>
                    <a:cxn ang="0">
                      <a:pos x="7" y="28"/>
                    </a:cxn>
                    <a:cxn ang="0">
                      <a:pos x="0" y="45"/>
                    </a:cxn>
                    <a:cxn ang="0">
                      <a:pos x="7" y="64"/>
                    </a:cxn>
                    <a:cxn ang="0">
                      <a:pos x="19" y="78"/>
                    </a:cxn>
                    <a:cxn ang="0">
                      <a:pos x="25" y="85"/>
                    </a:cxn>
                    <a:cxn ang="0">
                      <a:pos x="36" y="93"/>
                    </a:cxn>
                    <a:cxn ang="0">
                      <a:pos x="62" y="109"/>
                    </a:cxn>
                    <a:cxn ang="0">
                      <a:pos x="90" y="121"/>
                    </a:cxn>
                    <a:cxn ang="0">
                      <a:pos x="108" y="121"/>
                    </a:cxn>
                    <a:cxn ang="0">
                      <a:pos x="114" y="100"/>
                    </a:cxn>
                    <a:cxn ang="0">
                      <a:pos x="107" y="90"/>
                    </a:cxn>
                    <a:cxn ang="0">
                      <a:pos x="97" y="83"/>
                    </a:cxn>
                    <a:cxn ang="0">
                      <a:pos x="75" y="55"/>
                    </a:cxn>
                    <a:cxn ang="0">
                      <a:pos x="64" y="32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114" h="121">
                      <a:moveTo>
                        <a:pt x="64" y="0"/>
                      </a:moveTo>
                      <a:lnTo>
                        <a:pt x="44" y="8"/>
                      </a:lnTo>
                      <a:lnTo>
                        <a:pt x="7" y="28"/>
                      </a:lnTo>
                      <a:lnTo>
                        <a:pt x="0" y="45"/>
                      </a:lnTo>
                      <a:lnTo>
                        <a:pt x="7" y="64"/>
                      </a:lnTo>
                      <a:lnTo>
                        <a:pt x="19" y="78"/>
                      </a:lnTo>
                      <a:lnTo>
                        <a:pt x="25" y="85"/>
                      </a:lnTo>
                      <a:lnTo>
                        <a:pt x="36" y="93"/>
                      </a:lnTo>
                      <a:lnTo>
                        <a:pt x="62" y="109"/>
                      </a:lnTo>
                      <a:lnTo>
                        <a:pt x="90" y="121"/>
                      </a:lnTo>
                      <a:lnTo>
                        <a:pt x="108" y="121"/>
                      </a:lnTo>
                      <a:lnTo>
                        <a:pt x="114" y="100"/>
                      </a:lnTo>
                      <a:lnTo>
                        <a:pt x="107" y="90"/>
                      </a:lnTo>
                      <a:lnTo>
                        <a:pt x="97" y="83"/>
                      </a:lnTo>
                      <a:lnTo>
                        <a:pt x="75" y="55"/>
                      </a:lnTo>
                      <a:lnTo>
                        <a:pt x="64" y="32"/>
                      </a:lnTo>
                      <a:lnTo>
                        <a:pt x="64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0" name="Freeform 492"/>
                <p:cNvSpPr>
                  <a:spLocks/>
                </p:cNvSpPr>
                <p:nvPr/>
              </p:nvSpPr>
              <p:spPr bwMode="auto">
                <a:xfrm>
                  <a:off x="4934" y="2988"/>
                  <a:ext cx="36" cy="5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1" y="6"/>
                    </a:cxn>
                    <a:cxn ang="0">
                      <a:pos x="26" y="20"/>
                    </a:cxn>
                    <a:cxn ang="0">
                      <a:pos x="0" y="62"/>
                    </a:cxn>
                    <a:cxn ang="0">
                      <a:pos x="2" y="103"/>
                    </a:cxn>
                    <a:cxn ang="0">
                      <a:pos x="9" y="120"/>
                    </a:cxn>
                    <a:cxn ang="0">
                      <a:pos x="21" y="131"/>
                    </a:cxn>
                    <a:cxn ang="0">
                      <a:pos x="54" y="149"/>
                    </a:cxn>
                    <a:cxn ang="0">
                      <a:pos x="84" y="152"/>
                    </a:cxn>
                    <a:cxn ang="0">
                      <a:pos x="106" y="142"/>
                    </a:cxn>
                    <a:cxn ang="0">
                      <a:pos x="110" y="120"/>
                    </a:cxn>
                    <a:cxn ang="0">
                      <a:pos x="104" y="103"/>
                    </a:cxn>
                    <a:cxn ang="0">
                      <a:pos x="94" y="87"/>
                    </a:cxn>
                    <a:cxn ang="0">
                      <a:pos x="75" y="52"/>
                    </a:cxn>
                    <a:cxn ang="0">
                      <a:pos x="71" y="20"/>
                    </a:cxn>
                    <a:cxn ang="0">
                      <a:pos x="72" y="8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110" h="152">
                      <a:moveTo>
                        <a:pt x="48" y="0"/>
                      </a:moveTo>
                      <a:lnTo>
                        <a:pt x="41" y="6"/>
                      </a:lnTo>
                      <a:lnTo>
                        <a:pt x="26" y="20"/>
                      </a:lnTo>
                      <a:lnTo>
                        <a:pt x="0" y="62"/>
                      </a:lnTo>
                      <a:lnTo>
                        <a:pt x="2" y="103"/>
                      </a:lnTo>
                      <a:lnTo>
                        <a:pt x="9" y="120"/>
                      </a:lnTo>
                      <a:lnTo>
                        <a:pt x="21" y="131"/>
                      </a:lnTo>
                      <a:lnTo>
                        <a:pt x="54" y="149"/>
                      </a:lnTo>
                      <a:lnTo>
                        <a:pt x="84" y="152"/>
                      </a:lnTo>
                      <a:lnTo>
                        <a:pt x="106" y="142"/>
                      </a:lnTo>
                      <a:lnTo>
                        <a:pt x="110" y="120"/>
                      </a:lnTo>
                      <a:lnTo>
                        <a:pt x="104" y="103"/>
                      </a:lnTo>
                      <a:lnTo>
                        <a:pt x="94" y="87"/>
                      </a:lnTo>
                      <a:lnTo>
                        <a:pt x="75" y="52"/>
                      </a:lnTo>
                      <a:lnTo>
                        <a:pt x="71" y="20"/>
                      </a:lnTo>
                      <a:lnTo>
                        <a:pt x="72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AB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1" name="Freeform 493"/>
                <p:cNvSpPr>
                  <a:spLocks/>
                </p:cNvSpPr>
                <p:nvPr/>
              </p:nvSpPr>
              <p:spPr bwMode="auto">
                <a:xfrm>
                  <a:off x="4974" y="2875"/>
                  <a:ext cx="98" cy="51"/>
                </a:xfrm>
                <a:custGeom>
                  <a:avLst/>
                  <a:gdLst/>
                  <a:ahLst/>
                  <a:cxnLst>
                    <a:cxn ang="0">
                      <a:pos x="35" y="42"/>
                    </a:cxn>
                    <a:cxn ang="0">
                      <a:pos x="141" y="22"/>
                    </a:cxn>
                    <a:cxn ang="0">
                      <a:pos x="173" y="6"/>
                    </a:cxn>
                    <a:cxn ang="0">
                      <a:pos x="221" y="0"/>
                    </a:cxn>
                    <a:cxn ang="0">
                      <a:pos x="267" y="0"/>
                    </a:cxn>
                    <a:cxn ang="0">
                      <a:pos x="285" y="15"/>
                    </a:cxn>
                    <a:cxn ang="0">
                      <a:pos x="295" y="45"/>
                    </a:cxn>
                    <a:cxn ang="0">
                      <a:pos x="285" y="69"/>
                    </a:cxn>
                    <a:cxn ang="0">
                      <a:pos x="277" y="93"/>
                    </a:cxn>
                    <a:cxn ang="0">
                      <a:pos x="271" y="103"/>
                    </a:cxn>
                    <a:cxn ang="0">
                      <a:pos x="258" y="107"/>
                    </a:cxn>
                    <a:cxn ang="0">
                      <a:pos x="231" y="100"/>
                    </a:cxn>
                    <a:cxn ang="0">
                      <a:pos x="223" y="93"/>
                    </a:cxn>
                    <a:cxn ang="0">
                      <a:pos x="209" y="111"/>
                    </a:cxn>
                    <a:cxn ang="0">
                      <a:pos x="196" y="126"/>
                    </a:cxn>
                    <a:cxn ang="0">
                      <a:pos x="182" y="137"/>
                    </a:cxn>
                    <a:cxn ang="0">
                      <a:pos x="169" y="147"/>
                    </a:cxn>
                    <a:cxn ang="0">
                      <a:pos x="151" y="154"/>
                    </a:cxn>
                    <a:cxn ang="0">
                      <a:pos x="117" y="147"/>
                    </a:cxn>
                    <a:cxn ang="0">
                      <a:pos x="98" y="136"/>
                    </a:cxn>
                    <a:cxn ang="0">
                      <a:pos x="79" y="126"/>
                    </a:cxn>
                    <a:cxn ang="0">
                      <a:pos x="59" y="117"/>
                    </a:cxn>
                    <a:cxn ang="0">
                      <a:pos x="55" y="77"/>
                    </a:cxn>
                    <a:cxn ang="0">
                      <a:pos x="0" y="69"/>
                    </a:cxn>
                    <a:cxn ang="0">
                      <a:pos x="59" y="59"/>
                    </a:cxn>
                    <a:cxn ang="0">
                      <a:pos x="35" y="4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295" h="154">
                      <a:moveTo>
                        <a:pt x="35" y="42"/>
                      </a:moveTo>
                      <a:lnTo>
                        <a:pt x="141" y="22"/>
                      </a:lnTo>
                      <a:lnTo>
                        <a:pt x="173" y="6"/>
                      </a:lnTo>
                      <a:lnTo>
                        <a:pt x="221" y="0"/>
                      </a:lnTo>
                      <a:lnTo>
                        <a:pt x="267" y="0"/>
                      </a:lnTo>
                      <a:lnTo>
                        <a:pt x="285" y="15"/>
                      </a:lnTo>
                      <a:lnTo>
                        <a:pt x="295" y="45"/>
                      </a:lnTo>
                      <a:lnTo>
                        <a:pt x="285" y="69"/>
                      </a:lnTo>
                      <a:lnTo>
                        <a:pt x="277" y="93"/>
                      </a:lnTo>
                      <a:lnTo>
                        <a:pt x="271" y="103"/>
                      </a:lnTo>
                      <a:lnTo>
                        <a:pt x="258" y="107"/>
                      </a:lnTo>
                      <a:lnTo>
                        <a:pt x="231" y="100"/>
                      </a:lnTo>
                      <a:lnTo>
                        <a:pt x="223" y="93"/>
                      </a:lnTo>
                      <a:lnTo>
                        <a:pt x="209" y="111"/>
                      </a:lnTo>
                      <a:lnTo>
                        <a:pt x="196" y="126"/>
                      </a:lnTo>
                      <a:lnTo>
                        <a:pt x="182" y="137"/>
                      </a:lnTo>
                      <a:lnTo>
                        <a:pt x="169" y="147"/>
                      </a:lnTo>
                      <a:lnTo>
                        <a:pt x="151" y="154"/>
                      </a:lnTo>
                      <a:lnTo>
                        <a:pt x="117" y="147"/>
                      </a:lnTo>
                      <a:lnTo>
                        <a:pt x="98" y="136"/>
                      </a:lnTo>
                      <a:lnTo>
                        <a:pt x="79" y="126"/>
                      </a:lnTo>
                      <a:lnTo>
                        <a:pt x="59" y="117"/>
                      </a:lnTo>
                      <a:lnTo>
                        <a:pt x="55" y="77"/>
                      </a:lnTo>
                      <a:lnTo>
                        <a:pt x="0" y="69"/>
                      </a:lnTo>
                      <a:lnTo>
                        <a:pt x="59" y="59"/>
                      </a:lnTo>
                      <a:lnTo>
                        <a:pt x="35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2" name="Freeform 494"/>
                <p:cNvSpPr>
                  <a:spLocks/>
                </p:cNvSpPr>
                <p:nvPr/>
              </p:nvSpPr>
              <p:spPr bwMode="auto">
                <a:xfrm>
                  <a:off x="5070" y="2975"/>
                  <a:ext cx="10" cy="17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5" y="6"/>
                    </a:cxn>
                    <a:cxn ang="0">
                      <a:pos x="3" y="19"/>
                    </a:cxn>
                    <a:cxn ang="0">
                      <a:pos x="0" y="39"/>
                    </a:cxn>
                    <a:cxn ang="0">
                      <a:pos x="26" y="52"/>
                    </a:cxn>
                    <a:cxn ang="0">
                      <a:pos x="32" y="28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2" h="52">
                      <a:moveTo>
                        <a:pt x="22" y="0"/>
                      </a:moveTo>
                      <a:lnTo>
                        <a:pt x="15" y="6"/>
                      </a:lnTo>
                      <a:lnTo>
                        <a:pt x="3" y="19"/>
                      </a:lnTo>
                      <a:lnTo>
                        <a:pt x="0" y="39"/>
                      </a:lnTo>
                      <a:lnTo>
                        <a:pt x="26" y="52"/>
                      </a:lnTo>
                      <a:lnTo>
                        <a:pt x="32" y="28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3" name="Freeform 495"/>
                <p:cNvSpPr>
                  <a:spLocks/>
                </p:cNvSpPr>
                <p:nvPr/>
              </p:nvSpPr>
              <p:spPr bwMode="auto">
                <a:xfrm>
                  <a:off x="5061" y="3015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3"/>
                    </a:cxn>
                    <a:cxn ang="0">
                      <a:pos x="3" y="16"/>
                    </a:cxn>
                    <a:cxn ang="0">
                      <a:pos x="23" y="15"/>
                    </a:cxn>
                    <a:cxn ang="0">
                      <a:pos x="24" y="2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4" h="16">
                      <a:moveTo>
                        <a:pt x="9" y="0"/>
                      </a:moveTo>
                      <a:lnTo>
                        <a:pt x="0" y="3"/>
                      </a:lnTo>
                      <a:lnTo>
                        <a:pt x="3" y="16"/>
                      </a:lnTo>
                      <a:lnTo>
                        <a:pt x="23" y="15"/>
                      </a:lnTo>
                      <a:lnTo>
                        <a:pt x="24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4" name="Freeform 496"/>
                <p:cNvSpPr>
                  <a:spLocks/>
                </p:cNvSpPr>
                <p:nvPr/>
              </p:nvSpPr>
              <p:spPr bwMode="auto">
                <a:xfrm>
                  <a:off x="4886" y="2930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30" y="8"/>
                    </a:cxn>
                    <a:cxn ang="0">
                      <a:pos x="19" y="2"/>
                    </a:cxn>
                    <a:cxn ang="0">
                      <a:pos x="10" y="0"/>
                    </a:cxn>
                    <a:cxn ang="0">
                      <a:pos x="5" y="8"/>
                    </a:cxn>
                    <a:cxn ang="0">
                      <a:pos x="0" y="20"/>
                    </a:cxn>
                    <a:cxn ang="0">
                      <a:pos x="5" y="37"/>
                    </a:cxn>
                    <a:cxn ang="0">
                      <a:pos x="16" y="27"/>
                    </a:cxn>
                    <a:cxn ang="0">
                      <a:pos x="22" y="20"/>
                    </a:cxn>
                    <a:cxn ang="0">
                      <a:pos x="42" y="18"/>
                    </a:cxn>
                    <a:cxn ang="0">
                      <a:pos x="30" y="8"/>
                    </a:cxn>
                    <a:cxn ang="0">
                      <a:pos x="30" y="8"/>
                    </a:cxn>
                  </a:cxnLst>
                  <a:rect l="0" t="0" r="r" b="b"/>
                  <a:pathLst>
                    <a:path w="42" h="37">
                      <a:moveTo>
                        <a:pt x="30" y="8"/>
                      </a:moveTo>
                      <a:lnTo>
                        <a:pt x="19" y="2"/>
                      </a:ln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20"/>
                      </a:lnTo>
                      <a:lnTo>
                        <a:pt x="5" y="37"/>
                      </a:lnTo>
                      <a:lnTo>
                        <a:pt x="16" y="27"/>
                      </a:lnTo>
                      <a:lnTo>
                        <a:pt x="22" y="20"/>
                      </a:lnTo>
                      <a:lnTo>
                        <a:pt x="42" y="18"/>
                      </a:lnTo>
                      <a:lnTo>
                        <a:pt x="30" y="8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5" name="Freeform 497"/>
                <p:cNvSpPr>
                  <a:spLocks/>
                </p:cNvSpPr>
                <p:nvPr/>
              </p:nvSpPr>
              <p:spPr bwMode="auto">
                <a:xfrm>
                  <a:off x="4879" y="2913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78" y="16"/>
                    </a:cxn>
                    <a:cxn ang="0">
                      <a:pos x="66" y="9"/>
                    </a:cxn>
                    <a:cxn ang="0">
                      <a:pos x="46" y="0"/>
                    </a:cxn>
                    <a:cxn ang="0">
                      <a:pos x="19" y="6"/>
                    </a:cxn>
                    <a:cxn ang="0">
                      <a:pos x="0" y="23"/>
                    </a:cxn>
                    <a:cxn ang="0">
                      <a:pos x="17" y="19"/>
                    </a:cxn>
                    <a:cxn ang="0">
                      <a:pos x="26" y="12"/>
                    </a:cxn>
                    <a:cxn ang="0">
                      <a:pos x="42" y="10"/>
                    </a:cxn>
                    <a:cxn ang="0">
                      <a:pos x="71" y="23"/>
                    </a:cxn>
                    <a:cxn ang="0">
                      <a:pos x="78" y="16"/>
                    </a:cxn>
                    <a:cxn ang="0">
                      <a:pos x="78" y="16"/>
                    </a:cxn>
                  </a:cxnLst>
                  <a:rect l="0" t="0" r="r" b="b"/>
                  <a:pathLst>
                    <a:path w="78" h="23">
                      <a:moveTo>
                        <a:pt x="78" y="16"/>
                      </a:moveTo>
                      <a:lnTo>
                        <a:pt x="66" y="9"/>
                      </a:lnTo>
                      <a:lnTo>
                        <a:pt x="46" y="0"/>
                      </a:lnTo>
                      <a:lnTo>
                        <a:pt x="19" y="6"/>
                      </a:lnTo>
                      <a:lnTo>
                        <a:pt x="0" y="23"/>
                      </a:lnTo>
                      <a:lnTo>
                        <a:pt x="17" y="19"/>
                      </a:lnTo>
                      <a:lnTo>
                        <a:pt x="26" y="12"/>
                      </a:lnTo>
                      <a:lnTo>
                        <a:pt x="42" y="10"/>
                      </a:lnTo>
                      <a:lnTo>
                        <a:pt x="71" y="23"/>
                      </a:lnTo>
                      <a:lnTo>
                        <a:pt x="78" y="16"/>
                      </a:lnTo>
                      <a:lnTo>
                        <a:pt x="78" y="16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6" name="Freeform 498"/>
                <p:cNvSpPr>
                  <a:spLocks/>
                </p:cNvSpPr>
                <p:nvPr/>
              </p:nvSpPr>
              <p:spPr bwMode="auto">
                <a:xfrm>
                  <a:off x="4912" y="2948"/>
                  <a:ext cx="4" cy="10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3" y="5"/>
                    </a:cxn>
                    <a:cxn ang="0">
                      <a:pos x="0" y="22"/>
                    </a:cxn>
                    <a:cxn ang="0">
                      <a:pos x="5" y="32"/>
                    </a:cxn>
                    <a:cxn ang="0">
                      <a:pos x="13" y="23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32">
                      <a:moveTo>
                        <a:pt x="13" y="0"/>
                      </a:moveTo>
                      <a:lnTo>
                        <a:pt x="3" y="5"/>
                      </a:lnTo>
                      <a:lnTo>
                        <a:pt x="0" y="22"/>
                      </a:lnTo>
                      <a:lnTo>
                        <a:pt x="5" y="32"/>
                      </a:lnTo>
                      <a:lnTo>
                        <a:pt x="13" y="23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7" name="Freeform 499"/>
                <p:cNvSpPr>
                  <a:spLocks/>
                </p:cNvSpPr>
                <p:nvPr/>
              </p:nvSpPr>
              <p:spPr bwMode="auto">
                <a:xfrm>
                  <a:off x="5027" y="3066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7" y="4"/>
                    </a:cxn>
                    <a:cxn ang="0">
                      <a:pos x="19" y="18"/>
                    </a:cxn>
                    <a:cxn ang="0">
                      <a:pos x="10" y="30"/>
                    </a:cxn>
                    <a:cxn ang="0">
                      <a:pos x="0" y="23"/>
                    </a:cxn>
                    <a:cxn ang="0">
                      <a:pos x="1" y="4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9" h="30">
                      <a:moveTo>
                        <a:pt x="7" y="0"/>
                      </a:moveTo>
                      <a:lnTo>
                        <a:pt x="17" y="4"/>
                      </a:lnTo>
                      <a:lnTo>
                        <a:pt x="19" y="18"/>
                      </a:lnTo>
                      <a:lnTo>
                        <a:pt x="10" y="30"/>
                      </a:lnTo>
                      <a:lnTo>
                        <a:pt x="0" y="23"/>
                      </a:lnTo>
                      <a:lnTo>
                        <a:pt x="1" y="4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8" name="Freeform 500"/>
                <p:cNvSpPr>
                  <a:spLocks/>
                </p:cNvSpPr>
                <p:nvPr/>
              </p:nvSpPr>
              <p:spPr bwMode="auto">
                <a:xfrm>
                  <a:off x="5036" y="3030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22" y="15"/>
                    </a:cxn>
                    <a:cxn ang="0">
                      <a:pos x="10" y="29"/>
                    </a:cxn>
                    <a:cxn ang="0">
                      <a:pos x="2" y="38"/>
                    </a:cxn>
                    <a:cxn ang="0">
                      <a:pos x="0" y="46"/>
                    </a:cxn>
                    <a:cxn ang="0">
                      <a:pos x="18" y="45"/>
                    </a:cxn>
                    <a:cxn ang="0">
                      <a:pos x="31" y="52"/>
                    </a:cxn>
                    <a:cxn ang="0">
                      <a:pos x="41" y="52"/>
                    </a:cxn>
                    <a:cxn ang="0">
                      <a:pos x="49" y="39"/>
                    </a:cxn>
                    <a:cxn ang="0">
                      <a:pos x="44" y="13"/>
                    </a:cxn>
                    <a:cxn ang="0">
                      <a:pos x="35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49" h="52">
                      <a:moveTo>
                        <a:pt x="35" y="0"/>
                      </a:moveTo>
                      <a:lnTo>
                        <a:pt x="22" y="15"/>
                      </a:lnTo>
                      <a:lnTo>
                        <a:pt x="10" y="29"/>
                      </a:lnTo>
                      <a:lnTo>
                        <a:pt x="2" y="38"/>
                      </a:lnTo>
                      <a:lnTo>
                        <a:pt x="0" y="46"/>
                      </a:lnTo>
                      <a:lnTo>
                        <a:pt x="18" y="45"/>
                      </a:lnTo>
                      <a:lnTo>
                        <a:pt x="31" y="52"/>
                      </a:lnTo>
                      <a:lnTo>
                        <a:pt x="41" y="52"/>
                      </a:lnTo>
                      <a:lnTo>
                        <a:pt x="49" y="39"/>
                      </a:lnTo>
                      <a:lnTo>
                        <a:pt x="44" y="13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89" name="Freeform 501"/>
                <p:cNvSpPr>
                  <a:spLocks/>
                </p:cNvSpPr>
                <p:nvPr/>
              </p:nvSpPr>
              <p:spPr bwMode="auto">
                <a:xfrm>
                  <a:off x="4987" y="2967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42" y="35"/>
                    </a:cxn>
                    <a:cxn ang="0">
                      <a:pos x="71" y="61"/>
                    </a:cxn>
                    <a:cxn ang="0">
                      <a:pos x="76" y="72"/>
                    </a:cxn>
                    <a:cxn ang="0">
                      <a:pos x="34" y="54"/>
                    </a:cxn>
                    <a:cxn ang="0">
                      <a:pos x="0" y="22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76" h="72">
                      <a:moveTo>
                        <a:pt x="19" y="0"/>
                      </a:moveTo>
                      <a:lnTo>
                        <a:pt x="42" y="35"/>
                      </a:lnTo>
                      <a:lnTo>
                        <a:pt x="71" y="61"/>
                      </a:lnTo>
                      <a:lnTo>
                        <a:pt x="76" y="72"/>
                      </a:lnTo>
                      <a:lnTo>
                        <a:pt x="34" y="54"/>
                      </a:lnTo>
                      <a:lnTo>
                        <a:pt x="0" y="22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0" name="Freeform 502"/>
                <p:cNvSpPr>
                  <a:spLocks/>
                </p:cNvSpPr>
                <p:nvPr/>
              </p:nvSpPr>
              <p:spPr bwMode="auto">
                <a:xfrm>
                  <a:off x="5037" y="2959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16"/>
                    </a:cxn>
                    <a:cxn ang="0">
                      <a:pos x="5" y="25"/>
                    </a:cxn>
                    <a:cxn ang="0">
                      <a:pos x="18" y="26"/>
                    </a:cxn>
                    <a:cxn ang="0">
                      <a:pos x="31" y="0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1" h="26">
                      <a:moveTo>
                        <a:pt x="31" y="0"/>
                      </a:moveTo>
                      <a:lnTo>
                        <a:pt x="0" y="16"/>
                      </a:lnTo>
                      <a:lnTo>
                        <a:pt x="5" y="25"/>
                      </a:lnTo>
                      <a:lnTo>
                        <a:pt x="18" y="26"/>
                      </a:lnTo>
                      <a:lnTo>
                        <a:pt x="31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1" name="Freeform 503"/>
                <p:cNvSpPr>
                  <a:spLocks/>
                </p:cNvSpPr>
                <p:nvPr/>
              </p:nvSpPr>
              <p:spPr bwMode="auto">
                <a:xfrm>
                  <a:off x="4993" y="2885"/>
                  <a:ext cx="43" cy="14"/>
                </a:xfrm>
                <a:custGeom>
                  <a:avLst/>
                  <a:gdLst/>
                  <a:ahLst/>
                  <a:cxnLst>
                    <a:cxn ang="0">
                      <a:pos x="21" y="24"/>
                    </a:cxn>
                    <a:cxn ang="0">
                      <a:pos x="63" y="10"/>
                    </a:cxn>
                    <a:cxn ang="0">
                      <a:pos x="95" y="1"/>
                    </a:cxn>
                    <a:cxn ang="0">
                      <a:pos x="114" y="0"/>
                    </a:cxn>
                    <a:cxn ang="0">
                      <a:pos x="129" y="20"/>
                    </a:cxn>
                    <a:cxn ang="0">
                      <a:pos x="85" y="30"/>
                    </a:cxn>
                    <a:cxn ang="0">
                      <a:pos x="56" y="36"/>
                    </a:cxn>
                    <a:cxn ang="0">
                      <a:pos x="0" y="43"/>
                    </a:cxn>
                    <a:cxn ang="0">
                      <a:pos x="37" y="28"/>
                    </a:cxn>
                    <a:cxn ang="0">
                      <a:pos x="21" y="24"/>
                    </a:cxn>
                    <a:cxn ang="0">
                      <a:pos x="21" y="24"/>
                    </a:cxn>
                  </a:cxnLst>
                  <a:rect l="0" t="0" r="r" b="b"/>
                  <a:pathLst>
                    <a:path w="129" h="43">
                      <a:moveTo>
                        <a:pt x="21" y="24"/>
                      </a:moveTo>
                      <a:lnTo>
                        <a:pt x="63" y="10"/>
                      </a:lnTo>
                      <a:lnTo>
                        <a:pt x="95" y="1"/>
                      </a:lnTo>
                      <a:lnTo>
                        <a:pt x="114" y="0"/>
                      </a:lnTo>
                      <a:lnTo>
                        <a:pt x="129" y="20"/>
                      </a:lnTo>
                      <a:lnTo>
                        <a:pt x="85" y="30"/>
                      </a:lnTo>
                      <a:lnTo>
                        <a:pt x="56" y="36"/>
                      </a:lnTo>
                      <a:lnTo>
                        <a:pt x="0" y="43"/>
                      </a:lnTo>
                      <a:lnTo>
                        <a:pt x="37" y="28"/>
                      </a:lnTo>
                      <a:lnTo>
                        <a:pt x="21" y="24"/>
                      </a:ln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2" name="Freeform 504"/>
                <p:cNvSpPr>
                  <a:spLocks/>
                </p:cNvSpPr>
                <p:nvPr/>
              </p:nvSpPr>
              <p:spPr bwMode="auto">
                <a:xfrm>
                  <a:off x="4886" y="2810"/>
                  <a:ext cx="47" cy="59"/>
                </a:xfrm>
                <a:custGeom>
                  <a:avLst/>
                  <a:gdLst/>
                  <a:ahLst/>
                  <a:cxnLst>
                    <a:cxn ang="0">
                      <a:pos x="4" y="23"/>
                    </a:cxn>
                    <a:cxn ang="0">
                      <a:pos x="15" y="38"/>
                    </a:cxn>
                    <a:cxn ang="0">
                      <a:pos x="28" y="54"/>
                    </a:cxn>
                    <a:cxn ang="0">
                      <a:pos x="43" y="71"/>
                    </a:cxn>
                    <a:cxn ang="0">
                      <a:pos x="59" y="90"/>
                    </a:cxn>
                    <a:cxn ang="0">
                      <a:pos x="73" y="107"/>
                    </a:cxn>
                    <a:cxn ang="0">
                      <a:pos x="88" y="123"/>
                    </a:cxn>
                    <a:cxn ang="0">
                      <a:pos x="96" y="133"/>
                    </a:cxn>
                    <a:cxn ang="0">
                      <a:pos x="111" y="150"/>
                    </a:cxn>
                    <a:cxn ang="0">
                      <a:pos x="124" y="163"/>
                    </a:cxn>
                    <a:cxn ang="0">
                      <a:pos x="138" y="177"/>
                    </a:cxn>
                    <a:cxn ang="0">
                      <a:pos x="139" y="162"/>
                    </a:cxn>
                    <a:cxn ang="0">
                      <a:pos x="132" y="154"/>
                    </a:cxn>
                    <a:cxn ang="0">
                      <a:pos x="114" y="136"/>
                    </a:cxn>
                    <a:cxn ang="0">
                      <a:pos x="95" y="116"/>
                    </a:cxn>
                    <a:cxn ang="0">
                      <a:pos x="83" y="100"/>
                    </a:cxn>
                    <a:cxn ang="0">
                      <a:pos x="79" y="92"/>
                    </a:cxn>
                    <a:cxn ang="0">
                      <a:pos x="67" y="80"/>
                    </a:cxn>
                    <a:cxn ang="0">
                      <a:pos x="54" y="64"/>
                    </a:cxn>
                    <a:cxn ang="0">
                      <a:pos x="40" y="45"/>
                    </a:cxn>
                    <a:cxn ang="0">
                      <a:pos x="24" y="28"/>
                    </a:cxn>
                    <a:cxn ang="0">
                      <a:pos x="11" y="13"/>
                    </a:cxn>
                    <a:cxn ang="0">
                      <a:pos x="0" y="0"/>
                    </a:cxn>
                    <a:cxn ang="0">
                      <a:pos x="4" y="23"/>
                    </a:cxn>
                    <a:cxn ang="0">
                      <a:pos x="4" y="23"/>
                    </a:cxn>
                  </a:cxnLst>
                  <a:rect l="0" t="0" r="r" b="b"/>
                  <a:pathLst>
                    <a:path w="139" h="177">
                      <a:moveTo>
                        <a:pt x="4" y="23"/>
                      </a:moveTo>
                      <a:lnTo>
                        <a:pt x="15" y="38"/>
                      </a:lnTo>
                      <a:lnTo>
                        <a:pt x="28" y="54"/>
                      </a:lnTo>
                      <a:lnTo>
                        <a:pt x="43" y="71"/>
                      </a:lnTo>
                      <a:lnTo>
                        <a:pt x="59" y="90"/>
                      </a:lnTo>
                      <a:lnTo>
                        <a:pt x="73" y="107"/>
                      </a:lnTo>
                      <a:lnTo>
                        <a:pt x="88" y="123"/>
                      </a:lnTo>
                      <a:lnTo>
                        <a:pt x="96" y="133"/>
                      </a:lnTo>
                      <a:lnTo>
                        <a:pt x="111" y="150"/>
                      </a:lnTo>
                      <a:lnTo>
                        <a:pt x="124" y="163"/>
                      </a:lnTo>
                      <a:lnTo>
                        <a:pt x="138" y="177"/>
                      </a:lnTo>
                      <a:lnTo>
                        <a:pt x="139" y="162"/>
                      </a:lnTo>
                      <a:lnTo>
                        <a:pt x="132" y="154"/>
                      </a:lnTo>
                      <a:lnTo>
                        <a:pt x="114" y="136"/>
                      </a:lnTo>
                      <a:lnTo>
                        <a:pt x="95" y="116"/>
                      </a:lnTo>
                      <a:lnTo>
                        <a:pt x="83" y="100"/>
                      </a:lnTo>
                      <a:lnTo>
                        <a:pt x="79" y="92"/>
                      </a:lnTo>
                      <a:lnTo>
                        <a:pt x="67" y="80"/>
                      </a:lnTo>
                      <a:lnTo>
                        <a:pt x="54" y="64"/>
                      </a:lnTo>
                      <a:lnTo>
                        <a:pt x="40" y="45"/>
                      </a:lnTo>
                      <a:lnTo>
                        <a:pt x="24" y="28"/>
                      </a:lnTo>
                      <a:lnTo>
                        <a:pt x="11" y="13"/>
                      </a:lnTo>
                      <a:lnTo>
                        <a:pt x="0" y="0"/>
                      </a:lnTo>
                      <a:lnTo>
                        <a:pt x="4" y="23"/>
                      </a:lnTo>
                      <a:lnTo>
                        <a:pt x="4" y="23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3" name="Freeform 505"/>
                <p:cNvSpPr>
                  <a:spLocks/>
                </p:cNvSpPr>
                <p:nvPr/>
              </p:nvSpPr>
              <p:spPr bwMode="auto">
                <a:xfrm>
                  <a:off x="5007" y="2771"/>
                  <a:ext cx="83" cy="8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15"/>
                    </a:cxn>
                    <a:cxn ang="0">
                      <a:pos x="57" y="30"/>
                    </a:cxn>
                    <a:cxn ang="0">
                      <a:pos x="81" y="49"/>
                    </a:cxn>
                    <a:cxn ang="0">
                      <a:pos x="101" y="65"/>
                    </a:cxn>
                    <a:cxn ang="0">
                      <a:pos x="122" y="79"/>
                    </a:cxn>
                    <a:cxn ang="0">
                      <a:pos x="155" y="100"/>
                    </a:cxn>
                    <a:cxn ang="0">
                      <a:pos x="201" y="134"/>
                    </a:cxn>
                    <a:cxn ang="0">
                      <a:pos x="222" y="173"/>
                    </a:cxn>
                    <a:cxn ang="0">
                      <a:pos x="233" y="193"/>
                    </a:cxn>
                    <a:cxn ang="0">
                      <a:pos x="228" y="245"/>
                    </a:cxn>
                    <a:cxn ang="0">
                      <a:pos x="241" y="228"/>
                    </a:cxn>
                    <a:cxn ang="0">
                      <a:pos x="250" y="195"/>
                    </a:cxn>
                    <a:cxn ang="0">
                      <a:pos x="235" y="157"/>
                    </a:cxn>
                    <a:cxn ang="0">
                      <a:pos x="225" y="137"/>
                    </a:cxn>
                    <a:cxn ang="0">
                      <a:pos x="215" y="123"/>
                    </a:cxn>
                    <a:cxn ang="0">
                      <a:pos x="196" y="101"/>
                    </a:cxn>
                    <a:cxn ang="0">
                      <a:pos x="176" y="88"/>
                    </a:cxn>
                    <a:cxn ang="0">
                      <a:pos x="145" y="81"/>
                    </a:cxn>
                    <a:cxn ang="0">
                      <a:pos x="120" y="56"/>
                    </a:cxn>
                    <a:cxn ang="0">
                      <a:pos x="109" y="45"/>
                    </a:cxn>
                    <a:cxn ang="0">
                      <a:pos x="96" y="36"/>
                    </a:cxn>
                    <a:cxn ang="0">
                      <a:pos x="74" y="22"/>
                    </a:cxn>
                    <a:cxn ang="0">
                      <a:pos x="52" y="1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0" h="245">
                      <a:moveTo>
                        <a:pt x="0" y="0"/>
                      </a:moveTo>
                      <a:lnTo>
                        <a:pt x="29" y="15"/>
                      </a:lnTo>
                      <a:lnTo>
                        <a:pt x="57" y="30"/>
                      </a:lnTo>
                      <a:lnTo>
                        <a:pt x="81" y="49"/>
                      </a:lnTo>
                      <a:lnTo>
                        <a:pt x="101" y="65"/>
                      </a:lnTo>
                      <a:lnTo>
                        <a:pt x="122" y="79"/>
                      </a:lnTo>
                      <a:lnTo>
                        <a:pt x="155" y="100"/>
                      </a:lnTo>
                      <a:lnTo>
                        <a:pt x="201" y="134"/>
                      </a:lnTo>
                      <a:lnTo>
                        <a:pt x="222" y="173"/>
                      </a:lnTo>
                      <a:lnTo>
                        <a:pt x="233" y="193"/>
                      </a:lnTo>
                      <a:lnTo>
                        <a:pt x="228" y="245"/>
                      </a:lnTo>
                      <a:lnTo>
                        <a:pt x="241" y="228"/>
                      </a:lnTo>
                      <a:lnTo>
                        <a:pt x="250" y="195"/>
                      </a:lnTo>
                      <a:lnTo>
                        <a:pt x="235" y="157"/>
                      </a:lnTo>
                      <a:lnTo>
                        <a:pt x="225" y="137"/>
                      </a:lnTo>
                      <a:lnTo>
                        <a:pt x="215" y="123"/>
                      </a:lnTo>
                      <a:lnTo>
                        <a:pt x="196" y="101"/>
                      </a:lnTo>
                      <a:lnTo>
                        <a:pt x="176" y="88"/>
                      </a:lnTo>
                      <a:lnTo>
                        <a:pt x="145" y="81"/>
                      </a:lnTo>
                      <a:lnTo>
                        <a:pt x="120" y="56"/>
                      </a:lnTo>
                      <a:lnTo>
                        <a:pt x="109" y="45"/>
                      </a:lnTo>
                      <a:lnTo>
                        <a:pt x="96" y="36"/>
                      </a:lnTo>
                      <a:lnTo>
                        <a:pt x="74" y="22"/>
                      </a:lnTo>
                      <a:lnTo>
                        <a:pt x="52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4" name="Freeform 506"/>
                <p:cNvSpPr>
                  <a:spLocks/>
                </p:cNvSpPr>
                <p:nvPr/>
              </p:nvSpPr>
              <p:spPr bwMode="auto">
                <a:xfrm>
                  <a:off x="5166" y="3317"/>
                  <a:ext cx="39" cy="2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0" y="8"/>
                    </a:cxn>
                    <a:cxn ang="0">
                      <a:pos x="8" y="18"/>
                    </a:cxn>
                    <a:cxn ang="0">
                      <a:pos x="0" y="29"/>
                    </a:cxn>
                    <a:cxn ang="0">
                      <a:pos x="0" y="34"/>
                    </a:cxn>
                    <a:cxn ang="0">
                      <a:pos x="33" y="47"/>
                    </a:cxn>
                    <a:cxn ang="0">
                      <a:pos x="73" y="67"/>
                    </a:cxn>
                    <a:cxn ang="0">
                      <a:pos x="85" y="76"/>
                    </a:cxn>
                    <a:cxn ang="0">
                      <a:pos x="98" y="82"/>
                    </a:cxn>
                    <a:cxn ang="0">
                      <a:pos x="116" y="78"/>
                    </a:cxn>
                    <a:cxn ang="0">
                      <a:pos x="118" y="54"/>
                    </a:cxn>
                    <a:cxn ang="0">
                      <a:pos x="115" y="43"/>
                    </a:cxn>
                    <a:cxn ang="0">
                      <a:pos x="103" y="34"/>
                    </a:cxn>
                    <a:cxn ang="0">
                      <a:pos x="66" y="18"/>
                    </a:cxn>
                    <a:cxn ang="0">
                      <a:pos x="46" y="5"/>
                    </a:cxn>
                    <a:cxn ang="0">
                      <a:pos x="21" y="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118" h="82">
                      <a:moveTo>
                        <a:pt x="21" y="0"/>
                      </a:moveTo>
                      <a:lnTo>
                        <a:pt x="20" y="8"/>
                      </a:lnTo>
                      <a:lnTo>
                        <a:pt x="8" y="18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33" y="47"/>
                      </a:lnTo>
                      <a:lnTo>
                        <a:pt x="73" y="67"/>
                      </a:lnTo>
                      <a:lnTo>
                        <a:pt x="85" y="76"/>
                      </a:lnTo>
                      <a:lnTo>
                        <a:pt x="98" y="82"/>
                      </a:lnTo>
                      <a:lnTo>
                        <a:pt x="116" y="78"/>
                      </a:lnTo>
                      <a:lnTo>
                        <a:pt x="118" y="54"/>
                      </a:lnTo>
                      <a:lnTo>
                        <a:pt x="115" y="43"/>
                      </a:lnTo>
                      <a:lnTo>
                        <a:pt x="103" y="34"/>
                      </a:lnTo>
                      <a:lnTo>
                        <a:pt x="66" y="18"/>
                      </a:lnTo>
                      <a:lnTo>
                        <a:pt x="46" y="5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5" name="Freeform 507"/>
                <p:cNvSpPr>
                  <a:spLocks/>
                </p:cNvSpPr>
                <p:nvPr/>
              </p:nvSpPr>
              <p:spPr bwMode="auto">
                <a:xfrm>
                  <a:off x="5155" y="3345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9" y="17"/>
                    </a:cxn>
                    <a:cxn ang="0">
                      <a:pos x="27" y="33"/>
                    </a:cxn>
                    <a:cxn ang="0">
                      <a:pos x="49" y="51"/>
                    </a:cxn>
                    <a:cxn ang="0">
                      <a:pos x="62" y="58"/>
                    </a:cxn>
                    <a:cxn ang="0">
                      <a:pos x="92" y="46"/>
                    </a:cxn>
                    <a:cxn ang="0">
                      <a:pos x="78" y="35"/>
                    </a:cxn>
                    <a:cxn ang="0">
                      <a:pos x="55" y="22"/>
                    </a:cxn>
                    <a:cxn ang="0">
                      <a:pos x="33" y="10"/>
                    </a:cxn>
                    <a:cxn ang="0">
                      <a:pos x="24" y="4"/>
                    </a:cxn>
                    <a:cxn ang="0">
                      <a:pos x="4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92" h="58">
                      <a:moveTo>
                        <a:pt x="0" y="10"/>
                      </a:moveTo>
                      <a:lnTo>
                        <a:pt x="9" y="17"/>
                      </a:lnTo>
                      <a:lnTo>
                        <a:pt x="27" y="33"/>
                      </a:lnTo>
                      <a:lnTo>
                        <a:pt x="49" y="51"/>
                      </a:lnTo>
                      <a:lnTo>
                        <a:pt x="62" y="58"/>
                      </a:lnTo>
                      <a:lnTo>
                        <a:pt x="92" y="46"/>
                      </a:lnTo>
                      <a:lnTo>
                        <a:pt x="78" y="35"/>
                      </a:lnTo>
                      <a:lnTo>
                        <a:pt x="55" y="22"/>
                      </a:lnTo>
                      <a:lnTo>
                        <a:pt x="33" y="10"/>
                      </a:lnTo>
                      <a:lnTo>
                        <a:pt x="24" y="4"/>
                      </a:ln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6" name="Freeform 508"/>
                <p:cNvSpPr>
                  <a:spLocks/>
                </p:cNvSpPr>
                <p:nvPr/>
              </p:nvSpPr>
              <p:spPr bwMode="auto">
                <a:xfrm>
                  <a:off x="5120" y="3304"/>
                  <a:ext cx="43" cy="26"/>
                </a:xfrm>
                <a:custGeom>
                  <a:avLst/>
                  <a:gdLst/>
                  <a:ahLst/>
                  <a:cxnLst>
                    <a:cxn ang="0">
                      <a:pos x="80" y="7"/>
                    </a:cxn>
                    <a:cxn ang="0">
                      <a:pos x="92" y="0"/>
                    </a:cxn>
                    <a:cxn ang="0">
                      <a:pos x="112" y="3"/>
                    </a:cxn>
                    <a:cxn ang="0">
                      <a:pos x="125" y="19"/>
                    </a:cxn>
                    <a:cxn ang="0">
                      <a:pos x="129" y="26"/>
                    </a:cxn>
                    <a:cxn ang="0">
                      <a:pos x="115" y="34"/>
                    </a:cxn>
                    <a:cxn ang="0">
                      <a:pos x="92" y="46"/>
                    </a:cxn>
                    <a:cxn ang="0">
                      <a:pos x="46" y="62"/>
                    </a:cxn>
                    <a:cxn ang="0">
                      <a:pos x="1" y="78"/>
                    </a:cxn>
                    <a:cxn ang="0">
                      <a:pos x="0" y="76"/>
                    </a:cxn>
                    <a:cxn ang="0">
                      <a:pos x="10" y="66"/>
                    </a:cxn>
                    <a:cxn ang="0">
                      <a:pos x="20" y="56"/>
                    </a:cxn>
                    <a:cxn ang="0">
                      <a:pos x="26" y="50"/>
                    </a:cxn>
                    <a:cxn ang="0">
                      <a:pos x="80" y="7"/>
                    </a:cxn>
                    <a:cxn ang="0">
                      <a:pos x="80" y="7"/>
                    </a:cxn>
                  </a:cxnLst>
                  <a:rect l="0" t="0" r="r" b="b"/>
                  <a:pathLst>
                    <a:path w="129" h="78">
                      <a:moveTo>
                        <a:pt x="80" y="7"/>
                      </a:moveTo>
                      <a:lnTo>
                        <a:pt x="92" y="0"/>
                      </a:lnTo>
                      <a:lnTo>
                        <a:pt x="112" y="3"/>
                      </a:lnTo>
                      <a:lnTo>
                        <a:pt x="125" y="19"/>
                      </a:lnTo>
                      <a:lnTo>
                        <a:pt x="129" y="26"/>
                      </a:lnTo>
                      <a:lnTo>
                        <a:pt x="115" y="34"/>
                      </a:lnTo>
                      <a:lnTo>
                        <a:pt x="92" y="46"/>
                      </a:lnTo>
                      <a:lnTo>
                        <a:pt x="46" y="62"/>
                      </a:lnTo>
                      <a:lnTo>
                        <a:pt x="1" y="78"/>
                      </a:lnTo>
                      <a:lnTo>
                        <a:pt x="0" y="76"/>
                      </a:lnTo>
                      <a:lnTo>
                        <a:pt x="10" y="66"/>
                      </a:lnTo>
                      <a:lnTo>
                        <a:pt x="20" y="56"/>
                      </a:lnTo>
                      <a:lnTo>
                        <a:pt x="26" y="50"/>
                      </a:lnTo>
                      <a:lnTo>
                        <a:pt x="80" y="7"/>
                      </a:lnTo>
                      <a:lnTo>
                        <a:pt x="80" y="7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7" name="Freeform 509"/>
                <p:cNvSpPr>
                  <a:spLocks/>
                </p:cNvSpPr>
                <p:nvPr/>
              </p:nvSpPr>
              <p:spPr bwMode="auto">
                <a:xfrm>
                  <a:off x="5145" y="328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30" y="0"/>
                    </a:cxn>
                    <a:cxn ang="0">
                      <a:pos x="54" y="3"/>
                    </a:cxn>
                    <a:cxn ang="0">
                      <a:pos x="70" y="34"/>
                    </a:cxn>
                    <a:cxn ang="0">
                      <a:pos x="5" y="42"/>
                    </a:cxn>
                    <a:cxn ang="0">
                      <a:pos x="0" y="42"/>
                    </a:cxn>
                    <a:cxn ang="0">
                      <a:pos x="0" y="37"/>
                    </a:cxn>
                    <a:cxn ang="0">
                      <a:pos x="14" y="7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70" h="42">
                      <a:moveTo>
                        <a:pt x="14" y="7"/>
                      </a:moveTo>
                      <a:lnTo>
                        <a:pt x="30" y="0"/>
                      </a:lnTo>
                      <a:lnTo>
                        <a:pt x="54" y="3"/>
                      </a:lnTo>
                      <a:lnTo>
                        <a:pt x="70" y="34"/>
                      </a:lnTo>
                      <a:lnTo>
                        <a:pt x="5" y="42"/>
                      </a:lnTo>
                      <a:lnTo>
                        <a:pt x="0" y="42"/>
                      </a:lnTo>
                      <a:lnTo>
                        <a:pt x="0" y="37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8" name="Freeform 510"/>
                <p:cNvSpPr>
                  <a:spLocks/>
                </p:cNvSpPr>
                <p:nvPr/>
              </p:nvSpPr>
              <p:spPr bwMode="auto">
                <a:xfrm>
                  <a:off x="5136" y="3261"/>
                  <a:ext cx="38" cy="18"/>
                </a:xfrm>
                <a:custGeom>
                  <a:avLst/>
                  <a:gdLst/>
                  <a:ahLst/>
                  <a:cxnLst>
                    <a:cxn ang="0">
                      <a:pos x="95" y="2"/>
                    </a:cxn>
                    <a:cxn ang="0">
                      <a:pos x="40" y="0"/>
                    </a:cxn>
                    <a:cxn ang="0">
                      <a:pos x="3" y="33"/>
                    </a:cxn>
                    <a:cxn ang="0">
                      <a:pos x="0" y="54"/>
                    </a:cxn>
                    <a:cxn ang="0">
                      <a:pos x="27" y="43"/>
                    </a:cxn>
                    <a:cxn ang="0">
                      <a:pos x="72" y="26"/>
                    </a:cxn>
                    <a:cxn ang="0">
                      <a:pos x="114" y="15"/>
                    </a:cxn>
                    <a:cxn ang="0">
                      <a:pos x="95" y="2"/>
                    </a:cxn>
                    <a:cxn ang="0">
                      <a:pos x="95" y="2"/>
                    </a:cxn>
                  </a:cxnLst>
                  <a:rect l="0" t="0" r="r" b="b"/>
                  <a:pathLst>
                    <a:path w="114" h="54">
                      <a:moveTo>
                        <a:pt x="95" y="2"/>
                      </a:moveTo>
                      <a:lnTo>
                        <a:pt x="40" y="0"/>
                      </a:lnTo>
                      <a:lnTo>
                        <a:pt x="3" y="33"/>
                      </a:lnTo>
                      <a:lnTo>
                        <a:pt x="0" y="54"/>
                      </a:lnTo>
                      <a:lnTo>
                        <a:pt x="27" y="43"/>
                      </a:lnTo>
                      <a:lnTo>
                        <a:pt x="72" y="26"/>
                      </a:lnTo>
                      <a:lnTo>
                        <a:pt x="114" y="15"/>
                      </a:lnTo>
                      <a:lnTo>
                        <a:pt x="95" y="2"/>
                      </a:lnTo>
                      <a:lnTo>
                        <a:pt x="95" y="2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99" name="Freeform 511"/>
                <p:cNvSpPr>
                  <a:spLocks/>
                </p:cNvSpPr>
                <p:nvPr/>
              </p:nvSpPr>
              <p:spPr bwMode="auto">
                <a:xfrm>
                  <a:off x="5232" y="3258"/>
                  <a:ext cx="54" cy="17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7" y="9"/>
                    </a:cxn>
                    <a:cxn ang="0">
                      <a:pos x="8" y="22"/>
                    </a:cxn>
                    <a:cxn ang="0">
                      <a:pos x="0" y="28"/>
                    </a:cxn>
                    <a:cxn ang="0">
                      <a:pos x="36" y="34"/>
                    </a:cxn>
                    <a:cxn ang="0">
                      <a:pos x="108" y="42"/>
                    </a:cxn>
                    <a:cxn ang="0">
                      <a:pos x="126" y="49"/>
                    </a:cxn>
                    <a:cxn ang="0">
                      <a:pos x="142" y="51"/>
                    </a:cxn>
                    <a:cxn ang="0">
                      <a:pos x="162" y="35"/>
                    </a:cxn>
                    <a:cxn ang="0">
                      <a:pos x="149" y="28"/>
                    </a:cxn>
                    <a:cxn ang="0">
                      <a:pos x="125" y="21"/>
                    </a:cxn>
                    <a:cxn ang="0">
                      <a:pos x="72" y="12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62" h="51">
                      <a:moveTo>
                        <a:pt x="20" y="0"/>
                      </a:moveTo>
                      <a:lnTo>
                        <a:pt x="17" y="9"/>
                      </a:lnTo>
                      <a:lnTo>
                        <a:pt x="8" y="22"/>
                      </a:lnTo>
                      <a:lnTo>
                        <a:pt x="0" y="28"/>
                      </a:lnTo>
                      <a:lnTo>
                        <a:pt x="36" y="34"/>
                      </a:lnTo>
                      <a:lnTo>
                        <a:pt x="108" y="42"/>
                      </a:lnTo>
                      <a:lnTo>
                        <a:pt x="126" y="49"/>
                      </a:lnTo>
                      <a:lnTo>
                        <a:pt x="142" y="51"/>
                      </a:lnTo>
                      <a:lnTo>
                        <a:pt x="162" y="35"/>
                      </a:lnTo>
                      <a:lnTo>
                        <a:pt x="149" y="28"/>
                      </a:lnTo>
                      <a:lnTo>
                        <a:pt x="125" y="21"/>
                      </a:lnTo>
                      <a:lnTo>
                        <a:pt x="72" y="12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8401" name="Freeform 513"/>
              <p:cNvSpPr>
                <a:spLocks/>
              </p:cNvSpPr>
              <p:nvPr/>
            </p:nvSpPr>
            <p:spPr bwMode="auto">
              <a:xfrm>
                <a:off x="5212" y="3256"/>
                <a:ext cx="1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3"/>
                  </a:cxn>
                  <a:cxn ang="0">
                    <a:pos x="42" y="19"/>
                  </a:cxn>
                  <a:cxn ang="0">
                    <a:pos x="32" y="26"/>
                  </a:cxn>
                  <a:cxn ang="0">
                    <a:pos x="26" y="17"/>
                  </a:cxn>
                  <a:cxn ang="0">
                    <a:pos x="26" y="10"/>
                  </a:cxn>
                  <a:cxn ang="0">
                    <a:pos x="0" y="7"/>
                  </a:cxn>
                  <a:cxn ang="0">
                    <a:pos x="8" y="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1" h="26">
                    <a:moveTo>
                      <a:pt x="0" y="0"/>
                    </a:moveTo>
                    <a:lnTo>
                      <a:pt x="51" y="3"/>
                    </a:lnTo>
                    <a:lnTo>
                      <a:pt x="42" y="19"/>
                    </a:lnTo>
                    <a:lnTo>
                      <a:pt x="32" y="26"/>
                    </a:lnTo>
                    <a:lnTo>
                      <a:pt x="26" y="17"/>
                    </a:lnTo>
                    <a:lnTo>
                      <a:pt x="26" y="10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2" name="Freeform 514"/>
              <p:cNvSpPr>
                <a:spLocks/>
              </p:cNvSpPr>
              <p:nvPr/>
            </p:nvSpPr>
            <p:spPr bwMode="auto">
              <a:xfrm>
                <a:off x="4990" y="3343"/>
                <a:ext cx="53" cy="47"/>
              </a:xfrm>
              <a:custGeom>
                <a:avLst/>
                <a:gdLst/>
                <a:ahLst/>
                <a:cxnLst>
                  <a:cxn ang="0">
                    <a:pos x="156" y="30"/>
                  </a:cxn>
                  <a:cxn ang="0">
                    <a:pos x="149" y="39"/>
                  </a:cxn>
                  <a:cxn ang="0">
                    <a:pos x="139" y="49"/>
                  </a:cxn>
                  <a:cxn ang="0">
                    <a:pos x="124" y="60"/>
                  </a:cxn>
                  <a:cxn ang="0">
                    <a:pos x="98" y="79"/>
                  </a:cxn>
                  <a:cxn ang="0">
                    <a:pos x="80" y="92"/>
                  </a:cxn>
                  <a:cxn ang="0">
                    <a:pos x="61" y="107"/>
                  </a:cxn>
                  <a:cxn ang="0">
                    <a:pos x="42" y="120"/>
                  </a:cxn>
                  <a:cxn ang="0">
                    <a:pos x="28" y="130"/>
                  </a:cxn>
                  <a:cxn ang="0">
                    <a:pos x="12" y="140"/>
                  </a:cxn>
                  <a:cxn ang="0">
                    <a:pos x="0" y="137"/>
                  </a:cxn>
                  <a:cxn ang="0">
                    <a:pos x="8" y="131"/>
                  </a:cxn>
                  <a:cxn ang="0">
                    <a:pos x="23" y="115"/>
                  </a:cxn>
                  <a:cxn ang="0">
                    <a:pos x="48" y="94"/>
                  </a:cxn>
                  <a:cxn ang="0">
                    <a:pos x="61" y="81"/>
                  </a:cxn>
                  <a:cxn ang="0">
                    <a:pos x="75" y="69"/>
                  </a:cxn>
                  <a:cxn ang="0">
                    <a:pos x="90" y="56"/>
                  </a:cxn>
                  <a:cxn ang="0">
                    <a:pos x="103" y="43"/>
                  </a:cxn>
                  <a:cxn ang="0">
                    <a:pos x="127" y="22"/>
                  </a:cxn>
                  <a:cxn ang="0">
                    <a:pos x="146" y="7"/>
                  </a:cxn>
                  <a:cxn ang="0">
                    <a:pos x="155" y="0"/>
                  </a:cxn>
                  <a:cxn ang="0">
                    <a:pos x="158" y="16"/>
                  </a:cxn>
                  <a:cxn ang="0">
                    <a:pos x="156" y="30"/>
                  </a:cxn>
                  <a:cxn ang="0">
                    <a:pos x="156" y="30"/>
                  </a:cxn>
                </a:cxnLst>
                <a:rect l="0" t="0" r="r" b="b"/>
                <a:pathLst>
                  <a:path w="158" h="140">
                    <a:moveTo>
                      <a:pt x="156" y="30"/>
                    </a:moveTo>
                    <a:lnTo>
                      <a:pt x="149" y="39"/>
                    </a:lnTo>
                    <a:lnTo>
                      <a:pt x="139" y="49"/>
                    </a:lnTo>
                    <a:lnTo>
                      <a:pt x="124" y="60"/>
                    </a:lnTo>
                    <a:lnTo>
                      <a:pt x="98" y="79"/>
                    </a:lnTo>
                    <a:lnTo>
                      <a:pt x="80" y="92"/>
                    </a:lnTo>
                    <a:lnTo>
                      <a:pt x="61" y="107"/>
                    </a:lnTo>
                    <a:lnTo>
                      <a:pt x="42" y="120"/>
                    </a:lnTo>
                    <a:lnTo>
                      <a:pt x="28" y="130"/>
                    </a:lnTo>
                    <a:lnTo>
                      <a:pt x="12" y="140"/>
                    </a:lnTo>
                    <a:lnTo>
                      <a:pt x="0" y="137"/>
                    </a:lnTo>
                    <a:lnTo>
                      <a:pt x="8" y="131"/>
                    </a:lnTo>
                    <a:lnTo>
                      <a:pt x="23" y="115"/>
                    </a:lnTo>
                    <a:lnTo>
                      <a:pt x="48" y="94"/>
                    </a:lnTo>
                    <a:lnTo>
                      <a:pt x="61" y="81"/>
                    </a:lnTo>
                    <a:lnTo>
                      <a:pt x="75" y="69"/>
                    </a:lnTo>
                    <a:lnTo>
                      <a:pt x="90" y="56"/>
                    </a:lnTo>
                    <a:lnTo>
                      <a:pt x="103" y="43"/>
                    </a:lnTo>
                    <a:lnTo>
                      <a:pt x="127" y="22"/>
                    </a:lnTo>
                    <a:lnTo>
                      <a:pt x="146" y="7"/>
                    </a:lnTo>
                    <a:lnTo>
                      <a:pt x="155" y="0"/>
                    </a:lnTo>
                    <a:lnTo>
                      <a:pt x="158" y="16"/>
                    </a:lnTo>
                    <a:lnTo>
                      <a:pt x="156" y="30"/>
                    </a:lnTo>
                    <a:lnTo>
                      <a:pt x="156" y="3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3" name="Freeform 515"/>
              <p:cNvSpPr>
                <a:spLocks/>
              </p:cNvSpPr>
              <p:nvPr/>
            </p:nvSpPr>
            <p:spPr bwMode="auto">
              <a:xfrm>
                <a:off x="4993" y="3373"/>
                <a:ext cx="58" cy="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0" y="22"/>
                  </a:cxn>
                  <a:cxn ang="0">
                    <a:pos x="113" y="38"/>
                  </a:cxn>
                  <a:cxn ang="0">
                    <a:pos x="120" y="49"/>
                  </a:cxn>
                  <a:cxn ang="0">
                    <a:pos x="151" y="59"/>
                  </a:cxn>
                  <a:cxn ang="0">
                    <a:pos x="169" y="48"/>
                  </a:cxn>
                  <a:cxn ang="0">
                    <a:pos x="173" y="80"/>
                  </a:cxn>
                  <a:cxn ang="0">
                    <a:pos x="92" y="206"/>
                  </a:cxn>
                  <a:cxn ang="0">
                    <a:pos x="79" y="193"/>
                  </a:cxn>
                  <a:cxn ang="0">
                    <a:pos x="66" y="180"/>
                  </a:cxn>
                  <a:cxn ang="0">
                    <a:pos x="52" y="165"/>
                  </a:cxn>
                  <a:cxn ang="0">
                    <a:pos x="38" y="150"/>
                  </a:cxn>
                  <a:cxn ang="0">
                    <a:pos x="23" y="134"/>
                  </a:cxn>
                  <a:cxn ang="0">
                    <a:pos x="9" y="116"/>
                  </a:cxn>
                  <a:cxn ang="0">
                    <a:pos x="0" y="82"/>
                  </a:cxn>
                  <a:cxn ang="0">
                    <a:pos x="17" y="67"/>
                  </a:cxn>
                  <a:cxn ang="0">
                    <a:pos x="30" y="55"/>
                  </a:cxn>
                  <a:cxn ang="0">
                    <a:pos x="46" y="42"/>
                  </a:cxn>
                  <a:cxn ang="0">
                    <a:pos x="62" y="31"/>
                  </a:cxn>
                  <a:cxn ang="0">
                    <a:pos x="75" y="20"/>
                  </a:cxn>
                  <a:cxn ang="0">
                    <a:pos x="87" y="1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3" h="206">
                    <a:moveTo>
                      <a:pt x="108" y="0"/>
                    </a:moveTo>
                    <a:lnTo>
                      <a:pt x="110" y="22"/>
                    </a:lnTo>
                    <a:lnTo>
                      <a:pt x="113" y="38"/>
                    </a:lnTo>
                    <a:lnTo>
                      <a:pt x="120" y="49"/>
                    </a:lnTo>
                    <a:lnTo>
                      <a:pt x="151" y="59"/>
                    </a:lnTo>
                    <a:lnTo>
                      <a:pt x="169" y="48"/>
                    </a:lnTo>
                    <a:lnTo>
                      <a:pt x="173" y="80"/>
                    </a:lnTo>
                    <a:lnTo>
                      <a:pt x="92" y="206"/>
                    </a:lnTo>
                    <a:lnTo>
                      <a:pt x="79" y="193"/>
                    </a:lnTo>
                    <a:lnTo>
                      <a:pt x="66" y="180"/>
                    </a:lnTo>
                    <a:lnTo>
                      <a:pt x="52" y="165"/>
                    </a:lnTo>
                    <a:lnTo>
                      <a:pt x="38" y="150"/>
                    </a:lnTo>
                    <a:lnTo>
                      <a:pt x="23" y="134"/>
                    </a:lnTo>
                    <a:lnTo>
                      <a:pt x="9" y="116"/>
                    </a:lnTo>
                    <a:lnTo>
                      <a:pt x="0" y="82"/>
                    </a:lnTo>
                    <a:lnTo>
                      <a:pt x="17" y="67"/>
                    </a:lnTo>
                    <a:lnTo>
                      <a:pt x="30" y="55"/>
                    </a:lnTo>
                    <a:lnTo>
                      <a:pt x="46" y="42"/>
                    </a:lnTo>
                    <a:lnTo>
                      <a:pt x="62" y="31"/>
                    </a:lnTo>
                    <a:lnTo>
                      <a:pt x="75" y="20"/>
                    </a:lnTo>
                    <a:lnTo>
                      <a:pt x="87" y="1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4" name="Freeform 516"/>
              <p:cNvSpPr>
                <a:spLocks/>
              </p:cNvSpPr>
              <p:nvPr/>
            </p:nvSpPr>
            <p:spPr bwMode="auto">
              <a:xfrm>
                <a:off x="5081" y="3329"/>
                <a:ext cx="67" cy="32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96" y="4"/>
                  </a:cxn>
                  <a:cxn ang="0">
                    <a:pos x="200" y="22"/>
                  </a:cxn>
                  <a:cxn ang="0">
                    <a:pos x="199" y="36"/>
                  </a:cxn>
                  <a:cxn ang="0">
                    <a:pos x="151" y="48"/>
                  </a:cxn>
                  <a:cxn ang="0">
                    <a:pos x="17" y="97"/>
                  </a:cxn>
                  <a:cxn ang="0">
                    <a:pos x="0" y="95"/>
                  </a:cxn>
                  <a:cxn ang="0">
                    <a:pos x="10" y="88"/>
                  </a:cxn>
                  <a:cxn ang="0">
                    <a:pos x="40" y="77"/>
                  </a:cxn>
                  <a:cxn ang="0">
                    <a:pos x="96" y="55"/>
                  </a:cxn>
                  <a:cxn ang="0">
                    <a:pos x="125" y="39"/>
                  </a:cxn>
                  <a:cxn ang="0">
                    <a:pos x="144" y="25"/>
                  </a:cxn>
                  <a:cxn ang="0">
                    <a:pos x="154" y="9"/>
                  </a:cxn>
                  <a:cxn ang="0">
                    <a:pos x="164" y="0"/>
                  </a:cxn>
                  <a:cxn ang="0">
                    <a:pos x="164" y="0"/>
                  </a:cxn>
                </a:cxnLst>
                <a:rect l="0" t="0" r="r" b="b"/>
                <a:pathLst>
                  <a:path w="200" h="97">
                    <a:moveTo>
                      <a:pt x="164" y="0"/>
                    </a:moveTo>
                    <a:lnTo>
                      <a:pt x="196" y="4"/>
                    </a:lnTo>
                    <a:lnTo>
                      <a:pt x="200" y="22"/>
                    </a:lnTo>
                    <a:lnTo>
                      <a:pt x="199" y="36"/>
                    </a:lnTo>
                    <a:lnTo>
                      <a:pt x="151" y="48"/>
                    </a:lnTo>
                    <a:lnTo>
                      <a:pt x="17" y="97"/>
                    </a:lnTo>
                    <a:lnTo>
                      <a:pt x="0" y="95"/>
                    </a:lnTo>
                    <a:lnTo>
                      <a:pt x="10" y="88"/>
                    </a:lnTo>
                    <a:lnTo>
                      <a:pt x="40" y="77"/>
                    </a:lnTo>
                    <a:lnTo>
                      <a:pt x="96" y="55"/>
                    </a:lnTo>
                    <a:lnTo>
                      <a:pt x="125" y="39"/>
                    </a:lnTo>
                    <a:lnTo>
                      <a:pt x="144" y="25"/>
                    </a:lnTo>
                    <a:lnTo>
                      <a:pt x="154" y="9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5" name="Freeform 517"/>
              <p:cNvSpPr>
                <a:spLocks/>
              </p:cNvSpPr>
              <p:nvPr/>
            </p:nvSpPr>
            <p:spPr bwMode="auto">
              <a:xfrm>
                <a:off x="5131" y="3332"/>
                <a:ext cx="14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8" y="9"/>
                  </a:cxn>
                  <a:cxn ang="0">
                    <a:pos x="0" y="23"/>
                  </a:cxn>
                  <a:cxn ang="0">
                    <a:pos x="17" y="26"/>
                  </a:cxn>
                  <a:cxn ang="0">
                    <a:pos x="30" y="22"/>
                  </a:cxn>
                  <a:cxn ang="0">
                    <a:pos x="42" y="16"/>
                  </a:cxn>
                  <a:cxn ang="0">
                    <a:pos x="37" y="6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42" h="26">
                    <a:moveTo>
                      <a:pt x="33" y="0"/>
                    </a:moveTo>
                    <a:lnTo>
                      <a:pt x="8" y="9"/>
                    </a:lnTo>
                    <a:lnTo>
                      <a:pt x="0" y="23"/>
                    </a:lnTo>
                    <a:lnTo>
                      <a:pt x="17" y="26"/>
                    </a:lnTo>
                    <a:lnTo>
                      <a:pt x="30" y="22"/>
                    </a:lnTo>
                    <a:lnTo>
                      <a:pt x="42" y="16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6" name="Freeform 518"/>
              <p:cNvSpPr>
                <a:spLocks/>
              </p:cNvSpPr>
              <p:nvPr/>
            </p:nvSpPr>
            <p:spPr bwMode="auto">
              <a:xfrm>
                <a:off x="5142" y="3307"/>
                <a:ext cx="18" cy="11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8" y="2"/>
                  </a:cxn>
                  <a:cxn ang="0">
                    <a:pos x="36" y="0"/>
                  </a:cxn>
                  <a:cxn ang="0">
                    <a:pos x="47" y="12"/>
                  </a:cxn>
                  <a:cxn ang="0">
                    <a:pos x="53" y="18"/>
                  </a:cxn>
                  <a:cxn ang="0">
                    <a:pos x="15" y="31"/>
                  </a:cxn>
                  <a:cxn ang="0">
                    <a:pos x="0" y="23"/>
                  </a:cxn>
                  <a:cxn ang="0">
                    <a:pos x="5" y="10"/>
                  </a:cxn>
                  <a:cxn ang="0">
                    <a:pos x="5" y="10"/>
                  </a:cxn>
                </a:cxnLst>
                <a:rect l="0" t="0" r="r" b="b"/>
                <a:pathLst>
                  <a:path w="53" h="31">
                    <a:moveTo>
                      <a:pt x="5" y="10"/>
                    </a:moveTo>
                    <a:lnTo>
                      <a:pt x="18" y="2"/>
                    </a:lnTo>
                    <a:lnTo>
                      <a:pt x="36" y="0"/>
                    </a:lnTo>
                    <a:lnTo>
                      <a:pt x="47" y="12"/>
                    </a:lnTo>
                    <a:lnTo>
                      <a:pt x="53" y="18"/>
                    </a:lnTo>
                    <a:lnTo>
                      <a:pt x="15" y="31"/>
                    </a:lnTo>
                    <a:lnTo>
                      <a:pt x="0" y="23"/>
                    </a:lnTo>
                    <a:lnTo>
                      <a:pt x="5" y="1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7" name="Freeform 519"/>
              <p:cNvSpPr>
                <a:spLocks/>
              </p:cNvSpPr>
              <p:nvPr/>
            </p:nvSpPr>
            <p:spPr bwMode="auto">
              <a:xfrm>
                <a:off x="5150" y="3285"/>
                <a:ext cx="14" cy="9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13" y="0"/>
                  </a:cxn>
                  <a:cxn ang="0">
                    <a:pos x="31" y="4"/>
                  </a:cxn>
                  <a:cxn ang="0">
                    <a:pos x="41" y="27"/>
                  </a:cxn>
                  <a:cxn ang="0">
                    <a:pos x="0" y="26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41" h="27">
                    <a:moveTo>
                      <a:pt x="6" y="5"/>
                    </a:moveTo>
                    <a:lnTo>
                      <a:pt x="13" y="0"/>
                    </a:lnTo>
                    <a:lnTo>
                      <a:pt x="31" y="4"/>
                    </a:lnTo>
                    <a:lnTo>
                      <a:pt x="41" y="27"/>
                    </a:lnTo>
                    <a:lnTo>
                      <a:pt x="0" y="26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8" name="Freeform 520"/>
              <p:cNvSpPr>
                <a:spLocks/>
              </p:cNvSpPr>
              <p:nvPr/>
            </p:nvSpPr>
            <p:spPr bwMode="auto">
              <a:xfrm>
                <a:off x="5141" y="3263"/>
                <a:ext cx="24" cy="10"/>
              </a:xfrm>
              <a:custGeom>
                <a:avLst/>
                <a:gdLst/>
                <a:ahLst/>
                <a:cxnLst>
                  <a:cxn ang="0">
                    <a:pos x="72" y="7"/>
                  </a:cxn>
                  <a:cxn ang="0">
                    <a:pos x="0" y="29"/>
                  </a:cxn>
                  <a:cxn ang="0">
                    <a:pos x="25" y="0"/>
                  </a:cxn>
                  <a:cxn ang="0">
                    <a:pos x="72" y="7"/>
                  </a:cxn>
                  <a:cxn ang="0">
                    <a:pos x="72" y="7"/>
                  </a:cxn>
                </a:cxnLst>
                <a:rect l="0" t="0" r="r" b="b"/>
                <a:pathLst>
                  <a:path w="72" h="29">
                    <a:moveTo>
                      <a:pt x="72" y="7"/>
                    </a:moveTo>
                    <a:lnTo>
                      <a:pt x="0" y="29"/>
                    </a:lnTo>
                    <a:lnTo>
                      <a:pt x="25" y="0"/>
                    </a:lnTo>
                    <a:lnTo>
                      <a:pt x="72" y="7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09" name="Freeform 521"/>
              <p:cNvSpPr>
                <a:spLocks/>
              </p:cNvSpPr>
              <p:nvPr/>
            </p:nvSpPr>
            <p:spPr bwMode="auto">
              <a:xfrm>
                <a:off x="5182" y="3261"/>
                <a:ext cx="3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5"/>
                  </a:cxn>
                  <a:cxn ang="0">
                    <a:pos x="26" y="21"/>
                  </a:cxn>
                  <a:cxn ang="0">
                    <a:pos x="49" y="21"/>
                  </a:cxn>
                  <a:cxn ang="0">
                    <a:pos x="98" y="18"/>
                  </a:cxn>
                  <a:cxn ang="0">
                    <a:pos x="7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8" h="21">
                    <a:moveTo>
                      <a:pt x="0" y="0"/>
                    </a:moveTo>
                    <a:lnTo>
                      <a:pt x="7" y="15"/>
                    </a:lnTo>
                    <a:lnTo>
                      <a:pt x="26" y="21"/>
                    </a:lnTo>
                    <a:lnTo>
                      <a:pt x="49" y="21"/>
                    </a:lnTo>
                    <a:lnTo>
                      <a:pt x="98" y="18"/>
                    </a:lnTo>
                    <a:lnTo>
                      <a:pt x="7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0" name="Freeform 522"/>
              <p:cNvSpPr>
                <a:spLocks/>
              </p:cNvSpPr>
              <p:nvPr/>
            </p:nvSpPr>
            <p:spPr bwMode="auto">
              <a:xfrm>
                <a:off x="5170" y="3289"/>
                <a:ext cx="30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13"/>
                  </a:cxn>
                  <a:cxn ang="0">
                    <a:pos x="0" y="20"/>
                  </a:cxn>
                  <a:cxn ang="0">
                    <a:pos x="13" y="27"/>
                  </a:cxn>
                  <a:cxn ang="0">
                    <a:pos x="41" y="40"/>
                  </a:cxn>
                  <a:cxn ang="0">
                    <a:pos x="72" y="51"/>
                  </a:cxn>
                  <a:cxn ang="0">
                    <a:pos x="85" y="57"/>
                  </a:cxn>
                  <a:cxn ang="0">
                    <a:pos x="90" y="36"/>
                  </a:cxn>
                  <a:cxn ang="0">
                    <a:pos x="44" y="17"/>
                  </a:cxn>
                  <a:cxn ang="0">
                    <a:pos x="17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90" h="57">
                    <a:moveTo>
                      <a:pt x="5" y="0"/>
                    </a:moveTo>
                    <a:lnTo>
                      <a:pt x="8" y="13"/>
                    </a:lnTo>
                    <a:lnTo>
                      <a:pt x="0" y="20"/>
                    </a:lnTo>
                    <a:lnTo>
                      <a:pt x="13" y="27"/>
                    </a:lnTo>
                    <a:lnTo>
                      <a:pt x="41" y="40"/>
                    </a:lnTo>
                    <a:lnTo>
                      <a:pt x="72" y="51"/>
                    </a:lnTo>
                    <a:lnTo>
                      <a:pt x="85" y="57"/>
                    </a:lnTo>
                    <a:lnTo>
                      <a:pt x="90" y="36"/>
                    </a:lnTo>
                    <a:lnTo>
                      <a:pt x="44" y="17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1" name="Freeform 523"/>
              <p:cNvSpPr>
                <a:spLocks/>
              </p:cNvSpPr>
              <p:nvPr/>
            </p:nvSpPr>
            <p:spPr bwMode="auto">
              <a:xfrm>
                <a:off x="5061" y="3390"/>
                <a:ext cx="5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5"/>
                  </a:cxn>
                  <a:cxn ang="0">
                    <a:pos x="9" y="22"/>
                  </a:cxn>
                  <a:cxn ang="0">
                    <a:pos x="16" y="23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7" h="23">
                    <a:moveTo>
                      <a:pt x="6" y="0"/>
                    </a:moveTo>
                    <a:lnTo>
                      <a:pt x="0" y="15"/>
                    </a:lnTo>
                    <a:lnTo>
                      <a:pt x="9" y="22"/>
                    </a:lnTo>
                    <a:lnTo>
                      <a:pt x="16" y="23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B7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2" name="Freeform 524"/>
              <p:cNvSpPr>
                <a:spLocks/>
              </p:cNvSpPr>
              <p:nvPr/>
            </p:nvSpPr>
            <p:spPr bwMode="auto">
              <a:xfrm>
                <a:off x="5056" y="3371"/>
                <a:ext cx="10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4" y="0"/>
                  </a:cxn>
                  <a:cxn ang="0">
                    <a:pos x="31" y="18"/>
                  </a:cxn>
                  <a:cxn ang="0">
                    <a:pos x="22" y="27"/>
                  </a:cxn>
                  <a:cxn ang="0">
                    <a:pos x="6" y="23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1" h="27">
                    <a:moveTo>
                      <a:pt x="5" y="0"/>
                    </a:moveTo>
                    <a:lnTo>
                      <a:pt x="24" y="0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5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3" name="Freeform 525"/>
              <p:cNvSpPr>
                <a:spLocks/>
              </p:cNvSpPr>
              <p:nvPr/>
            </p:nvSpPr>
            <p:spPr bwMode="auto">
              <a:xfrm>
                <a:off x="5064" y="3409"/>
                <a:ext cx="5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0"/>
                  </a:cxn>
                  <a:cxn ang="0">
                    <a:pos x="5" y="16"/>
                  </a:cxn>
                  <a:cxn ang="0">
                    <a:pos x="12" y="18"/>
                  </a:cxn>
                  <a:cxn ang="0">
                    <a:pos x="15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5" h="18">
                    <a:moveTo>
                      <a:pt x="3" y="0"/>
                    </a:moveTo>
                    <a:lnTo>
                      <a:pt x="0" y="10"/>
                    </a:lnTo>
                    <a:lnTo>
                      <a:pt x="5" y="16"/>
                    </a:lnTo>
                    <a:lnTo>
                      <a:pt x="12" y="18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5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4" name="Freeform 526"/>
              <p:cNvSpPr>
                <a:spLocks/>
              </p:cNvSpPr>
              <p:nvPr/>
            </p:nvSpPr>
            <p:spPr bwMode="auto">
              <a:xfrm>
                <a:off x="5058" y="3371"/>
                <a:ext cx="6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1"/>
                  </a:cxn>
                  <a:cxn ang="0">
                    <a:pos x="9" y="22"/>
                  </a:cxn>
                  <a:cxn ang="0">
                    <a:pos x="18" y="22"/>
                  </a:cxn>
                  <a:cxn ang="0">
                    <a:pos x="18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8" h="22">
                    <a:moveTo>
                      <a:pt x="6" y="0"/>
                    </a:moveTo>
                    <a:lnTo>
                      <a:pt x="0" y="11"/>
                    </a:lnTo>
                    <a:lnTo>
                      <a:pt x="9" y="22"/>
                    </a:lnTo>
                    <a:lnTo>
                      <a:pt x="18" y="22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5" name="Freeform 527"/>
              <p:cNvSpPr>
                <a:spLocks/>
              </p:cNvSpPr>
              <p:nvPr/>
            </p:nvSpPr>
            <p:spPr bwMode="auto">
              <a:xfrm>
                <a:off x="4960" y="3543"/>
                <a:ext cx="13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3"/>
                  </a:cxn>
                  <a:cxn ang="0">
                    <a:pos x="7" y="29"/>
                  </a:cxn>
                  <a:cxn ang="0">
                    <a:pos x="23" y="34"/>
                  </a:cxn>
                  <a:cxn ang="0">
                    <a:pos x="37" y="31"/>
                  </a:cxn>
                  <a:cxn ang="0">
                    <a:pos x="36" y="24"/>
                  </a:cxn>
                  <a:cxn ang="0">
                    <a:pos x="33" y="7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7" h="34">
                    <a:moveTo>
                      <a:pt x="8" y="0"/>
                    </a:moveTo>
                    <a:lnTo>
                      <a:pt x="0" y="23"/>
                    </a:lnTo>
                    <a:lnTo>
                      <a:pt x="7" y="29"/>
                    </a:lnTo>
                    <a:lnTo>
                      <a:pt x="23" y="34"/>
                    </a:lnTo>
                    <a:lnTo>
                      <a:pt x="37" y="31"/>
                    </a:lnTo>
                    <a:lnTo>
                      <a:pt x="36" y="24"/>
                    </a:lnTo>
                    <a:lnTo>
                      <a:pt x="33" y="7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6" name="Freeform 528"/>
              <p:cNvSpPr>
                <a:spLocks/>
              </p:cNvSpPr>
              <p:nvPr/>
            </p:nvSpPr>
            <p:spPr bwMode="auto">
              <a:xfrm>
                <a:off x="4955" y="3539"/>
                <a:ext cx="31" cy="27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73" y="49"/>
                  </a:cxn>
                  <a:cxn ang="0">
                    <a:pos x="69" y="57"/>
                  </a:cxn>
                  <a:cxn ang="0">
                    <a:pos x="57" y="62"/>
                  </a:cxn>
                  <a:cxn ang="0">
                    <a:pos x="31" y="60"/>
                  </a:cxn>
                  <a:cxn ang="0">
                    <a:pos x="19" y="44"/>
                  </a:cxn>
                  <a:cxn ang="0">
                    <a:pos x="21" y="33"/>
                  </a:cxn>
                  <a:cxn ang="0">
                    <a:pos x="29" y="23"/>
                  </a:cxn>
                  <a:cxn ang="0">
                    <a:pos x="44" y="10"/>
                  </a:cxn>
                  <a:cxn ang="0">
                    <a:pos x="62" y="5"/>
                  </a:cxn>
                  <a:cxn ang="0">
                    <a:pos x="40" y="0"/>
                  </a:cxn>
                  <a:cxn ang="0">
                    <a:pos x="11" y="16"/>
                  </a:cxn>
                  <a:cxn ang="0">
                    <a:pos x="0" y="44"/>
                  </a:cxn>
                  <a:cxn ang="0">
                    <a:pos x="7" y="65"/>
                  </a:cxn>
                  <a:cxn ang="0">
                    <a:pos x="30" y="78"/>
                  </a:cxn>
                  <a:cxn ang="0">
                    <a:pos x="57" y="80"/>
                  </a:cxn>
                  <a:cxn ang="0">
                    <a:pos x="82" y="66"/>
                  </a:cxn>
                  <a:cxn ang="0">
                    <a:pos x="92" y="47"/>
                  </a:cxn>
                  <a:cxn ang="0">
                    <a:pos x="86" y="23"/>
                  </a:cxn>
                  <a:cxn ang="0">
                    <a:pos x="83" y="8"/>
                  </a:cxn>
                  <a:cxn ang="0">
                    <a:pos x="73" y="36"/>
                  </a:cxn>
                  <a:cxn ang="0">
                    <a:pos x="73" y="36"/>
                  </a:cxn>
                </a:cxnLst>
                <a:rect l="0" t="0" r="r" b="b"/>
                <a:pathLst>
                  <a:path w="92" h="80">
                    <a:moveTo>
                      <a:pt x="73" y="36"/>
                    </a:moveTo>
                    <a:lnTo>
                      <a:pt x="73" y="49"/>
                    </a:lnTo>
                    <a:lnTo>
                      <a:pt x="69" y="57"/>
                    </a:lnTo>
                    <a:lnTo>
                      <a:pt x="57" y="62"/>
                    </a:lnTo>
                    <a:lnTo>
                      <a:pt x="31" y="60"/>
                    </a:lnTo>
                    <a:lnTo>
                      <a:pt x="19" y="44"/>
                    </a:lnTo>
                    <a:lnTo>
                      <a:pt x="21" y="33"/>
                    </a:lnTo>
                    <a:lnTo>
                      <a:pt x="29" y="23"/>
                    </a:lnTo>
                    <a:lnTo>
                      <a:pt x="44" y="10"/>
                    </a:lnTo>
                    <a:lnTo>
                      <a:pt x="62" y="5"/>
                    </a:lnTo>
                    <a:lnTo>
                      <a:pt x="40" y="0"/>
                    </a:lnTo>
                    <a:lnTo>
                      <a:pt x="11" y="16"/>
                    </a:lnTo>
                    <a:lnTo>
                      <a:pt x="0" y="44"/>
                    </a:lnTo>
                    <a:lnTo>
                      <a:pt x="7" y="65"/>
                    </a:lnTo>
                    <a:lnTo>
                      <a:pt x="30" y="78"/>
                    </a:lnTo>
                    <a:lnTo>
                      <a:pt x="57" y="80"/>
                    </a:lnTo>
                    <a:lnTo>
                      <a:pt x="82" y="66"/>
                    </a:lnTo>
                    <a:lnTo>
                      <a:pt x="92" y="47"/>
                    </a:lnTo>
                    <a:lnTo>
                      <a:pt x="86" y="23"/>
                    </a:lnTo>
                    <a:lnTo>
                      <a:pt x="83" y="8"/>
                    </a:lnTo>
                    <a:lnTo>
                      <a:pt x="73" y="36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7" name="Freeform 529"/>
              <p:cNvSpPr>
                <a:spLocks/>
              </p:cNvSpPr>
              <p:nvPr/>
            </p:nvSpPr>
            <p:spPr bwMode="auto">
              <a:xfrm>
                <a:off x="5047" y="3616"/>
                <a:ext cx="13" cy="21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16" y="22"/>
                  </a:cxn>
                  <a:cxn ang="0">
                    <a:pos x="16" y="38"/>
                  </a:cxn>
                  <a:cxn ang="0">
                    <a:pos x="26" y="49"/>
                  </a:cxn>
                  <a:cxn ang="0">
                    <a:pos x="40" y="58"/>
                  </a:cxn>
                  <a:cxn ang="0">
                    <a:pos x="40" y="61"/>
                  </a:cxn>
                  <a:cxn ang="0">
                    <a:pos x="35" y="64"/>
                  </a:cxn>
                  <a:cxn ang="0">
                    <a:pos x="19" y="61"/>
                  </a:cxn>
                  <a:cxn ang="0">
                    <a:pos x="9" y="49"/>
                  </a:cxn>
                  <a:cxn ang="0">
                    <a:pos x="0" y="15"/>
                  </a:cxn>
                  <a:cxn ang="0">
                    <a:pos x="10" y="5"/>
                  </a:cxn>
                  <a:cxn ang="0">
                    <a:pos x="19" y="0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0" h="64">
                    <a:moveTo>
                      <a:pt x="35" y="5"/>
                    </a:moveTo>
                    <a:lnTo>
                      <a:pt x="16" y="22"/>
                    </a:lnTo>
                    <a:lnTo>
                      <a:pt x="16" y="38"/>
                    </a:lnTo>
                    <a:lnTo>
                      <a:pt x="26" y="49"/>
                    </a:lnTo>
                    <a:lnTo>
                      <a:pt x="40" y="58"/>
                    </a:lnTo>
                    <a:lnTo>
                      <a:pt x="40" y="61"/>
                    </a:lnTo>
                    <a:lnTo>
                      <a:pt x="35" y="64"/>
                    </a:lnTo>
                    <a:lnTo>
                      <a:pt x="19" y="61"/>
                    </a:lnTo>
                    <a:lnTo>
                      <a:pt x="9" y="49"/>
                    </a:lnTo>
                    <a:lnTo>
                      <a:pt x="0" y="15"/>
                    </a:lnTo>
                    <a:lnTo>
                      <a:pt x="10" y="5"/>
                    </a:lnTo>
                    <a:lnTo>
                      <a:pt x="19" y="0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18" name="Freeform 530"/>
              <p:cNvSpPr>
                <a:spLocks/>
              </p:cNvSpPr>
              <p:nvPr/>
            </p:nvSpPr>
            <p:spPr bwMode="auto">
              <a:xfrm>
                <a:off x="5024" y="2938"/>
                <a:ext cx="55" cy="13"/>
              </a:xfrm>
              <a:custGeom>
                <a:avLst/>
                <a:gdLst/>
                <a:ahLst/>
                <a:cxnLst>
                  <a:cxn ang="0">
                    <a:pos x="159" y="38"/>
                  </a:cxn>
                  <a:cxn ang="0">
                    <a:pos x="144" y="30"/>
                  </a:cxn>
                  <a:cxn ang="0">
                    <a:pos x="117" y="21"/>
                  </a:cxn>
                  <a:cxn ang="0">
                    <a:pos x="93" y="18"/>
                  </a:cxn>
                  <a:cxn ang="0">
                    <a:pos x="61" y="21"/>
                  </a:cxn>
                  <a:cxn ang="0">
                    <a:pos x="38" y="25"/>
                  </a:cxn>
                  <a:cxn ang="0">
                    <a:pos x="8" y="37"/>
                  </a:cxn>
                  <a:cxn ang="0">
                    <a:pos x="0" y="36"/>
                  </a:cxn>
                  <a:cxn ang="0">
                    <a:pos x="15" y="27"/>
                  </a:cxn>
                  <a:cxn ang="0">
                    <a:pos x="35" y="18"/>
                  </a:cxn>
                  <a:cxn ang="0">
                    <a:pos x="74" y="4"/>
                  </a:cxn>
                  <a:cxn ang="0">
                    <a:pos x="106" y="0"/>
                  </a:cxn>
                  <a:cxn ang="0">
                    <a:pos x="120" y="0"/>
                  </a:cxn>
                  <a:cxn ang="0">
                    <a:pos x="134" y="7"/>
                  </a:cxn>
                  <a:cxn ang="0">
                    <a:pos x="159" y="20"/>
                  </a:cxn>
                  <a:cxn ang="0">
                    <a:pos x="166" y="27"/>
                  </a:cxn>
                  <a:cxn ang="0">
                    <a:pos x="159" y="38"/>
                  </a:cxn>
                  <a:cxn ang="0">
                    <a:pos x="159" y="38"/>
                  </a:cxn>
                </a:cxnLst>
                <a:rect l="0" t="0" r="r" b="b"/>
                <a:pathLst>
                  <a:path w="166" h="38">
                    <a:moveTo>
                      <a:pt x="159" y="38"/>
                    </a:moveTo>
                    <a:lnTo>
                      <a:pt x="144" y="30"/>
                    </a:lnTo>
                    <a:lnTo>
                      <a:pt x="117" y="21"/>
                    </a:lnTo>
                    <a:lnTo>
                      <a:pt x="93" y="18"/>
                    </a:lnTo>
                    <a:lnTo>
                      <a:pt x="61" y="21"/>
                    </a:lnTo>
                    <a:lnTo>
                      <a:pt x="38" y="25"/>
                    </a:lnTo>
                    <a:lnTo>
                      <a:pt x="8" y="37"/>
                    </a:lnTo>
                    <a:lnTo>
                      <a:pt x="0" y="36"/>
                    </a:lnTo>
                    <a:lnTo>
                      <a:pt x="15" y="27"/>
                    </a:lnTo>
                    <a:lnTo>
                      <a:pt x="35" y="18"/>
                    </a:lnTo>
                    <a:lnTo>
                      <a:pt x="74" y="4"/>
                    </a:lnTo>
                    <a:lnTo>
                      <a:pt x="106" y="0"/>
                    </a:lnTo>
                    <a:lnTo>
                      <a:pt x="120" y="0"/>
                    </a:lnTo>
                    <a:lnTo>
                      <a:pt x="134" y="7"/>
                    </a:lnTo>
                    <a:lnTo>
                      <a:pt x="159" y="20"/>
                    </a:lnTo>
                    <a:lnTo>
                      <a:pt x="166" y="27"/>
                    </a:lnTo>
                    <a:lnTo>
                      <a:pt x="159" y="38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8425" name="Group 537"/>
          <p:cNvGrpSpPr>
            <a:grpSpLocks/>
          </p:cNvGrpSpPr>
          <p:nvPr/>
        </p:nvGrpSpPr>
        <p:grpSpPr bwMode="auto">
          <a:xfrm>
            <a:off x="457200" y="3124200"/>
            <a:ext cx="2971800" cy="3352800"/>
            <a:chOff x="288" y="1968"/>
            <a:chExt cx="1872" cy="2112"/>
          </a:xfrm>
        </p:grpSpPr>
        <p:grpSp>
          <p:nvGrpSpPr>
            <p:cNvPr id="38109" name="Group 221"/>
            <p:cNvGrpSpPr>
              <a:grpSpLocks/>
            </p:cNvGrpSpPr>
            <p:nvPr/>
          </p:nvGrpSpPr>
          <p:grpSpPr bwMode="auto">
            <a:xfrm>
              <a:off x="432" y="1968"/>
              <a:ext cx="576" cy="885"/>
              <a:chOff x="1838" y="1083"/>
              <a:chExt cx="1287" cy="2150"/>
            </a:xfrm>
          </p:grpSpPr>
          <p:sp>
            <p:nvSpPr>
              <p:cNvPr id="38110" name="Freeform 222"/>
              <p:cNvSpPr>
                <a:spLocks/>
              </p:cNvSpPr>
              <p:nvPr/>
            </p:nvSpPr>
            <p:spPr bwMode="auto">
              <a:xfrm>
                <a:off x="2290" y="1539"/>
                <a:ext cx="315" cy="616"/>
              </a:xfrm>
              <a:custGeom>
                <a:avLst/>
                <a:gdLst/>
                <a:ahLst/>
                <a:cxnLst>
                  <a:cxn ang="0">
                    <a:pos x="78" y="112"/>
                  </a:cxn>
                  <a:cxn ang="0">
                    <a:pos x="15" y="169"/>
                  </a:cxn>
                  <a:cxn ang="0">
                    <a:pos x="0" y="311"/>
                  </a:cxn>
                  <a:cxn ang="0">
                    <a:pos x="290" y="1207"/>
                  </a:cxn>
                  <a:cxn ang="0">
                    <a:pos x="414" y="1180"/>
                  </a:cxn>
                  <a:cxn ang="0">
                    <a:pos x="551" y="1231"/>
                  </a:cxn>
                  <a:cxn ang="0">
                    <a:pos x="629" y="838"/>
                  </a:cxn>
                  <a:cxn ang="0">
                    <a:pos x="623" y="302"/>
                  </a:cxn>
                  <a:cxn ang="0">
                    <a:pos x="587" y="241"/>
                  </a:cxn>
                  <a:cxn ang="0">
                    <a:pos x="439" y="378"/>
                  </a:cxn>
                  <a:cxn ang="0">
                    <a:pos x="138" y="93"/>
                  </a:cxn>
                  <a:cxn ang="0">
                    <a:pos x="159" y="0"/>
                  </a:cxn>
                  <a:cxn ang="0">
                    <a:pos x="81" y="45"/>
                  </a:cxn>
                  <a:cxn ang="0">
                    <a:pos x="78" y="112"/>
                  </a:cxn>
                  <a:cxn ang="0">
                    <a:pos x="78" y="112"/>
                  </a:cxn>
                </a:cxnLst>
                <a:rect l="0" t="0" r="r" b="b"/>
                <a:pathLst>
                  <a:path w="629" h="1231">
                    <a:moveTo>
                      <a:pt x="78" y="112"/>
                    </a:moveTo>
                    <a:lnTo>
                      <a:pt x="15" y="169"/>
                    </a:lnTo>
                    <a:lnTo>
                      <a:pt x="0" y="311"/>
                    </a:lnTo>
                    <a:lnTo>
                      <a:pt x="290" y="1207"/>
                    </a:lnTo>
                    <a:lnTo>
                      <a:pt x="414" y="1180"/>
                    </a:lnTo>
                    <a:lnTo>
                      <a:pt x="551" y="1231"/>
                    </a:lnTo>
                    <a:lnTo>
                      <a:pt x="629" y="838"/>
                    </a:lnTo>
                    <a:lnTo>
                      <a:pt x="623" y="302"/>
                    </a:lnTo>
                    <a:lnTo>
                      <a:pt x="587" y="241"/>
                    </a:lnTo>
                    <a:lnTo>
                      <a:pt x="439" y="378"/>
                    </a:lnTo>
                    <a:lnTo>
                      <a:pt x="138" y="93"/>
                    </a:lnTo>
                    <a:lnTo>
                      <a:pt x="159" y="0"/>
                    </a:lnTo>
                    <a:lnTo>
                      <a:pt x="81" y="45"/>
                    </a:lnTo>
                    <a:lnTo>
                      <a:pt x="78" y="112"/>
                    </a:lnTo>
                    <a:lnTo>
                      <a:pt x="78" y="112"/>
                    </a:lnTo>
                    <a:close/>
                  </a:path>
                </a:pathLst>
              </a:custGeom>
              <a:solidFill>
                <a:srgbClr val="D4D4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1" name="Freeform 223"/>
              <p:cNvSpPr>
                <a:spLocks/>
              </p:cNvSpPr>
              <p:nvPr/>
            </p:nvSpPr>
            <p:spPr bwMode="auto">
              <a:xfrm>
                <a:off x="1859" y="1624"/>
                <a:ext cx="1064" cy="1598"/>
              </a:xfrm>
              <a:custGeom>
                <a:avLst/>
                <a:gdLst/>
                <a:ahLst/>
                <a:cxnLst>
                  <a:cxn ang="0">
                    <a:pos x="878" y="0"/>
                  </a:cxn>
                  <a:cxn ang="0">
                    <a:pos x="751" y="82"/>
                  </a:cxn>
                  <a:cxn ang="0">
                    <a:pos x="281" y="255"/>
                  </a:cxn>
                  <a:cxn ang="0">
                    <a:pos x="148" y="798"/>
                  </a:cxn>
                  <a:cxn ang="0">
                    <a:pos x="42" y="1247"/>
                  </a:cxn>
                  <a:cxn ang="0">
                    <a:pos x="0" y="1513"/>
                  </a:cxn>
                  <a:cxn ang="0">
                    <a:pos x="133" y="1625"/>
                  </a:cxn>
                  <a:cxn ang="0">
                    <a:pos x="481" y="1713"/>
                  </a:cxn>
                  <a:cxn ang="0">
                    <a:pos x="435" y="2923"/>
                  </a:cxn>
                  <a:cxn ang="0">
                    <a:pos x="741" y="3195"/>
                  </a:cxn>
                  <a:cxn ang="0">
                    <a:pos x="996" y="3153"/>
                  </a:cxn>
                  <a:cxn ang="0">
                    <a:pos x="1650" y="3123"/>
                  </a:cxn>
                  <a:cxn ang="0">
                    <a:pos x="1904" y="2811"/>
                  </a:cxn>
                  <a:cxn ang="0">
                    <a:pos x="1771" y="1830"/>
                  </a:cxn>
                  <a:cxn ang="0">
                    <a:pos x="1767" y="1507"/>
                  </a:cxn>
                  <a:cxn ang="0">
                    <a:pos x="1961" y="1196"/>
                  </a:cxn>
                  <a:cxn ang="0">
                    <a:pos x="2098" y="1190"/>
                  </a:cxn>
                  <a:cxn ang="0">
                    <a:pos x="2128" y="1104"/>
                  </a:cxn>
                  <a:cxn ang="0">
                    <a:pos x="2043" y="388"/>
                  </a:cxn>
                  <a:cxn ang="0">
                    <a:pos x="1705" y="266"/>
                  </a:cxn>
                  <a:cxn ang="0">
                    <a:pos x="1477" y="142"/>
                  </a:cxn>
                  <a:cxn ang="0">
                    <a:pos x="1496" y="506"/>
                  </a:cxn>
                  <a:cxn ang="0">
                    <a:pos x="1404" y="1062"/>
                  </a:cxn>
                  <a:cxn ang="0">
                    <a:pos x="1268" y="996"/>
                  </a:cxn>
                  <a:cxn ang="0">
                    <a:pos x="1165" y="1043"/>
                  </a:cxn>
                  <a:cxn ang="0">
                    <a:pos x="895" y="260"/>
                  </a:cxn>
                  <a:cxn ang="0">
                    <a:pos x="878" y="40"/>
                  </a:cxn>
                  <a:cxn ang="0">
                    <a:pos x="878" y="0"/>
                  </a:cxn>
                  <a:cxn ang="0">
                    <a:pos x="878" y="0"/>
                  </a:cxn>
                </a:cxnLst>
                <a:rect l="0" t="0" r="r" b="b"/>
                <a:pathLst>
                  <a:path w="2128" h="3195">
                    <a:moveTo>
                      <a:pt x="878" y="0"/>
                    </a:moveTo>
                    <a:lnTo>
                      <a:pt x="751" y="82"/>
                    </a:lnTo>
                    <a:lnTo>
                      <a:pt x="281" y="255"/>
                    </a:lnTo>
                    <a:lnTo>
                      <a:pt x="148" y="798"/>
                    </a:lnTo>
                    <a:lnTo>
                      <a:pt x="42" y="1247"/>
                    </a:lnTo>
                    <a:lnTo>
                      <a:pt x="0" y="1513"/>
                    </a:lnTo>
                    <a:lnTo>
                      <a:pt x="133" y="1625"/>
                    </a:lnTo>
                    <a:lnTo>
                      <a:pt x="481" y="1713"/>
                    </a:lnTo>
                    <a:lnTo>
                      <a:pt x="435" y="2923"/>
                    </a:lnTo>
                    <a:lnTo>
                      <a:pt x="741" y="3195"/>
                    </a:lnTo>
                    <a:lnTo>
                      <a:pt x="996" y="3153"/>
                    </a:lnTo>
                    <a:lnTo>
                      <a:pt x="1650" y="3123"/>
                    </a:lnTo>
                    <a:lnTo>
                      <a:pt x="1904" y="2811"/>
                    </a:lnTo>
                    <a:lnTo>
                      <a:pt x="1771" y="1830"/>
                    </a:lnTo>
                    <a:lnTo>
                      <a:pt x="1767" y="1507"/>
                    </a:lnTo>
                    <a:lnTo>
                      <a:pt x="1961" y="1196"/>
                    </a:lnTo>
                    <a:lnTo>
                      <a:pt x="2098" y="1190"/>
                    </a:lnTo>
                    <a:lnTo>
                      <a:pt x="2128" y="1104"/>
                    </a:lnTo>
                    <a:lnTo>
                      <a:pt x="2043" y="388"/>
                    </a:lnTo>
                    <a:lnTo>
                      <a:pt x="1705" y="266"/>
                    </a:lnTo>
                    <a:lnTo>
                      <a:pt x="1477" y="142"/>
                    </a:lnTo>
                    <a:lnTo>
                      <a:pt x="1496" y="506"/>
                    </a:lnTo>
                    <a:lnTo>
                      <a:pt x="1404" y="1062"/>
                    </a:lnTo>
                    <a:lnTo>
                      <a:pt x="1268" y="996"/>
                    </a:lnTo>
                    <a:lnTo>
                      <a:pt x="1165" y="1043"/>
                    </a:lnTo>
                    <a:lnTo>
                      <a:pt x="895" y="260"/>
                    </a:lnTo>
                    <a:lnTo>
                      <a:pt x="878" y="40"/>
                    </a:lnTo>
                    <a:lnTo>
                      <a:pt x="878" y="0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7885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2" name="Freeform 224"/>
              <p:cNvSpPr>
                <a:spLocks/>
              </p:cNvSpPr>
              <p:nvPr/>
            </p:nvSpPr>
            <p:spPr bwMode="auto">
              <a:xfrm>
                <a:off x="2370" y="1107"/>
                <a:ext cx="459" cy="612"/>
              </a:xfrm>
              <a:custGeom>
                <a:avLst/>
                <a:gdLst/>
                <a:ahLst/>
                <a:cxnLst>
                  <a:cxn ang="0">
                    <a:pos x="234" y="1220"/>
                  </a:cxn>
                  <a:cxn ang="0">
                    <a:pos x="0" y="975"/>
                  </a:cxn>
                  <a:cxn ang="0">
                    <a:pos x="52" y="694"/>
                  </a:cxn>
                  <a:cxn ang="0">
                    <a:pos x="107" y="91"/>
                  </a:cxn>
                  <a:cxn ang="0">
                    <a:pos x="255" y="4"/>
                  </a:cxn>
                  <a:cxn ang="0">
                    <a:pos x="394" y="0"/>
                  </a:cxn>
                  <a:cxn ang="0">
                    <a:pos x="582" y="4"/>
                  </a:cxn>
                  <a:cxn ang="0">
                    <a:pos x="734" y="15"/>
                  </a:cxn>
                  <a:cxn ang="0">
                    <a:pos x="913" y="167"/>
                  </a:cxn>
                  <a:cxn ang="0">
                    <a:pos x="918" y="327"/>
                  </a:cxn>
                  <a:cxn ang="0">
                    <a:pos x="800" y="382"/>
                  </a:cxn>
                  <a:cxn ang="0">
                    <a:pos x="816" y="443"/>
                  </a:cxn>
                  <a:cxn ang="0">
                    <a:pos x="823" y="566"/>
                  </a:cxn>
                  <a:cxn ang="0">
                    <a:pos x="789" y="625"/>
                  </a:cxn>
                  <a:cxn ang="0">
                    <a:pos x="833" y="789"/>
                  </a:cxn>
                  <a:cxn ang="0">
                    <a:pos x="821" y="851"/>
                  </a:cxn>
                  <a:cxn ang="0">
                    <a:pos x="768" y="844"/>
                  </a:cxn>
                  <a:cxn ang="0">
                    <a:pos x="728" y="910"/>
                  </a:cxn>
                  <a:cxn ang="0">
                    <a:pos x="660" y="918"/>
                  </a:cxn>
                  <a:cxn ang="0">
                    <a:pos x="724" y="941"/>
                  </a:cxn>
                  <a:cxn ang="0">
                    <a:pos x="681" y="983"/>
                  </a:cxn>
                  <a:cxn ang="0">
                    <a:pos x="694" y="1036"/>
                  </a:cxn>
                  <a:cxn ang="0">
                    <a:pos x="686" y="1080"/>
                  </a:cxn>
                  <a:cxn ang="0">
                    <a:pos x="641" y="1112"/>
                  </a:cxn>
                  <a:cxn ang="0">
                    <a:pos x="455" y="1059"/>
                  </a:cxn>
                  <a:cxn ang="0">
                    <a:pos x="417" y="1127"/>
                  </a:cxn>
                  <a:cxn ang="0">
                    <a:pos x="308" y="1220"/>
                  </a:cxn>
                  <a:cxn ang="0">
                    <a:pos x="257" y="1224"/>
                  </a:cxn>
                  <a:cxn ang="0">
                    <a:pos x="234" y="1220"/>
                  </a:cxn>
                  <a:cxn ang="0">
                    <a:pos x="234" y="1220"/>
                  </a:cxn>
                </a:cxnLst>
                <a:rect l="0" t="0" r="r" b="b"/>
                <a:pathLst>
                  <a:path w="918" h="1224">
                    <a:moveTo>
                      <a:pt x="234" y="1220"/>
                    </a:moveTo>
                    <a:lnTo>
                      <a:pt x="0" y="975"/>
                    </a:lnTo>
                    <a:lnTo>
                      <a:pt x="52" y="694"/>
                    </a:lnTo>
                    <a:lnTo>
                      <a:pt x="107" y="91"/>
                    </a:lnTo>
                    <a:lnTo>
                      <a:pt x="255" y="4"/>
                    </a:lnTo>
                    <a:lnTo>
                      <a:pt x="394" y="0"/>
                    </a:lnTo>
                    <a:lnTo>
                      <a:pt x="582" y="4"/>
                    </a:lnTo>
                    <a:lnTo>
                      <a:pt x="734" y="15"/>
                    </a:lnTo>
                    <a:lnTo>
                      <a:pt x="913" y="167"/>
                    </a:lnTo>
                    <a:lnTo>
                      <a:pt x="918" y="327"/>
                    </a:lnTo>
                    <a:lnTo>
                      <a:pt x="800" y="382"/>
                    </a:lnTo>
                    <a:lnTo>
                      <a:pt x="816" y="443"/>
                    </a:lnTo>
                    <a:lnTo>
                      <a:pt x="823" y="566"/>
                    </a:lnTo>
                    <a:lnTo>
                      <a:pt x="789" y="625"/>
                    </a:lnTo>
                    <a:lnTo>
                      <a:pt x="833" y="789"/>
                    </a:lnTo>
                    <a:lnTo>
                      <a:pt x="821" y="851"/>
                    </a:lnTo>
                    <a:lnTo>
                      <a:pt x="768" y="844"/>
                    </a:lnTo>
                    <a:lnTo>
                      <a:pt x="728" y="910"/>
                    </a:lnTo>
                    <a:lnTo>
                      <a:pt x="660" y="918"/>
                    </a:lnTo>
                    <a:lnTo>
                      <a:pt x="724" y="941"/>
                    </a:lnTo>
                    <a:lnTo>
                      <a:pt x="681" y="983"/>
                    </a:lnTo>
                    <a:lnTo>
                      <a:pt x="694" y="1036"/>
                    </a:lnTo>
                    <a:lnTo>
                      <a:pt x="686" y="1080"/>
                    </a:lnTo>
                    <a:lnTo>
                      <a:pt x="641" y="1112"/>
                    </a:lnTo>
                    <a:lnTo>
                      <a:pt x="455" y="1059"/>
                    </a:lnTo>
                    <a:lnTo>
                      <a:pt x="417" y="1127"/>
                    </a:lnTo>
                    <a:lnTo>
                      <a:pt x="308" y="1220"/>
                    </a:lnTo>
                    <a:lnTo>
                      <a:pt x="257" y="1224"/>
                    </a:lnTo>
                    <a:lnTo>
                      <a:pt x="234" y="1220"/>
                    </a:lnTo>
                    <a:lnTo>
                      <a:pt x="234" y="1220"/>
                    </a:lnTo>
                    <a:close/>
                  </a:path>
                </a:pathLst>
              </a:custGeom>
              <a:solidFill>
                <a:srgbClr val="FAB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3" name="Freeform 225"/>
              <p:cNvSpPr>
                <a:spLocks/>
              </p:cNvSpPr>
              <p:nvPr/>
            </p:nvSpPr>
            <p:spPr bwMode="auto">
              <a:xfrm>
                <a:off x="2463" y="1083"/>
                <a:ext cx="367" cy="301"/>
              </a:xfrm>
              <a:custGeom>
                <a:avLst/>
                <a:gdLst/>
                <a:ahLst/>
                <a:cxnLst>
                  <a:cxn ang="0">
                    <a:pos x="389" y="502"/>
                  </a:cxn>
                  <a:cxn ang="0">
                    <a:pos x="281" y="495"/>
                  </a:cxn>
                  <a:cxn ang="0">
                    <a:pos x="351" y="436"/>
                  </a:cxn>
                  <a:cxn ang="0">
                    <a:pos x="450" y="415"/>
                  </a:cxn>
                  <a:cxn ang="0">
                    <a:pos x="501" y="464"/>
                  </a:cxn>
                  <a:cxn ang="0">
                    <a:pos x="731" y="382"/>
                  </a:cxn>
                  <a:cxn ang="0">
                    <a:pos x="733" y="208"/>
                  </a:cxn>
                  <a:cxn ang="0">
                    <a:pos x="594" y="88"/>
                  </a:cxn>
                  <a:cxn ang="0">
                    <a:pos x="342" y="0"/>
                  </a:cxn>
                  <a:cxn ang="0">
                    <a:pos x="144" y="12"/>
                  </a:cxn>
                  <a:cxn ang="0">
                    <a:pos x="0" y="95"/>
                  </a:cxn>
                  <a:cxn ang="0">
                    <a:pos x="159" y="603"/>
                  </a:cxn>
                  <a:cxn ang="0">
                    <a:pos x="389" y="502"/>
                  </a:cxn>
                  <a:cxn ang="0">
                    <a:pos x="389" y="502"/>
                  </a:cxn>
                </a:cxnLst>
                <a:rect l="0" t="0" r="r" b="b"/>
                <a:pathLst>
                  <a:path w="733" h="603">
                    <a:moveTo>
                      <a:pt x="389" y="502"/>
                    </a:moveTo>
                    <a:lnTo>
                      <a:pt x="281" y="495"/>
                    </a:lnTo>
                    <a:lnTo>
                      <a:pt x="351" y="436"/>
                    </a:lnTo>
                    <a:lnTo>
                      <a:pt x="450" y="415"/>
                    </a:lnTo>
                    <a:lnTo>
                      <a:pt x="501" y="464"/>
                    </a:lnTo>
                    <a:lnTo>
                      <a:pt x="731" y="382"/>
                    </a:lnTo>
                    <a:lnTo>
                      <a:pt x="733" y="208"/>
                    </a:lnTo>
                    <a:lnTo>
                      <a:pt x="594" y="88"/>
                    </a:lnTo>
                    <a:lnTo>
                      <a:pt x="342" y="0"/>
                    </a:lnTo>
                    <a:lnTo>
                      <a:pt x="144" y="12"/>
                    </a:lnTo>
                    <a:lnTo>
                      <a:pt x="0" y="95"/>
                    </a:lnTo>
                    <a:lnTo>
                      <a:pt x="159" y="603"/>
                    </a:lnTo>
                    <a:lnTo>
                      <a:pt x="389" y="502"/>
                    </a:lnTo>
                    <a:lnTo>
                      <a:pt x="389" y="502"/>
                    </a:lnTo>
                    <a:close/>
                  </a:path>
                </a:pathLst>
              </a:custGeom>
              <a:solidFill>
                <a:srgbClr val="B284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4" name="Freeform 226"/>
              <p:cNvSpPr>
                <a:spLocks/>
              </p:cNvSpPr>
              <p:nvPr/>
            </p:nvSpPr>
            <p:spPr bwMode="auto">
              <a:xfrm>
                <a:off x="2579" y="1115"/>
                <a:ext cx="245" cy="130"/>
              </a:xfrm>
              <a:custGeom>
                <a:avLst/>
                <a:gdLst/>
                <a:ahLst/>
                <a:cxnLst>
                  <a:cxn ang="0">
                    <a:pos x="436" y="253"/>
                  </a:cxn>
                  <a:cxn ang="0">
                    <a:pos x="331" y="192"/>
                  </a:cxn>
                  <a:cxn ang="0">
                    <a:pos x="331" y="251"/>
                  </a:cxn>
                  <a:cxn ang="0">
                    <a:pos x="291" y="194"/>
                  </a:cxn>
                  <a:cxn ang="0">
                    <a:pos x="232" y="192"/>
                  </a:cxn>
                  <a:cxn ang="0">
                    <a:pos x="276" y="165"/>
                  </a:cxn>
                  <a:cxn ang="0">
                    <a:pos x="177" y="156"/>
                  </a:cxn>
                  <a:cxn ang="0">
                    <a:pos x="179" y="112"/>
                  </a:cxn>
                  <a:cxn ang="0">
                    <a:pos x="116" y="84"/>
                  </a:cxn>
                  <a:cxn ang="0">
                    <a:pos x="0" y="23"/>
                  </a:cxn>
                  <a:cxn ang="0">
                    <a:pos x="242" y="36"/>
                  </a:cxn>
                  <a:cxn ang="0">
                    <a:pos x="170" y="0"/>
                  </a:cxn>
                  <a:cxn ang="0">
                    <a:pos x="339" y="21"/>
                  </a:cxn>
                  <a:cxn ang="0">
                    <a:pos x="449" y="114"/>
                  </a:cxn>
                  <a:cxn ang="0">
                    <a:pos x="394" y="114"/>
                  </a:cxn>
                  <a:cxn ang="0">
                    <a:pos x="460" y="169"/>
                  </a:cxn>
                  <a:cxn ang="0">
                    <a:pos x="491" y="258"/>
                  </a:cxn>
                  <a:cxn ang="0">
                    <a:pos x="428" y="181"/>
                  </a:cxn>
                  <a:cxn ang="0">
                    <a:pos x="436" y="253"/>
                  </a:cxn>
                  <a:cxn ang="0">
                    <a:pos x="436" y="253"/>
                  </a:cxn>
                </a:cxnLst>
                <a:rect l="0" t="0" r="r" b="b"/>
                <a:pathLst>
                  <a:path w="491" h="258">
                    <a:moveTo>
                      <a:pt x="436" y="253"/>
                    </a:moveTo>
                    <a:lnTo>
                      <a:pt x="331" y="192"/>
                    </a:lnTo>
                    <a:lnTo>
                      <a:pt x="331" y="251"/>
                    </a:lnTo>
                    <a:lnTo>
                      <a:pt x="291" y="194"/>
                    </a:lnTo>
                    <a:lnTo>
                      <a:pt x="232" y="192"/>
                    </a:lnTo>
                    <a:lnTo>
                      <a:pt x="276" y="165"/>
                    </a:lnTo>
                    <a:lnTo>
                      <a:pt x="177" y="156"/>
                    </a:lnTo>
                    <a:lnTo>
                      <a:pt x="179" y="112"/>
                    </a:lnTo>
                    <a:lnTo>
                      <a:pt x="116" y="84"/>
                    </a:lnTo>
                    <a:lnTo>
                      <a:pt x="0" y="23"/>
                    </a:lnTo>
                    <a:lnTo>
                      <a:pt x="242" y="36"/>
                    </a:lnTo>
                    <a:lnTo>
                      <a:pt x="170" y="0"/>
                    </a:lnTo>
                    <a:lnTo>
                      <a:pt x="339" y="21"/>
                    </a:lnTo>
                    <a:lnTo>
                      <a:pt x="449" y="114"/>
                    </a:lnTo>
                    <a:lnTo>
                      <a:pt x="394" y="114"/>
                    </a:lnTo>
                    <a:lnTo>
                      <a:pt x="460" y="169"/>
                    </a:lnTo>
                    <a:lnTo>
                      <a:pt x="491" y="258"/>
                    </a:lnTo>
                    <a:lnTo>
                      <a:pt x="428" y="181"/>
                    </a:lnTo>
                    <a:lnTo>
                      <a:pt x="436" y="253"/>
                    </a:lnTo>
                    <a:lnTo>
                      <a:pt x="436" y="253"/>
                    </a:lnTo>
                    <a:close/>
                  </a:path>
                </a:pathLst>
              </a:custGeom>
              <a:solidFill>
                <a:srgbClr val="D9AB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5" name="Freeform 227"/>
              <p:cNvSpPr>
                <a:spLocks/>
              </p:cNvSpPr>
              <p:nvPr/>
            </p:nvSpPr>
            <p:spPr bwMode="auto">
              <a:xfrm>
                <a:off x="2479" y="1116"/>
                <a:ext cx="99" cy="82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89" y="49"/>
                  </a:cxn>
                  <a:cxn ang="0">
                    <a:pos x="97" y="116"/>
                  </a:cxn>
                  <a:cxn ang="0">
                    <a:pos x="198" y="101"/>
                  </a:cxn>
                  <a:cxn ang="0">
                    <a:pos x="66" y="163"/>
                  </a:cxn>
                  <a:cxn ang="0">
                    <a:pos x="80" y="68"/>
                  </a:cxn>
                  <a:cxn ang="0">
                    <a:pos x="44" y="101"/>
                  </a:cxn>
                  <a:cxn ang="0">
                    <a:pos x="51" y="45"/>
                  </a:cxn>
                  <a:cxn ang="0">
                    <a:pos x="0" y="0"/>
                  </a:cxn>
                  <a:cxn ang="0">
                    <a:pos x="51" y="19"/>
                  </a:cxn>
                  <a:cxn ang="0">
                    <a:pos x="51" y="19"/>
                  </a:cxn>
                </a:cxnLst>
                <a:rect l="0" t="0" r="r" b="b"/>
                <a:pathLst>
                  <a:path w="198" h="163">
                    <a:moveTo>
                      <a:pt x="51" y="19"/>
                    </a:moveTo>
                    <a:lnTo>
                      <a:pt x="89" y="49"/>
                    </a:lnTo>
                    <a:lnTo>
                      <a:pt x="97" y="116"/>
                    </a:lnTo>
                    <a:lnTo>
                      <a:pt x="198" y="101"/>
                    </a:lnTo>
                    <a:lnTo>
                      <a:pt x="66" y="163"/>
                    </a:lnTo>
                    <a:lnTo>
                      <a:pt x="80" y="68"/>
                    </a:lnTo>
                    <a:lnTo>
                      <a:pt x="44" y="101"/>
                    </a:lnTo>
                    <a:lnTo>
                      <a:pt x="51" y="45"/>
                    </a:lnTo>
                    <a:lnTo>
                      <a:pt x="0" y="0"/>
                    </a:lnTo>
                    <a:lnTo>
                      <a:pt x="51" y="19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DFB8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6" name="Freeform 228"/>
              <p:cNvSpPr>
                <a:spLocks/>
              </p:cNvSpPr>
              <p:nvPr/>
            </p:nvSpPr>
            <p:spPr bwMode="auto">
              <a:xfrm>
                <a:off x="2580" y="1198"/>
                <a:ext cx="88" cy="99"/>
              </a:xfrm>
              <a:custGeom>
                <a:avLst/>
                <a:gdLst/>
                <a:ahLst/>
                <a:cxnLst>
                  <a:cxn ang="0">
                    <a:pos x="175" y="147"/>
                  </a:cxn>
                  <a:cxn ang="0">
                    <a:pos x="124" y="147"/>
                  </a:cxn>
                  <a:cxn ang="0">
                    <a:pos x="29" y="198"/>
                  </a:cxn>
                  <a:cxn ang="0">
                    <a:pos x="63" y="137"/>
                  </a:cxn>
                  <a:cxn ang="0">
                    <a:pos x="80" y="97"/>
                  </a:cxn>
                  <a:cxn ang="0">
                    <a:pos x="0" y="116"/>
                  </a:cxn>
                  <a:cxn ang="0">
                    <a:pos x="23" y="0"/>
                  </a:cxn>
                  <a:cxn ang="0">
                    <a:pos x="23" y="67"/>
                  </a:cxn>
                  <a:cxn ang="0">
                    <a:pos x="82" y="50"/>
                  </a:cxn>
                  <a:cxn ang="0">
                    <a:pos x="101" y="116"/>
                  </a:cxn>
                  <a:cxn ang="0">
                    <a:pos x="149" y="109"/>
                  </a:cxn>
                  <a:cxn ang="0">
                    <a:pos x="175" y="147"/>
                  </a:cxn>
                  <a:cxn ang="0">
                    <a:pos x="175" y="147"/>
                  </a:cxn>
                </a:cxnLst>
                <a:rect l="0" t="0" r="r" b="b"/>
                <a:pathLst>
                  <a:path w="175" h="198">
                    <a:moveTo>
                      <a:pt x="175" y="147"/>
                    </a:moveTo>
                    <a:lnTo>
                      <a:pt x="124" y="147"/>
                    </a:lnTo>
                    <a:lnTo>
                      <a:pt x="29" y="198"/>
                    </a:lnTo>
                    <a:lnTo>
                      <a:pt x="63" y="137"/>
                    </a:lnTo>
                    <a:lnTo>
                      <a:pt x="80" y="97"/>
                    </a:lnTo>
                    <a:lnTo>
                      <a:pt x="0" y="116"/>
                    </a:lnTo>
                    <a:lnTo>
                      <a:pt x="23" y="0"/>
                    </a:lnTo>
                    <a:lnTo>
                      <a:pt x="23" y="67"/>
                    </a:lnTo>
                    <a:lnTo>
                      <a:pt x="82" y="50"/>
                    </a:lnTo>
                    <a:lnTo>
                      <a:pt x="101" y="116"/>
                    </a:lnTo>
                    <a:lnTo>
                      <a:pt x="149" y="109"/>
                    </a:lnTo>
                    <a:lnTo>
                      <a:pt x="175" y="147"/>
                    </a:lnTo>
                    <a:lnTo>
                      <a:pt x="175" y="147"/>
                    </a:lnTo>
                    <a:close/>
                  </a:path>
                </a:pathLst>
              </a:custGeom>
              <a:solidFill>
                <a:srgbClr val="D9AB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7" name="Freeform 229"/>
              <p:cNvSpPr>
                <a:spLocks/>
              </p:cNvSpPr>
              <p:nvPr/>
            </p:nvSpPr>
            <p:spPr bwMode="auto">
              <a:xfrm>
                <a:off x="2389" y="1354"/>
                <a:ext cx="328" cy="369"/>
              </a:xfrm>
              <a:custGeom>
                <a:avLst/>
                <a:gdLst/>
                <a:ahLst/>
                <a:cxnLst>
                  <a:cxn ang="0">
                    <a:pos x="650" y="496"/>
                  </a:cxn>
                  <a:cxn ang="0">
                    <a:pos x="643" y="559"/>
                  </a:cxn>
                  <a:cxn ang="0">
                    <a:pos x="610" y="576"/>
                  </a:cxn>
                  <a:cxn ang="0">
                    <a:pos x="572" y="570"/>
                  </a:cxn>
                  <a:cxn ang="0">
                    <a:pos x="500" y="528"/>
                  </a:cxn>
                  <a:cxn ang="0">
                    <a:pos x="426" y="470"/>
                  </a:cxn>
                  <a:cxn ang="0">
                    <a:pos x="392" y="451"/>
                  </a:cxn>
                  <a:cxn ang="0">
                    <a:pos x="320" y="392"/>
                  </a:cxn>
                  <a:cxn ang="0">
                    <a:pos x="289" y="335"/>
                  </a:cxn>
                  <a:cxn ang="0">
                    <a:pos x="285" y="232"/>
                  </a:cxn>
                  <a:cxn ang="0">
                    <a:pos x="274" y="110"/>
                  </a:cxn>
                  <a:cxn ang="0">
                    <a:pos x="236" y="259"/>
                  </a:cxn>
                  <a:cxn ang="0">
                    <a:pos x="209" y="268"/>
                  </a:cxn>
                  <a:cxn ang="0">
                    <a:pos x="192" y="257"/>
                  </a:cxn>
                  <a:cxn ang="0">
                    <a:pos x="211" y="202"/>
                  </a:cxn>
                  <a:cxn ang="0">
                    <a:pos x="196" y="183"/>
                  </a:cxn>
                  <a:cxn ang="0">
                    <a:pos x="171" y="175"/>
                  </a:cxn>
                  <a:cxn ang="0">
                    <a:pos x="150" y="135"/>
                  </a:cxn>
                  <a:cxn ang="0">
                    <a:pos x="162" y="95"/>
                  </a:cxn>
                  <a:cxn ang="0">
                    <a:pos x="187" y="116"/>
                  </a:cxn>
                  <a:cxn ang="0">
                    <a:pos x="225" y="101"/>
                  </a:cxn>
                  <a:cxn ang="0">
                    <a:pos x="194" y="42"/>
                  </a:cxn>
                  <a:cxn ang="0">
                    <a:pos x="133" y="46"/>
                  </a:cxn>
                  <a:cxn ang="0">
                    <a:pos x="107" y="150"/>
                  </a:cxn>
                  <a:cxn ang="0">
                    <a:pos x="97" y="72"/>
                  </a:cxn>
                  <a:cxn ang="0">
                    <a:pos x="59" y="0"/>
                  </a:cxn>
                  <a:cxn ang="0">
                    <a:pos x="0" y="272"/>
                  </a:cxn>
                  <a:cxn ang="0">
                    <a:pos x="0" y="511"/>
                  </a:cxn>
                  <a:cxn ang="0">
                    <a:pos x="61" y="589"/>
                  </a:cxn>
                  <a:cxn ang="0">
                    <a:pos x="208" y="719"/>
                  </a:cxn>
                  <a:cxn ang="0">
                    <a:pos x="240" y="738"/>
                  </a:cxn>
                  <a:cxn ang="0">
                    <a:pos x="282" y="707"/>
                  </a:cxn>
                  <a:cxn ang="0">
                    <a:pos x="379" y="629"/>
                  </a:cxn>
                  <a:cxn ang="0">
                    <a:pos x="382" y="572"/>
                  </a:cxn>
                  <a:cxn ang="0">
                    <a:pos x="320" y="646"/>
                  </a:cxn>
                  <a:cxn ang="0">
                    <a:pos x="223" y="688"/>
                  </a:cxn>
                  <a:cxn ang="0">
                    <a:pos x="128" y="584"/>
                  </a:cxn>
                  <a:cxn ang="0">
                    <a:pos x="74" y="473"/>
                  </a:cxn>
                  <a:cxn ang="0">
                    <a:pos x="63" y="361"/>
                  </a:cxn>
                  <a:cxn ang="0">
                    <a:pos x="93" y="264"/>
                  </a:cxn>
                  <a:cxn ang="0">
                    <a:pos x="122" y="319"/>
                  </a:cxn>
                  <a:cxn ang="0">
                    <a:pos x="135" y="445"/>
                  </a:cxn>
                  <a:cxn ang="0">
                    <a:pos x="169" y="335"/>
                  </a:cxn>
                  <a:cxn ang="0">
                    <a:pos x="187" y="443"/>
                  </a:cxn>
                  <a:cxn ang="0">
                    <a:pos x="219" y="525"/>
                  </a:cxn>
                  <a:cxn ang="0">
                    <a:pos x="289" y="559"/>
                  </a:cxn>
                  <a:cxn ang="0">
                    <a:pos x="360" y="563"/>
                  </a:cxn>
                  <a:cxn ang="0">
                    <a:pos x="363" y="517"/>
                  </a:cxn>
                  <a:cxn ang="0">
                    <a:pos x="491" y="589"/>
                  </a:cxn>
                  <a:cxn ang="0">
                    <a:pos x="607" y="614"/>
                  </a:cxn>
                  <a:cxn ang="0">
                    <a:pos x="639" y="587"/>
                  </a:cxn>
                  <a:cxn ang="0">
                    <a:pos x="656" y="563"/>
                  </a:cxn>
                  <a:cxn ang="0">
                    <a:pos x="650" y="496"/>
                  </a:cxn>
                  <a:cxn ang="0">
                    <a:pos x="650" y="496"/>
                  </a:cxn>
                </a:cxnLst>
                <a:rect l="0" t="0" r="r" b="b"/>
                <a:pathLst>
                  <a:path w="656" h="738">
                    <a:moveTo>
                      <a:pt x="650" y="496"/>
                    </a:moveTo>
                    <a:lnTo>
                      <a:pt x="643" y="559"/>
                    </a:lnTo>
                    <a:lnTo>
                      <a:pt x="610" y="576"/>
                    </a:lnTo>
                    <a:lnTo>
                      <a:pt x="572" y="570"/>
                    </a:lnTo>
                    <a:lnTo>
                      <a:pt x="500" y="528"/>
                    </a:lnTo>
                    <a:lnTo>
                      <a:pt x="426" y="470"/>
                    </a:lnTo>
                    <a:lnTo>
                      <a:pt x="392" y="451"/>
                    </a:lnTo>
                    <a:lnTo>
                      <a:pt x="320" y="392"/>
                    </a:lnTo>
                    <a:lnTo>
                      <a:pt x="289" y="335"/>
                    </a:lnTo>
                    <a:lnTo>
                      <a:pt x="285" y="232"/>
                    </a:lnTo>
                    <a:lnTo>
                      <a:pt x="274" y="110"/>
                    </a:lnTo>
                    <a:lnTo>
                      <a:pt x="236" y="259"/>
                    </a:lnTo>
                    <a:lnTo>
                      <a:pt x="209" y="268"/>
                    </a:lnTo>
                    <a:lnTo>
                      <a:pt x="192" y="257"/>
                    </a:lnTo>
                    <a:lnTo>
                      <a:pt x="211" y="202"/>
                    </a:lnTo>
                    <a:lnTo>
                      <a:pt x="196" y="183"/>
                    </a:lnTo>
                    <a:lnTo>
                      <a:pt x="171" y="175"/>
                    </a:lnTo>
                    <a:lnTo>
                      <a:pt x="150" y="135"/>
                    </a:lnTo>
                    <a:lnTo>
                      <a:pt x="162" y="95"/>
                    </a:lnTo>
                    <a:lnTo>
                      <a:pt x="187" y="116"/>
                    </a:lnTo>
                    <a:lnTo>
                      <a:pt x="225" y="101"/>
                    </a:lnTo>
                    <a:lnTo>
                      <a:pt x="194" y="42"/>
                    </a:lnTo>
                    <a:lnTo>
                      <a:pt x="133" y="46"/>
                    </a:lnTo>
                    <a:lnTo>
                      <a:pt x="107" y="150"/>
                    </a:lnTo>
                    <a:lnTo>
                      <a:pt x="97" y="72"/>
                    </a:lnTo>
                    <a:lnTo>
                      <a:pt x="59" y="0"/>
                    </a:lnTo>
                    <a:lnTo>
                      <a:pt x="0" y="272"/>
                    </a:lnTo>
                    <a:lnTo>
                      <a:pt x="0" y="511"/>
                    </a:lnTo>
                    <a:lnTo>
                      <a:pt x="61" y="589"/>
                    </a:lnTo>
                    <a:lnTo>
                      <a:pt x="208" y="719"/>
                    </a:lnTo>
                    <a:lnTo>
                      <a:pt x="240" y="738"/>
                    </a:lnTo>
                    <a:lnTo>
                      <a:pt x="282" y="707"/>
                    </a:lnTo>
                    <a:lnTo>
                      <a:pt x="379" y="629"/>
                    </a:lnTo>
                    <a:lnTo>
                      <a:pt x="382" y="572"/>
                    </a:lnTo>
                    <a:lnTo>
                      <a:pt x="320" y="646"/>
                    </a:lnTo>
                    <a:lnTo>
                      <a:pt x="223" y="688"/>
                    </a:lnTo>
                    <a:lnTo>
                      <a:pt x="128" y="584"/>
                    </a:lnTo>
                    <a:lnTo>
                      <a:pt x="74" y="473"/>
                    </a:lnTo>
                    <a:lnTo>
                      <a:pt x="63" y="361"/>
                    </a:lnTo>
                    <a:lnTo>
                      <a:pt x="93" y="264"/>
                    </a:lnTo>
                    <a:lnTo>
                      <a:pt x="122" y="319"/>
                    </a:lnTo>
                    <a:lnTo>
                      <a:pt x="135" y="445"/>
                    </a:lnTo>
                    <a:lnTo>
                      <a:pt x="169" y="335"/>
                    </a:lnTo>
                    <a:lnTo>
                      <a:pt x="187" y="443"/>
                    </a:lnTo>
                    <a:lnTo>
                      <a:pt x="219" y="525"/>
                    </a:lnTo>
                    <a:lnTo>
                      <a:pt x="289" y="559"/>
                    </a:lnTo>
                    <a:lnTo>
                      <a:pt x="360" y="563"/>
                    </a:lnTo>
                    <a:lnTo>
                      <a:pt x="363" y="517"/>
                    </a:lnTo>
                    <a:lnTo>
                      <a:pt x="491" y="589"/>
                    </a:lnTo>
                    <a:lnTo>
                      <a:pt x="607" y="614"/>
                    </a:lnTo>
                    <a:lnTo>
                      <a:pt x="639" y="587"/>
                    </a:lnTo>
                    <a:lnTo>
                      <a:pt x="656" y="563"/>
                    </a:lnTo>
                    <a:lnTo>
                      <a:pt x="650" y="496"/>
                    </a:lnTo>
                    <a:lnTo>
                      <a:pt x="650" y="496"/>
                    </a:lnTo>
                    <a:close/>
                  </a:path>
                </a:pathLst>
              </a:custGeom>
              <a:solidFill>
                <a:srgbClr val="D089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8" name="Freeform 230"/>
              <p:cNvSpPr>
                <a:spLocks/>
              </p:cNvSpPr>
              <p:nvPr/>
            </p:nvSpPr>
            <p:spPr bwMode="auto">
              <a:xfrm>
                <a:off x="2660" y="1542"/>
                <a:ext cx="67" cy="37"/>
              </a:xfrm>
              <a:custGeom>
                <a:avLst/>
                <a:gdLst/>
                <a:ahLst/>
                <a:cxnLst>
                  <a:cxn ang="0">
                    <a:pos x="10" y="44"/>
                  </a:cxn>
                  <a:cxn ang="0">
                    <a:pos x="42" y="18"/>
                  </a:cxn>
                  <a:cxn ang="0">
                    <a:pos x="74" y="0"/>
                  </a:cxn>
                  <a:cxn ang="0">
                    <a:pos x="61" y="23"/>
                  </a:cxn>
                  <a:cxn ang="0">
                    <a:pos x="135" y="31"/>
                  </a:cxn>
                  <a:cxn ang="0">
                    <a:pos x="70" y="48"/>
                  </a:cxn>
                  <a:cxn ang="0">
                    <a:pos x="120" y="75"/>
                  </a:cxn>
                  <a:cxn ang="0">
                    <a:pos x="48" y="63"/>
                  </a:cxn>
                  <a:cxn ang="0">
                    <a:pos x="0" y="61"/>
                  </a:cxn>
                  <a:cxn ang="0">
                    <a:pos x="10" y="44"/>
                  </a:cxn>
                  <a:cxn ang="0">
                    <a:pos x="10" y="44"/>
                  </a:cxn>
                </a:cxnLst>
                <a:rect l="0" t="0" r="r" b="b"/>
                <a:pathLst>
                  <a:path w="135" h="75">
                    <a:moveTo>
                      <a:pt x="10" y="44"/>
                    </a:moveTo>
                    <a:lnTo>
                      <a:pt x="42" y="18"/>
                    </a:lnTo>
                    <a:lnTo>
                      <a:pt x="74" y="0"/>
                    </a:lnTo>
                    <a:lnTo>
                      <a:pt x="61" y="23"/>
                    </a:lnTo>
                    <a:lnTo>
                      <a:pt x="135" y="31"/>
                    </a:lnTo>
                    <a:lnTo>
                      <a:pt x="70" y="48"/>
                    </a:lnTo>
                    <a:lnTo>
                      <a:pt x="120" y="75"/>
                    </a:lnTo>
                    <a:lnTo>
                      <a:pt x="48" y="63"/>
                    </a:lnTo>
                    <a:lnTo>
                      <a:pt x="0" y="61"/>
                    </a:lnTo>
                    <a:lnTo>
                      <a:pt x="10" y="44"/>
                    </a:lnTo>
                    <a:lnTo>
                      <a:pt x="10" y="44"/>
                    </a:lnTo>
                    <a:close/>
                  </a:path>
                </a:pathLst>
              </a:custGeom>
              <a:solidFill>
                <a:srgbClr val="D089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9" name="Freeform 231"/>
              <p:cNvSpPr>
                <a:spLocks/>
              </p:cNvSpPr>
              <p:nvPr/>
            </p:nvSpPr>
            <p:spPr bwMode="auto">
              <a:xfrm>
                <a:off x="2675" y="1584"/>
                <a:ext cx="47" cy="2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5" y="0"/>
                  </a:cxn>
                  <a:cxn ang="0">
                    <a:pos x="94" y="13"/>
                  </a:cxn>
                  <a:cxn ang="0">
                    <a:pos x="69" y="44"/>
                  </a:cxn>
                  <a:cxn ang="0">
                    <a:pos x="35" y="44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94" h="44">
                    <a:moveTo>
                      <a:pt x="0" y="23"/>
                    </a:moveTo>
                    <a:lnTo>
                      <a:pt x="25" y="0"/>
                    </a:lnTo>
                    <a:lnTo>
                      <a:pt x="94" y="13"/>
                    </a:lnTo>
                    <a:lnTo>
                      <a:pt x="69" y="44"/>
                    </a:lnTo>
                    <a:lnTo>
                      <a:pt x="35" y="4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A7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0" name="Freeform 232"/>
              <p:cNvSpPr>
                <a:spLocks/>
              </p:cNvSpPr>
              <p:nvPr/>
            </p:nvSpPr>
            <p:spPr bwMode="auto">
              <a:xfrm>
                <a:off x="2700" y="1494"/>
                <a:ext cx="76" cy="39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0" y="42"/>
                  </a:cxn>
                  <a:cxn ang="0">
                    <a:pos x="34" y="46"/>
                  </a:cxn>
                  <a:cxn ang="0">
                    <a:pos x="51" y="71"/>
                  </a:cxn>
                  <a:cxn ang="0">
                    <a:pos x="85" y="78"/>
                  </a:cxn>
                  <a:cxn ang="0">
                    <a:pos x="125" y="75"/>
                  </a:cxn>
                  <a:cxn ang="0">
                    <a:pos x="152" y="75"/>
                  </a:cxn>
                  <a:cxn ang="0">
                    <a:pos x="131" y="48"/>
                  </a:cxn>
                  <a:cxn ang="0">
                    <a:pos x="78" y="33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152" h="78">
                    <a:moveTo>
                      <a:pt x="49" y="0"/>
                    </a:moveTo>
                    <a:lnTo>
                      <a:pt x="0" y="42"/>
                    </a:lnTo>
                    <a:lnTo>
                      <a:pt x="34" y="46"/>
                    </a:lnTo>
                    <a:lnTo>
                      <a:pt x="51" y="71"/>
                    </a:lnTo>
                    <a:lnTo>
                      <a:pt x="85" y="78"/>
                    </a:lnTo>
                    <a:lnTo>
                      <a:pt x="125" y="75"/>
                    </a:lnTo>
                    <a:lnTo>
                      <a:pt x="152" y="75"/>
                    </a:lnTo>
                    <a:lnTo>
                      <a:pt x="131" y="48"/>
                    </a:lnTo>
                    <a:lnTo>
                      <a:pt x="78" y="33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089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1" name="Freeform 233"/>
              <p:cNvSpPr>
                <a:spLocks/>
              </p:cNvSpPr>
              <p:nvPr/>
            </p:nvSpPr>
            <p:spPr bwMode="auto">
              <a:xfrm>
                <a:off x="2637" y="1302"/>
                <a:ext cx="144" cy="176"/>
              </a:xfrm>
              <a:custGeom>
                <a:avLst/>
                <a:gdLst/>
                <a:ahLst/>
                <a:cxnLst>
                  <a:cxn ang="0">
                    <a:pos x="111" y="153"/>
                  </a:cxn>
                  <a:cxn ang="0">
                    <a:pos x="71" y="178"/>
                  </a:cxn>
                  <a:cxn ang="0">
                    <a:pos x="37" y="205"/>
                  </a:cxn>
                  <a:cxn ang="0">
                    <a:pos x="0" y="207"/>
                  </a:cxn>
                  <a:cxn ang="0">
                    <a:pos x="69" y="235"/>
                  </a:cxn>
                  <a:cxn ang="0">
                    <a:pos x="139" y="209"/>
                  </a:cxn>
                  <a:cxn ang="0">
                    <a:pos x="168" y="245"/>
                  </a:cxn>
                  <a:cxn ang="0">
                    <a:pos x="145" y="266"/>
                  </a:cxn>
                  <a:cxn ang="0">
                    <a:pos x="107" y="290"/>
                  </a:cxn>
                  <a:cxn ang="0">
                    <a:pos x="158" y="290"/>
                  </a:cxn>
                  <a:cxn ang="0">
                    <a:pos x="196" y="275"/>
                  </a:cxn>
                  <a:cxn ang="0">
                    <a:pos x="228" y="351"/>
                  </a:cxn>
                  <a:cxn ang="0">
                    <a:pos x="225" y="288"/>
                  </a:cxn>
                  <a:cxn ang="0">
                    <a:pos x="240" y="243"/>
                  </a:cxn>
                  <a:cxn ang="0">
                    <a:pos x="257" y="228"/>
                  </a:cxn>
                  <a:cxn ang="0">
                    <a:pos x="287" y="176"/>
                  </a:cxn>
                  <a:cxn ang="0">
                    <a:pos x="282" y="45"/>
                  </a:cxn>
                  <a:cxn ang="0">
                    <a:pos x="223" y="0"/>
                  </a:cxn>
                  <a:cxn ang="0">
                    <a:pos x="242" y="68"/>
                  </a:cxn>
                  <a:cxn ang="0">
                    <a:pos x="244" y="155"/>
                  </a:cxn>
                  <a:cxn ang="0">
                    <a:pos x="196" y="153"/>
                  </a:cxn>
                  <a:cxn ang="0">
                    <a:pos x="147" y="140"/>
                  </a:cxn>
                  <a:cxn ang="0">
                    <a:pos x="111" y="153"/>
                  </a:cxn>
                  <a:cxn ang="0">
                    <a:pos x="111" y="153"/>
                  </a:cxn>
                </a:cxnLst>
                <a:rect l="0" t="0" r="r" b="b"/>
                <a:pathLst>
                  <a:path w="287" h="351">
                    <a:moveTo>
                      <a:pt x="111" y="153"/>
                    </a:moveTo>
                    <a:lnTo>
                      <a:pt x="71" y="178"/>
                    </a:lnTo>
                    <a:lnTo>
                      <a:pt x="37" y="205"/>
                    </a:lnTo>
                    <a:lnTo>
                      <a:pt x="0" y="207"/>
                    </a:lnTo>
                    <a:lnTo>
                      <a:pt x="69" y="235"/>
                    </a:lnTo>
                    <a:lnTo>
                      <a:pt x="139" y="209"/>
                    </a:lnTo>
                    <a:lnTo>
                      <a:pt x="168" y="245"/>
                    </a:lnTo>
                    <a:lnTo>
                      <a:pt x="145" y="266"/>
                    </a:lnTo>
                    <a:lnTo>
                      <a:pt x="107" y="290"/>
                    </a:lnTo>
                    <a:lnTo>
                      <a:pt x="158" y="290"/>
                    </a:lnTo>
                    <a:lnTo>
                      <a:pt x="196" y="275"/>
                    </a:lnTo>
                    <a:lnTo>
                      <a:pt x="228" y="351"/>
                    </a:lnTo>
                    <a:lnTo>
                      <a:pt x="225" y="288"/>
                    </a:lnTo>
                    <a:lnTo>
                      <a:pt x="240" y="243"/>
                    </a:lnTo>
                    <a:lnTo>
                      <a:pt x="257" y="228"/>
                    </a:lnTo>
                    <a:lnTo>
                      <a:pt x="287" y="176"/>
                    </a:lnTo>
                    <a:lnTo>
                      <a:pt x="282" y="45"/>
                    </a:lnTo>
                    <a:lnTo>
                      <a:pt x="223" y="0"/>
                    </a:lnTo>
                    <a:lnTo>
                      <a:pt x="242" y="68"/>
                    </a:lnTo>
                    <a:lnTo>
                      <a:pt x="244" y="155"/>
                    </a:lnTo>
                    <a:lnTo>
                      <a:pt x="196" y="153"/>
                    </a:lnTo>
                    <a:lnTo>
                      <a:pt x="147" y="140"/>
                    </a:lnTo>
                    <a:lnTo>
                      <a:pt x="111" y="153"/>
                    </a:lnTo>
                    <a:lnTo>
                      <a:pt x="111" y="153"/>
                    </a:lnTo>
                    <a:close/>
                  </a:path>
                </a:pathLst>
              </a:custGeom>
              <a:solidFill>
                <a:srgbClr val="D089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2" name="Freeform 234"/>
              <p:cNvSpPr>
                <a:spLocks/>
              </p:cNvSpPr>
              <p:nvPr/>
            </p:nvSpPr>
            <p:spPr bwMode="auto">
              <a:xfrm>
                <a:off x="2543" y="1338"/>
                <a:ext cx="98" cy="165"/>
              </a:xfrm>
              <a:custGeom>
                <a:avLst/>
                <a:gdLst/>
                <a:ahLst/>
                <a:cxnLst>
                  <a:cxn ang="0">
                    <a:pos x="4" y="137"/>
                  </a:cxn>
                  <a:cxn ang="0">
                    <a:pos x="0" y="196"/>
                  </a:cxn>
                  <a:cxn ang="0">
                    <a:pos x="29" y="256"/>
                  </a:cxn>
                  <a:cxn ang="0">
                    <a:pos x="105" y="330"/>
                  </a:cxn>
                  <a:cxn ang="0">
                    <a:pos x="67" y="224"/>
                  </a:cxn>
                  <a:cxn ang="0">
                    <a:pos x="63" y="159"/>
                  </a:cxn>
                  <a:cxn ang="0">
                    <a:pos x="71" y="127"/>
                  </a:cxn>
                  <a:cxn ang="0">
                    <a:pos x="110" y="91"/>
                  </a:cxn>
                  <a:cxn ang="0">
                    <a:pos x="160" y="61"/>
                  </a:cxn>
                  <a:cxn ang="0">
                    <a:pos x="196" y="0"/>
                  </a:cxn>
                  <a:cxn ang="0">
                    <a:pos x="29" y="55"/>
                  </a:cxn>
                  <a:cxn ang="0">
                    <a:pos x="4" y="137"/>
                  </a:cxn>
                  <a:cxn ang="0">
                    <a:pos x="4" y="137"/>
                  </a:cxn>
                </a:cxnLst>
                <a:rect l="0" t="0" r="r" b="b"/>
                <a:pathLst>
                  <a:path w="196" h="330">
                    <a:moveTo>
                      <a:pt x="4" y="137"/>
                    </a:moveTo>
                    <a:lnTo>
                      <a:pt x="0" y="196"/>
                    </a:lnTo>
                    <a:lnTo>
                      <a:pt x="29" y="256"/>
                    </a:lnTo>
                    <a:lnTo>
                      <a:pt x="105" y="330"/>
                    </a:lnTo>
                    <a:lnTo>
                      <a:pt x="67" y="224"/>
                    </a:lnTo>
                    <a:lnTo>
                      <a:pt x="63" y="159"/>
                    </a:lnTo>
                    <a:lnTo>
                      <a:pt x="71" y="127"/>
                    </a:lnTo>
                    <a:lnTo>
                      <a:pt x="110" y="91"/>
                    </a:lnTo>
                    <a:lnTo>
                      <a:pt x="160" y="61"/>
                    </a:lnTo>
                    <a:lnTo>
                      <a:pt x="196" y="0"/>
                    </a:lnTo>
                    <a:lnTo>
                      <a:pt x="29" y="55"/>
                    </a:lnTo>
                    <a:lnTo>
                      <a:pt x="4" y="137"/>
                    </a:lnTo>
                    <a:lnTo>
                      <a:pt x="4" y="137"/>
                    </a:lnTo>
                    <a:close/>
                  </a:path>
                </a:pathLst>
              </a:custGeom>
              <a:solidFill>
                <a:srgbClr val="D089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3" name="Freeform 235"/>
              <p:cNvSpPr>
                <a:spLocks/>
              </p:cNvSpPr>
              <p:nvPr/>
            </p:nvSpPr>
            <p:spPr bwMode="auto">
              <a:xfrm>
                <a:off x="2757" y="1428"/>
                <a:ext cx="23" cy="9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5" y="103"/>
                  </a:cxn>
                  <a:cxn ang="0">
                    <a:pos x="7" y="149"/>
                  </a:cxn>
                  <a:cxn ang="0">
                    <a:pos x="34" y="183"/>
                  </a:cxn>
                  <a:cxn ang="0">
                    <a:pos x="45" y="133"/>
                  </a:cxn>
                  <a:cxn ang="0">
                    <a:pos x="9" y="0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45" h="183">
                    <a:moveTo>
                      <a:pt x="0" y="29"/>
                    </a:moveTo>
                    <a:lnTo>
                      <a:pt x="15" y="103"/>
                    </a:lnTo>
                    <a:lnTo>
                      <a:pt x="7" y="149"/>
                    </a:lnTo>
                    <a:lnTo>
                      <a:pt x="34" y="183"/>
                    </a:lnTo>
                    <a:lnTo>
                      <a:pt x="45" y="133"/>
                    </a:lnTo>
                    <a:lnTo>
                      <a:pt x="9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4" name="Freeform 236"/>
              <p:cNvSpPr>
                <a:spLocks/>
              </p:cNvSpPr>
              <p:nvPr/>
            </p:nvSpPr>
            <p:spPr bwMode="auto">
              <a:xfrm>
                <a:off x="2706" y="1320"/>
                <a:ext cx="44" cy="5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78"/>
                  </a:cxn>
                  <a:cxn ang="0">
                    <a:pos x="0" y="87"/>
                  </a:cxn>
                  <a:cxn ang="0">
                    <a:pos x="90" y="104"/>
                  </a:cxn>
                  <a:cxn ang="0">
                    <a:pos x="80" y="30"/>
                  </a:cxn>
                  <a:cxn ang="0">
                    <a:pos x="61" y="0"/>
                  </a:cxn>
                  <a:cxn ang="0">
                    <a:pos x="61" y="0"/>
                  </a:cxn>
                </a:cxnLst>
                <a:rect l="0" t="0" r="r" b="b"/>
                <a:pathLst>
                  <a:path w="90" h="104">
                    <a:moveTo>
                      <a:pt x="61" y="0"/>
                    </a:moveTo>
                    <a:lnTo>
                      <a:pt x="61" y="78"/>
                    </a:lnTo>
                    <a:lnTo>
                      <a:pt x="0" y="87"/>
                    </a:lnTo>
                    <a:lnTo>
                      <a:pt x="90" y="104"/>
                    </a:lnTo>
                    <a:lnTo>
                      <a:pt x="80" y="30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5" name="Freeform 237"/>
              <p:cNvSpPr>
                <a:spLocks/>
              </p:cNvSpPr>
              <p:nvPr/>
            </p:nvSpPr>
            <p:spPr bwMode="auto">
              <a:xfrm>
                <a:off x="2659" y="1416"/>
                <a:ext cx="49" cy="3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40" y="7"/>
                  </a:cxn>
                  <a:cxn ang="0">
                    <a:pos x="0" y="3"/>
                  </a:cxn>
                  <a:cxn ang="0">
                    <a:pos x="13" y="49"/>
                  </a:cxn>
                  <a:cxn ang="0">
                    <a:pos x="67" y="74"/>
                  </a:cxn>
                  <a:cxn ang="0">
                    <a:pos x="51" y="41"/>
                  </a:cxn>
                  <a:cxn ang="0">
                    <a:pos x="74" y="26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7" h="74">
                    <a:moveTo>
                      <a:pt x="97" y="0"/>
                    </a:moveTo>
                    <a:lnTo>
                      <a:pt x="40" y="7"/>
                    </a:lnTo>
                    <a:lnTo>
                      <a:pt x="0" y="3"/>
                    </a:lnTo>
                    <a:lnTo>
                      <a:pt x="13" y="49"/>
                    </a:lnTo>
                    <a:lnTo>
                      <a:pt x="67" y="74"/>
                    </a:lnTo>
                    <a:lnTo>
                      <a:pt x="51" y="41"/>
                    </a:lnTo>
                    <a:lnTo>
                      <a:pt x="74" y="26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D089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6" name="Freeform 238"/>
              <p:cNvSpPr>
                <a:spLocks/>
              </p:cNvSpPr>
              <p:nvPr/>
            </p:nvSpPr>
            <p:spPr bwMode="auto">
              <a:xfrm>
                <a:off x="2360" y="1642"/>
                <a:ext cx="99" cy="138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128" y="276"/>
                  </a:cxn>
                  <a:cxn ang="0">
                    <a:pos x="143" y="209"/>
                  </a:cxn>
                  <a:cxn ang="0">
                    <a:pos x="200" y="163"/>
                  </a:cxn>
                  <a:cxn ang="0">
                    <a:pos x="107" y="51"/>
                  </a:cxn>
                  <a:cxn ang="0">
                    <a:pos x="0" y="0"/>
                  </a:cxn>
                  <a:cxn ang="0">
                    <a:pos x="10" y="36"/>
                  </a:cxn>
                  <a:cxn ang="0">
                    <a:pos x="10" y="36"/>
                  </a:cxn>
                </a:cxnLst>
                <a:rect l="0" t="0" r="r" b="b"/>
                <a:pathLst>
                  <a:path w="200" h="276">
                    <a:moveTo>
                      <a:pt x="10" y="36"/>
                    </a:moveTo>
                    <a:lnTo>
                      <a:pt x="128" y="276"/>
                    </a:lnTo>
                    <a:lnTo>
                      <a:pt x="143" y="209"/>
                    </a:lnTo>
                    <a:lnTo>
                      <a:pt x="200" y="163"/>
                    </a:lnTo>
                    <a:lnTo>
                      <a:pt x="107" y="51"/>
                    </a:lnTo>
                    <a:lnTo>
                      <a:pt x="0" y="0"/>
                    </a:lnTo>
                    <a:lnTo>
                      <a:pt x="10" y="36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7" name="Freeform 239"/>
              <p:cNvSpPr>
                <a:spLocks/>
              </p:cNvSpPr>
              <p:nvPr/>
            </p:nvSpPr>
            <p:spPr bwMode="auto">
              <a:xfrm>
                <a:off x="2534" y="1690"/>
                <a:ext cx="56" cy="11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1" y="103"/>
                  </a:cxn>
                  <a:cxn ang="0">
                    <a:pos x="91" y="220"/>
                  </a:cxn>
                  <a:cxn ang="0">
                    <a:pos x="112" y="30"/>
                  </a:cxn>
                  <a:cxn ang="0">
                    <a:pos x="91" y="0"/>
                  </a:cxn>
                  <a:cxn ang="0">
                    <a:pos x="0" y="61"/>
                  </a:cxn>
                  <a:cxn ang="0">
                    <a:pos x="0" y="61"/>
                  </a:cxn>
                </a:cxnLst>
                <a:rect l="0" t="0" r="r" b="b"/>
                <a:pathLst>
                  <a:path w="112" h="220">
                    <a:moveTo>
                      <a:pt x="0" y="61"/>
                    </a:moveTo>
                    <a:lnTo>
                      <a:pt x="61" y="103"/>
                    </a:lnTo>
                    <a:lnTo>
                      <a:pt x="91" y="220"/>
                    </a:lnTo>
                    <a:lnTo>
                      <a:pt x="112" y="30"/>
                    </a:lnTo>
                    <a:lnTo>
                      <a:pt x="91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8" name="Freeform 240"/>
              <p:cNvSpPr>
                <a:spLocks/>
              </p:cNvSpPr>
              <p:nvPr/>
            </p:nvSpPr>
            <p:spPr bwMode="auto">
              <a:xfrm>
                <a:off x="2454" y="1727"/>
                <a:ext cx="95" cy="411"/>
              </a:xfrm>
              <a:custGeom>
                <a:avLst/>
                <a:gdLst/>
                <a:ahLst/>
                <a:cxnLst>
                  <a:cxn ang="0">
                    <a:pos x="57" y="31"/>
                  </a:cxn>
                  <a:cxn ang="0">
                    <a:pos x="102" y="158"/>
                  </a:cxn>
                  <a:cxn ang="0">
                    <a:pos x="60" y="249"/>
                  </a:cxn>
                  <a:cxn ang="0">
                    <a:pos x="11" y="510"/>
                  </a:cxn>
                  <a:cxn ang="0">
                    <a:pos x="0" y="823"/>
                  </a:cxn>
                  <a:cxn ang="0">
                    <a:pos x="102" y="806"/>
                  </a:cxn>
                  <a:cxn ang="0">
                    <a:pos x="184" y="297"/>
                  </a:cxn>
                  <a:cxn ang="0">
                    <a:pos x="159" y="131"/>
                  </a:cxn>
                  <a:cxn ang="0">
                    <a:pos x="190" y="46"/>
                  </a:cxn>
                  <a:cxn ang="0">
                    <a:pos x="169" y="10"/>
                  </a:cxn>
                  <a:cxn ang="0">
                    <a:pos x="108" y="0"/>
                  </a:cxn>
                  <a:cxn ang="0">
                    <a:pos x="57" y="31"/>
                  </a:cxn>
                  <a:cxn ang="0">
                    <a:pos x="57" y="31"/>
                  </a:cxn>
                </a:cxnLst>
                <a:rect l="0" t="0" r="r" b="b"/>
                <a:pathLst>
                  <a:path w="190" h="823">
                    <a:moveTo>
                      <a:pt x="57" y="31"/>
                    </a:moveTo>
                    <a:lnTo>
                      <a:pt x="102" y="158"/>
                    </a:lnTo>
                    <a:lnTo>
                      <a:pt x="60" y="249"/>
                    </a:lnTo>
                    <a:lnTo>
                      <a:pt x="11" y="510"/>
                    </a:lnTo>
                    <a:lnTo>
                      <a:pt x="0" y="823"/>
                    </a:lnTo>
                    <a:lnTo>
                      <a:pt x="102" y="806"/>
                    </a:lnTo>
                    <a:lnTo>
                      <a:pt x="184" y="297"/>
                    </a:lnTo>
                    <a:lnTo>
                      <a:pt x="159" y="131"/>
                    </a:lnTo>
                    <a:lnTo>
                      <a:pt x="190" y="46"/>
                    </a:lnTo>
                    <a:lnTo>
                      <a:pt x="169" y="10"/>
                    </a:lnTo>
                    <a:lnTo>
                      <a:pt x="108" y="0"/>
                    </a:lnTo>
                    <a:lnTo>
                      <a:pt x="57" y="31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005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9" name="Freeform 241"/>
              <p:cNvSpPr>
                <a:spLocks/>
              </p:cNvSpPr>
              <p:nvPr/>
            </p:nvSpPr>
            <p:spPr bwMode="auto">
              <a:xfrm>
                <a:off x="2078" y="1798"/>
                <a:ext cx="330" cy="4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91"/>
                  </a:cxn>
                  <a:cxn ang="0">
                    <a:pos x="133" y="199"/>
                  </a:cxn>
                  <a:cxn ang="0">
                    <a:pos x="230" y="403"/>
                  </a:cxn>
                  <a:cxn ang="0">
                    <a:pos x="277" y="823"/>
                  </a:cxn>
                  <a:cxn ang="0">
                    <a:pos x="374" y="766"/>
                  </a:cxn>
                  <a:cxn ang="0">
                    <a:pos x="429" y="566"/>
                  </a:cxn>
                  <a:cxn ang="0">
                    <a:pos x="450" y="378"/>
                  </a:cxn>
                  <a:cxn ang="0">
                    <a:pos x="583" y="695"/>
                  </a:cxn>
                  <a:cxn ang="0">
                    <a:pos x="659" y="654"/>
                  </a:cxn>
                  <a:cxn ang="0">
                    <a:pos x="465" y="178"/>
                  </a:cxn>
                  <a:cxn ang="0">
                    <a:pos x="384" y="112"/>
                  </a:cxn>
                  <a:cxn ang="0">
                    <a:pos x="389" y="245"/>
                  </a:cxn>
                  <a:cxn ang="0">
                    <a:pos x="414" y="429"/>
                  </a:cxn>
                  <a:cxn ang="0">
                    <a:pos x="317" y="321"/>
                  </a:cxn>
                  <a:cxn ang="0">
                    <a:pos x="215" y="148"/>
                  </a:cxn>
                  <a:cxn ang="0">
                    <a:pos x="184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59" h="823">
                    <a:moveTo>
                      <a:pt x="0" y="5"/>
                    </a:moveTo>
                    <a:lnTo>
                      <a:pt x="6" y="91"/>
                    </a:lnTo>
                    <a:lnTo>
                      <a:pt x="133" y="199"/>
                    </a:lnTo>
                    <a:lnTo>
                      <a:pt x="230" y="403"/>
                    </a:lnTo>
                    <a:lnTo>
                      <a:pt x="277" y="823"/>
                    </a:lnTo>
                    <a:lnTo>
                      <a:pt x="374" y="766"/>
                    </a:lnTo>
                    <a:lnTo>
                      <a:pt x="429" y="566"/>
                    </a:lnTo>
                    <a:lnTo>
                      <a:pt x="450" y="378"/>
                    </a:lnTo>
                    <a:lnTo>
                      <a:pt x="583" y="695"/>
                    </a:lnTo>
                    <a:lnTo>
                      <a:pt x="659" y="654"/>
                    </a:lnTo>
                    <a:lnTo>
                      <a:pt x="465" y="178"/>
                    </a:lnTo>
                    <a:lnTo>
                      <a:pt x="384" y="112"/>
                    </a:lnTo>
                    <a:lnTo>
                      <a:pt x="389" y="245"/>
                    </a:lnTo>
                    <a:lnTo>
                      <a:pt x="414" y="429"/>
                    </a:lnTo>
                    <a:lnTo>
                      <a:pt x="317" y="321"/>
                    </a:lnTo>
                    <a:lnTo>
                      <a:pt x="215" y="148"/>
                    </a:lnTo>
                    <a:lnTo>
                      <a:pt x="184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5B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0" name="Freeform 242"/>
              <p:cNvSpPr>
                <a:spLocks/>
              </p:cNvSpPr>
              <p:nvPr/>
            </p:nvSpPr>
            <p:spPr bwMode="auto">
              <a:xfrm>
                <a:off x="2676" y="1769"/>
                <a:ext cx="100" cy="415"/>
              </a:xfrm>
              <a:custGeom>
                <a:avLst/>
                <a:gdLst/>
                <a:ahLst/>
                <a:cxnLst>
                  <a:cxn ang="0">
                    <a:pos x="0" y="828"/>
                  </a:cxn>
                  <a:cxn ang="0">
                    <a:pos x="133" y="323"/>
                  </a:cxn>
                  <a:cxn ang="0">
                    <a:pos x="67" y="256"/>
                  </a:cxn>
                  <a:cxn ang="0">
                    <a:pos x="103" y="230"/>
                  </a:cxn>
                  <a:cxn ang="0">
                    <a:pos x="36" y="0"/>
                  </a:cxn>
                  <a:cxn ang="0">
                    <a:pos x="137" y="51"/>
                  </a:cxn>
                  <a:cxn ang="0">
                    <a:pos x="188" y="224"/>
                  </a:cxn>
                  <a:cxn ang="0">
                    <a:pos x="154" y="275"/>
                  </a:cxn>
                  <a:cxn ang="0">
                    <a:pos x="200" y="348"/>
                  </a:cxn>
                  <a:cxn ang="0">
                    <a:pos x="112" y="695"/>
                  </a:cxn>
                  <a:cxn ang="0">
                    <a:pos x="61" y="823"/>
                  </a:cxn>
                  <a:cxn ang="0">
                    <a:pos x="0" y="828"/>
                  </a:cxn>
                  <a:cxn ang="0">
                    <a:pos x="0" y="828"/>
                  </a:cxn>
                </a:cxnLst>
                <a:rect l="0" t="0" r="r" b="b"/>
                <a:pathLst>
                  <a:path w="200" h="828">
                    <a:moveTo>
                      <a:pt x="0" y="828"/>
                    </a:moveTo>
                    <a:lnTo>
                      <a:pt x="133" y="323"/>
                    </a:lnTo>
                    <a:lnTo>
                      <a:pt x="67" y="256"/>
                    </a:lnTo>
                    <a:lnTo>
                      <a:pt x="103" y="230"/>
                    </a:lnTo>
                    <a:lnTo>
                      <a:pt x="36" y="0"/>
                    </a:lnTo>
                    <a:lnTo>
                      <a:pt x="137" y="51"/>
                    </a:lnTo>
                    <a:lnTo>
                      <a:pt x="188" y="224"/>
                    </a:lnTo>
                    <a:lnTo>
                      <a:pt x="154" y="275"/>
                    </a:lnTo>
                    <a:lnTo>
                      <a:pt x="200" y="348"/>
                    </a:lnTo>
                    <a:lnTo>
                      <a:pt x="112" y="695"/>
                    </a:lnTo>
                    <a:lnTo>
                      <a:pt x="61" y="823"/>
                    </a:lnTo>
                    <a:lnTo>
                      <a:pt x="0" y="828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A5B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1" name="Freeform 243"/>
              <p:cNvSpPr>
                <a:spLocks/>
              </p:cNvSpPr>
              <p:nvPr/>
            </p:nvSpPr>
            <p:spPr bwMode="auto">
              <a:xfrm>
                <a:off x="1992" y="1931"/>
                <a:ext cx="100" cy="29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12" y="158"/>
                  </a:cxn>
                  <a:cxn ang="0">
                    <a:pos x="0" y="224"/>
                  </a:cxn>
                  <a:cxn ang="0">
                    <a:pos x="15" y="388"/>
                  </a:cxn>
                  <a:cxn ang="0">
                    <a:pos x="91" y="572"/>
                  </a:cxn>
                  <a:cxn ang="0">
                    <a:pos x="199" y="597"/>
                  </a:cxn>
                  <a:cxn ang="0">
                    <a:pos x="148" y="485"/>
                  </a:cxn>
                  <a:cxn ang="0">
                    <a:pos x="61" y="418"/>
                  </a:cxn>
                  <a:cxn ang="0">
                    <a:pos x="163" y="346"/>
                  </a:cxn>
                  <a:cxn ang="0">
                    <a:pos x="91" y="203"/>
                  </a:cxn>
                  <a:cxn ang="0">
                    <a:pos x="169" y="203"/>
                  </a:cxn>
                  <a:cxn ang="0">
                    <a:pos x="133" y="133"/>
                  </a:cxn>
                  <a:cxn ang="0">
                    <a:pos x="179" y="66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199" h="597">
                    <a:moveTo>
                      <a:pt x="72" y="0"/>
                    </a:moveTo>
                    <a:lnTo>
                      <a:pt x="112" y="158"/>
                    </a:lnTo>
                    <a:lnTo>
                      <a:pt x="0" y="224"/>
                    </a:lnTo>
                    <a:lnTo>
                      <a:pt x="15" y="388"/>
                    </a:lnTo>
                    <a:lnTo>
                      <a:pt x="91" y="572"/>
                    </a:lnTo>
                    <a:lnTo>
                      <a:pt x="199" y="597"/>
                    </a:lnTo>
                    <a:lnTo>
                      <a:pt x="148" y="485"/>
                    </a:lnTo>
                    <a:lnTo>
                      <a:pt x="61" y="418"/>
                    </a:lnTo>
                    <a:lnTo>
                      <a:pt x="163" y="346"/>
                    </a:lnTo>
                    <a:lnTo>
                      <a:pt x="91" y="203"/>
                    </a:lnTo>
                    <a:lnTo>
                      <a:pt x="169" y="203"/>
                    </a:lnTo>
                    <a:lnTo>
                      <a:pt x="133" y="133"/>
                    </a:lnTo>
                    <a:lnTo>
                      <a:pt x="179" y="6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A5B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2" name="Freeform 244"/>
              <p:cNvSpPr>
                <a:spLocks/>
              </p:cNvSpPr>
              <p:nvPr/>
            </p:nvSpPr>
            <p:spPr bwMode="auto">
              <a:xfrm>
                <a:off x="1905" y="2202"/>
                <a:ext cx="123" cy="13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40" y="85"/>
                  </a:cxn>
                  <a:cxn ang="0">
                    <a:pos x="133" y="45"/>
                  </a:cxn>
                  <a:cxn ang="0">
                    <a:pos x="188" y="60"/>
                  </a:cxn>
                  <a:cxn ang="0">
                    <a:pos x="15" y="193"/>
                  </a:cxn>
                  <a:cxn ang="0">
                    <a:pos x="0" y="275"/>
                  </a:cxn>
                  <a:cxn ang="0">
                    <a:pos x="122" y="224"/>
                  </a:cxn>
                  <a:cxn ang="0">
                    <a:pos x="245" y="60"/>
                  </a:cxn>
                  <a:cxn ang="0">
                    <a:pos x="200" y="24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245" h="275">
                    <a:moveTo>
                      <a:pt x="91" y="0"/>
                    </a:moveTo>
                    <a:lnTo>
                      <a:pt x="40" y="85"/>
                    </a:lnTo>
                    <a:lnTo>
                      <a:pt x="133" y="45"/>
                    </a:lnTo>
                    <a:lnTo>
                      <a:pt x="188" y="60"/>
                    </a:lnTo>
                    <a:lnTo>
                      <a:pt x="15" y="193"/>
                    </a:lnTo>
                    <a:lnTo>
                      <a:pt x="0" y="275"/>
                    </a:lnTo>
                    <a:lnTo>
                      <a:pt x="122" y="224"/>
                    </a:lnTo>
                    <a:lnTo>
                      <a:pt x="245" y="60"/>
                    </a:lnTo>
                    <a:lnTo>
                      <a:pt x="200" y="24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A5B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3" name="Freeform 245"/>
              <p:cNvSpPr>
                <a:spLocks/>
              </p:cNvSpPr>
              <p:nvPr/>
            </p:nvSpPr>
            <p:spPr bwMode="auto">
              <a:xfrm>
                <a:off x="2056" y="2263"/>
                <a:ext cx="212" cy="72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82" y="78"/>
                  </a:cxn>
                  <a:cxn ang="0">
                    <a:pos x="272" y="72"/>
                  </a:cxn>
                  <a:cxn ang="0">
                    <a:pos x="245" y="139"/>
                  </a:cxn>
                  <a:cxn ang="0">
                    <a:pos x="333" y="82"/>
                  </a:cxn>
                  <a:cxn ang="0">
                    <a:pos x="348" y="145"/>
                  </a:cxn>
                  <a:cxn ang="0">
                    <a:pos x="424" y="0"/>
                  </a:cxn>
                  <a:cxn ang="0">
                    <a:pos x="282" y="15"/>
                  </a:cxn>
                  <a:cxn ang="0">
                    <a:pos x="67" y="15"/>
                  </a:cxn>
                  <a:cxn ang="0">
                    <a:pos x="0" y="57"/>
                  </a:cxn>
                  <a:cxn ang="0">
                    <a:pos x="0" y="57"/>
                  </a:cxn>
                </a:cxnLst>
                <a:rect l="0" t="0" r="r" b="b"/>
                <a:pathLst>
                  <a:path w="424" h="145">
                    <a:moveTo>
                      <a:pt x="0" y="57"/>
                    </a:moveTo>
                    <a:lnTo>
                      <a:pt x="82" y="78"/>
                    </a:lnTo>
                    <a:lnTo>
                      <a:pt x="272" y="72"/>
                    </a:lnTo>
                    <a:lnTo>
                      <a:pt x="245" y="139"/>
                    </a:lnTo>
                    <a:lnTo>
                      <a:pt x="333" y="82"/>
                    </a:lnTo>
                    <a:lnTo>
                      <a:pt x="348" y="145"/>
                    </a:lnTo>
                    <a:lnTo>
                      <a:pt x="424" y="0"/>
                    </a:lnTo>
                    <a:lnTo>
                      <a:pt x="282" y="15"/>
                    </a:lnTo>
                    <a:lnTo>
                      <a:pt x="67" y="1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A5B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4" name="Freeform 246"/>
              <p:cNvSpPr>
                <a:spLocks/>
              </p:cNvSpPr>
              <p:nvPr/>
            </p:nvSpPr>
            <p:spPr bwMode="auto">
              <a:xfrm>
                <a:off x="2809" y="2112"/>
                <a:ext cx="99" cy="95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32" y="152"/>
                  </a:cxn>
                  <a:cxn ang="0">
                    <a:pos x="35" y="97"/>
                  </a:cxn>
                  <a:cxn ang="0">
                    <a:pos x="0" y="116"/>
                  </a:cxn>
                  <a:cxn ang="0">
                    <a:pos x="25" y="173"/>
                  </a:cxn>
                  <a:cxn ang="0">
                    <a:pos x="137" y="188"/>
                  </a:cxn>
                  <a:cxn ang="0">
                    <a:pos x="198" y="116"/>
                  </a:cxn>
                  <a:cxn ang="0">
                    <a:pos x="143" y="25"/>
                  </a:cxn>
                  <a:cxn ang="0">
                    <a:pos x="67" y="0"/>
                  </a:cxn>
                  <a:cxn ang="0">
                    <a:pos x="67" y="0"/>
                  </a:cxn>
                </a:cxnLst>
                <a:rect l="0" t="0" r="r" b="b"/>
                <a:pathLst>
                  <a:path w="198" h="188">
                    <a:moveTo>
                      <a:pt x="67" y="0"/>
                    </a:moveTo>
                    <a:lnTo>
                      <a:pt x="132" y="152"/>
                    </a:lnTo>
                    <a:lnTo>
                      <a:pt x="35" y="97"/>
                    </a:lnTo>
                    <a:lnTo>
                      <a:pt x="0" y="116"/>
                    </a:lnTo>
                    <a:lnTo>
                      <a:pt x="25" y="173"/>
                    </a:lnTo>
                    <a:lnTo>
                      <a:pt x="137" y="188"/>
                    </a:lnTo>
                    <a:lnTo>
                      <a:pt x="198" y="116"/>
                    </a:lnTo>
                    <a:lnTo>
                      <a:pt x="143" y="25"/>
                    </a:lnTo>
                    <a:lnTo>
                      <a:pt x="6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5B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5" name="Freeform 247"/>
              <p:cNvSpPr>
                <a:spLocks/>
              </p:cNvSpPr>
              <p:nvPr/>
            </p:nvSpPr>
            <p:spPr bwMode="auto">
              <a:xfrm>
                <a:off x="2278" y="2807"/>
                <a:ext cx="138" cy="345"/>
              </a:xfrm>
              <a:custGeom>
                <a:avLst/>
                <a:gdLst/>
                <a:ahLst/>
                <a:cxnLst>
                  <a:cxn ang="0">
                    <a:pos x="224" y="107"/>
                  </a:cxn>
                  <a:cxn ang="0">
                    <a:pos x="184" y="470"/>
                  </a:cxn>
                  <a:cxn ang="0">
                    <a:pos x="0" y="645"/>
                  </a:cxn>
                  <a:cxn ang="0">
                    <a:pos x="188" y="599"/>
                  </a:cxn>
                  <a:cxn ang="0">
                    <a:pos x="137" y="690"/>
                  </a:cxn>
                  <a:cxn ang="0">
                    <a:pos x="224" y="650"/>
                  </a:cxn>
                  <a:cxn ang="0">
                    <a:pos x="276" y="337"/>
                  </a:cxn>
                  <a:cxn ang="0">
                    <a:pos x="234" y="0"/>
                  </a:cxn>
                  <a:cxn ang="0">
                    <a:pos x="224" y="107"/>
                  </a:cxn>
                  <a:cxn ang="0">
                    <a:pos x="224" y="107"/>
                  </a:cxn>
                </a:cxnLst>
                <a:rect l="0" t="0" r="r" b="b"/>
                <a:pathLst>
                  <a:path w="276" h="690">
                    <a:moveTo>
                      <a:pt x="224" y="107"/>
                    </a:moveTo>
                    <a:lnTo>
                      <a:pt x="184" y="470"/>
                    </a:lnTo>
                    <a:lnTo>
                      <a:pt x="0" y="645"/>
                    </a:lnTo>
                    <a:lnTo>
                      <a:pt x="188" y="599"/>
                    </a:lnTo>
                    <a:lnTo>
                      <a:pt x="137" y="690"/>
                    </a:lnTo>
                    <a:lnTo>
                      <a:pt x="224" y="650"/>
                    </a:lnTo>
                    <a:lnTo>
                      <a:pt x="276" y="337"/>
                    </a:lnTo>
                    <a:lnTo>
                      <a:pt x="234" y="0"/>
                    </a:lnTo>
                    <a:lnTo>
                      <a:pt x="224" y="107"/>
                    </a:lnTo>
                    <a:lnTo>
                      <a:pt x="224" y="107"/>
                    </a:lnTo>
                    <a:close/>
                  </a:path>
                </a:pathLst>
              </a:custGeom>
              <a:solidFill>
                <a:srgbClr val="A5B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6" name="Freeform 248"/>
              <p:cNvSpPr>
                <a:spLocks/>
              </p:cNvSpPr>
              <p:nvPr/>
            </p:nvSpPr>
            <p:spPr bwMode="auto">
              <a:xfrm>
                <a:off x="2342" y="2613"/>
                <a:ext cx="278" cy="583"/>
              </a:xfrm>
              <a:custGeom>
                <a:avLst/>
                <a:gdLst/>
                <a:ahLst/>
                <a:cxnLst>
                  <a:cxn ang="0">
                    <a:pos x="261" y="0"/>
                  </a:cxn>
                  <a:cxn ang="0">
                    <a:pos x="352" y="608"/>
                  </a:cxn>
                  <a:cxn ang="0">
                    <a:pos x="557" y="1138"/>
                  </a:cxn>
                  <a:cxn ang="0">
                    <a:pos x="0" y="1165"/>
                  </a:cxn>
                  <a:cxn ang="0">
                    <a:pos x="154" y="1026"/>
                  </a:cxn>
                  <a:cxn ang="0">
                    <a:pos x="230" y="424"/>
                  </a:cxn>
                  <a:cxn ang="0">
                    <a:pos x="261" y="0"/>
                  </a:cxn>
                  <a:cxn ang="0">
                    <a:pos x="261" y="0"/>
                  </a:cxn>
                </a:cxnLst>
                <a:rect l="0" t="0" r="r" b="b"/>
                <a:pathLst>
                  <a:path w="557" h="1165">
                    <a:moveTo>
                      <a:pt x="261" y="0"/>
                    </a:moveTo>
                    <a:lnTo>
                      <a:pt x="352" y="608"/>
                    </a:lnTo>
                    <a:lnTo>
                      <a:pt x="557" y="1138"/>
                    </a:lnTo>
                    <a:lnTo>
                      <a:pt x="0" y="1165"/>
                    </a:lnTo>
                    <a:lnTo>
                      <a:pt x="154" y="1026"/>
                    </a:lnTo>
                    <a:lnTo>
                      <a:pt x="230" y="424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4F4F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7" name="Freeform 249"/>
              <p:cNvSpPr>
                <a:spLocks/>
              </p:cNvSpPr>
              <p:nvPr/>
            </p:nvSpPr>
            <p:spPr bwMode="auto">
              <a:xfrm>
                <a:off x="2107" y="1821"/>
                <a:ext cx="174" cy="3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7"/>
                  </a:cxn>
                  <a:cxn ang="0">
                    <a:pos x="139" y="185"/>
                  </a:cxn>
                  <a:cxn ang="0">
                    <a:pos x="209" y="424"/>
                  </a:cxn>
                  <a:cxn ang="0">
                    <a:pos x="251" y="715"/>
                  </a:cxn>
                  <a:cxn ang="0">
                    <a:pos x="348" y="415"/>
                  </a:cxn>
                  <a:cxn ang="0">
                    <a:pos x="281" y="439"/>
                  </a:cxn>
                  <a:cxn ang="0">
                    <a:pos x="194" y="246"/>
                  </a:cxn>
                  <a:cxn ang="0">
                    <a:pos x="127" y="122"/>
                  </a:cxn>
                  <a:cxn ang="0">
                    <a:pos x="82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8" h="715">
                    <a:moveTo>
                      <a:pt x="0" y="0"/>
                    </a:moveTo>
                    <a:lnTo>
                      <a:pt x="15" y="57"/>
                    </a:lnTo>
                    <a:lnTo>
                      <a:pt x="139" y="185"/>
                    </a:lnTo>
                    <a:lnTo>
                      <a:pt x="209" y="424"/>
                    </a:lnTo>
                    <a:lnTo>
                      <a:pt x="251" y="715"/>
                    </a:lnTo>
                    <a:lnTo>
                      <a:pt x="348" y="415"/>
                    </a:lnTo>
                    <a:lnTo>
                      <a:pt x="281" y="439"/>
                    </a:lnTo>
                    <a:lnTo>
                      <a:pt x="194" y="246"/>
                    </a:lnTo>
                    <a:lnTo>
                      <a:pt x="127" y="122"/>
                    </a:lnTo>
                    <a:lnTo>
                      <a:pt x="82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0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8" name="Freeform 250"/>
              <p:cNvSpPr>
                <a:spLocks/>
              </p:cNvSpPr>
              <p:nvPr/>
            </p:nvSpPr>
            <p:spPr bwMode="auto">
              <a:xfrm>
                <a:off x="2290" y="1905"/>
                <a:ext cx="100" cy="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397"/>
                  </a:cxn>
                  <a:cxn ang="0">
                    <a:pos x="199" y="423"/>
                  </a:cxn>
                  <a:cxn ang="0">
                    <a:pos x="66" y="6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9" h="423">
                    <a:moveTo>
                      <a:pt x="0" y="0"/>
                    </a:moveTo>
                    <a:lnTo>
                      <a:pt x="144" y="397"/>
                    </a:lnTo>
                    <a:lnTo>
                      <a:pt x="199" y="423"/>
                    </a:lnTo>
                    <a:lnTo>
                      <a:pt x="66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0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9" name="Freeform 251"/>
              <p:cNvSpPr>
                <a:spLocks/>
              </p:cNvSpPr>
              <p:nvPr/>
            </p:nvSpPr>
            <p:spPr bwMode="auto">
              <a:xfrm>
                <a:off x="2000" y="2033"/>
                <a:ext cx="48" cy="9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185"/>
                  </a:cxn>
                  <a:cxn ang="0">
                    <a:pos x="97" y="139"/>
                  </a:cxn>
                  <a:cxn ang="0">
                    <a:pos x="51" y="0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97" h="185">
                    <a:moveTo>
                      <a:pt x="0" y="21"/>
                    </a:moveTo>
                    <a:lnTo>
                      <a:pt x="21" y="185"/>
                    </a:lnTo>
                    <a:lnTo>
                      <a:pt x="97" y="139"/>
                    </a:lnTo>
                    <a:lnTo>
                      <a:pt x="51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3E0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0" name="Freeform 252"/>
              <p:cNvSpPr>
                <a:spLocks/>
              </p:cNvSpPr>
              <p:nvPr/>
            </p:nvSpPr>
            <p:spPr bwMode="auto">
              <a:xfrm>
                <a:off x="2104" y="2270"/>
                <a:ext cx="144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60" y="52"/>
                  </a:cxn>
                  <a:cxn ang="0">
                    <a:pos x="287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87" h="52">
                    <a:moveTo>
                      <a:pt x="0" y="6"/>
                    </a:moveTo>
                    <a:lnTo>
                      <a:pt x="160" y="52"/>
                    </a:lnTo>
                    <a:lnTo>
                      <a:pt x="287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3E0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1" name="Freeform 253"/>
              <p:cNvSpPr>
                <a:spLocks/>
              </p:cNvSpPr>
              <p:nvPr/>
            </p:nvSpPr>
            <p:spPr bwMode="auto">
              <a:xfrm>
                <a:off x="2676" y="1777"/>
                <a:ext cx="94" cy="419"/>
              </a:xfrm>
              <a:custGeom>
                <a:avLst/>
                <a:gdLst/>
                <a:ahLst/>
                <a:cxnLst>
                  <a:cxn ang="0">
                    <a:pos x="143" y="338"/>
                  </a:cxn>
                  <a:cxn ang="0">
                    <a:pos x="0" y="838"/>
                  </a:cxn>
                  <a:cxn ang="0">
                    <a:pos x="97" y="696"/>
                  </a:cxn>
                  <a:cxn ang="0">
                    <a:pos x="188" y="338"/>
                  </a:cxn>
                  <a:cxn ang="0">
                    <a:pos x="149" y="260"/>
                  </a:cxn>
                  <a:cxn ang="0">
                    <a:pos x="179" y="209"/>
                  </a:cxn>
                  <a:cxn ang="0">
                    <a:pos x="122" y="36"/>
                  </a:cxn>
                  <a:cxn ang="0">
                    <a:pos x="55" y="0"/>
                  </a:cxn>
                  <a:cxn ang="0">
                    <a:pos x="137" y="200"/>
                  </a:cxn>
                  <a:cxn ang="0">
                    <a:pos x="107" y="260"/>
                  </a:cxn>
                  <a:cxn ang="0">
                    <a:pos x="143" y="338"/>
                  </a:cxn>
                  <a:cxn ang="0">
                    <a:pos x="143" y="338"/>
                  </a:cxn>
                </a:cxnLst>
                <a:rect l="0" t="0" r="r" b="b"/>
                <a:pathLst>
                  <a:path w="188" h="838">
                    <a:moveTo>
                      <a:pt x="143" y="338"/>
                    </a:moveTo>
                    <a:lnTo>
                      <a:pt x="0" y="838"/>
                    </a:lnTo>
                    <a:lnTo>
                      <a:pt x="97" y="696"/>
                    </a:lnTo>
                    <a:lnTo>
                      <a:pt x="188" y="338"/>
                    </a:lnTo>
                    <a:lnTo>
                      <a:pt x="149" y="260"/>
                    </a:lnTo>
                    <a:lnTo>
                      <a:pt x="179" y="209"/>
                    </a:lnTo>
                    <a:lnTo>
                      <a:pt x="122" y="36"/>
                    </a:lnTo>
                    <a:lnTo>
                      <a:pt x="55" y="0"/>
                    </a:lnTo>
                    <a:lnTo>
                      <a:pt x="137" y="200"/>
                    </a:lnTo>
                    <a:lnTo>
                      <a:pt x="107" y="260"/>
                    </a:lnTo>
                    <a:lnTo>
                      <a:pt x="143" y="338"/>
                    </a:lnTo>
                    <a:lnTo>
                      <a:pt x="143" y="338"/>
                    </a:lnTo>
                    <a:close/>
                  </a:path>
                </a:pathLst>
              </a:custGeom>
              <a:solidFill>
                <a:srgbClr val="D3E0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2" name="Freeform 254"/>
              <p:cNvSpPr>
                <a:spLocks/>
              </p:cNvSpPr>
              <p:nvPr/>
            </p:nvSpPr>
            <p:spPr bwMode="auto">
              <a:xfrm>
                <a:off x="2266" y="2128"/>
                <a:ext cx="359" cy="275"/>
              </a:xfrm>
              <a:custGeom>
                <a:avLst/>
                <a:gdLst/>
                <a:ahLst/>
                <a:cxnLst>
                  <a:cxn ang="0">
                    <a:pos x="101" y="261"/>
                  </a:cxn>
                  <a:cxn ang="0">
                    <a:pos x="213" y="71"/>
                  </a:cxn>
                  <a:cxn ang="0">
                    <a:pos x="255" y="36"/>
                  </a:cxn>
                  <a:cxn ang="0">
                    <a:pos x="301" y="46"/>
                  </a:cxn>
                  <a:cxn ang="0">
                    <a:pos x="361" y="10"/>
                  </a:cxn>
                  <a:cxn ang="0">
                    <a:pos x="504" y="0"/>
                  </a:cxn>
                  <a:cxn ang="0">
                    <a:pos x="679" y="86"/>
                  </a:cxn>
                  <a:cxn ang="0">
                    <a:pos x="719" y="189"/>
                  </a:cxn>
                  <a:cxn ang="0">
                    <a:pos x="555" y="246"/>
                  </a:cxn>
                  <a:cxn ang="0">
                    <a:pos x="337" y="449"/>
                  </a:cxn>
                  <a:cxn ang="0">
                    <a:pos x="270" y="479"/>
                  </a:cxn>
                  <a:cxn ang="0">
                    <a:pos x="162" y="479"/>
                  </a:cxn>
                  <a:cxn ang="0">
                    <a:pos x="19" y="552"/>
                  </a:cxn>
                  <a:cxn ang="0">
                    <a:pos x="0" y="419"/>
                  </a:cxn>
                  <a:cxn ang="0">
                    <a:pos x="4" y="337"/>
                  </a:cxn>
                  <a:cxn ang="0">
                    <a:pos x="101" y="261"/>
                  </a:cxn>
                  <a:cxn ang="0">
                    <a:pos x="101" y="261"/>
                  </a:cxn>
                </a:cxnLst>
                <a:rect l="0" t="0" r="r" b="b"/>
                <a:pathLst>
                  <a:path w="719" h="552">
                    <a:moveTo>
                      <a:pt x="101" y="261"/>
                    </a:moveTo>
                    <a:lnTo>
                      <a:pt x="213" y="71"/>
                    </a:lnTo>
                    <a:lnTo>
                      <a:pt x="255" y="36"/>
                    </a:lnTo>
                    <a:lnTo>
                      <a:pt x="301" y="46"/>
                    </a:lnTo>
                    <a:lnTo>
                      <a:pt x="361" y="10"/>
                    </a:lnTo>
                    <a:lnTo>
                      <a:pt x="504" y="0"/>
                    </a:lnTo>
                    <a:lnTo>
                      <a:pt x="679" y="86"/>
                    </a:lnTo>
                    <a:lnTo>
                      <a:pt x="719" y="189"/>
                    </a:lnTo>
                    <a:lnTo>
                      <a:pt x="555" y="246"/>
                    </a:lnTo>
                    <a:lnTo>
                      <a:pt x="337" y="449"/>
                    </a:lnTo>
                    <a:lnTo>
                      <a:pt x="270" y="479"/>
                    </a:lnTo>
                    <a:lnTo>
                      <a:pt x="162" y="479"/>
                    </a:lnTo>
                    <a:lnTo>
                      <a:pt x="19" y="552"/>
                    </a:lnTo>
                    <a:lnTo>
                      <a:pt x="0" y="419"/>
                    </a:lnTo>
                    <a:lnTo>
                      <a:pt x="4" y="337"/>
                    </a:lnTo>
                    <a:lnTo>
                      <a:pt x="101" y="261"/>
                    </a:lnTo>
                    <a:lnTo>
                      <a:pt x="101" y="261"/>
                    </a:lnTo>
                    <a:close/>
                  </a:path>
                </a:pathLst>
              </a:custGeom>
              <a:solidFill>
                <a:srgbClr val="D089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3" name="Freeform 255"/>
              <p:cNvSpPr>
                <a:spLocks/>
              </p:cNvSpPr>
              <p:nvPr/>
            </p:nvSpPr>
            <p:spPr bwMode="auto">
              <a:xfrm>
                <a:off x="2370" y="2146"/>
                <a:ext cx="217" cy="176"/>
              </a:xfrm>
              <a:custGeom>
                <a:avLst/>
                <a:gdLst/>
                <a:ahLst/>
                <a:cxnLst>
                  <a:cxn ang="0">
                    <a:pos x="131" y="331"/>
                  </a:cxn>
                  <a:cxn ang="0">
                    <a:pos x="61" y="352"/>
                  </a:cxn>
                  <a:cxn ang="0">
                    <a:pos x="4" y="322"/>
                  </a:cxn>
                  <a:cxn ang="0">
                    <a:pos x="19" y="265"/>
                  </a:cxn>
                  <a:cxn ang="0">
                    <a:pos x="0" y="198"/>
                  </a:cxn>
                  <a:cxn ang="0">
                    <a:pos x="19" y="137"/>
                  </a:cxn>
                  <a:cxn ang="0">
                    <a:pos x="16" y="99"/>
                  </a:cxn>
                  <a:cxn ang="0">
                    <a:pos x="67" y="63"/>
                  </a:cxn>
                  <a:cxn ang="0">
                    <a:pos x="65" y="23"/>
                  </a:cxn>
                  <a:cxn ang="0">
                    <a:pos x="219" y="0"/>
                  </a:cxn>
                  <a:cxn ang="0">
                    <a:pos x="337" y="35"/>
                  </a:cxn>
                  <a:cxn ang="0">
                    <a:pos x="388" y="61"/>
                  </a:cxn>
                  <a:cxn ang="0">
                    <a:pos x="434" y="107"/>
                  </a:cxn>
                  <a:cxn ang="0">
                    <a:pos x="377" y="97"/>
                  </a:cxn>
                  <a:cxn ang="0">
                    <a:pos x="331" y="71"/>
                  </a:cxn>
                  <a:cxn ang="0">
                    <a:pos x="246" y="56"/>
                  </a:cxn>
                  <a:cxn ang="0">
                    <a:pos x="194" y="40"/>
                  </a:cxn>
                  <a:cxn ang="0">
                    <a:pos x="107" y="65"/>
                  </a:cxn>
                  <a:cxn ang="0">
                    <a:pos x="261" y="107"/>
                  </a:cxn>
                  <a:cxn ang="0">
                    <a:pos x="291" y="133"/>
                  </a:cxn>
                  <a:cxn ang="0">
                    <a:pos x="219" y="133"/>
                  </a:cxn>
                  <a:cxn ang="0">
                    <a:pos x="131" y="133"/>
                  </a:cxn>
                  <a:cxn ang="0">
                    <a:pos x="82" y="173"/>
                  </a:cxn>
                  <a:cxn ang="0">
                    <a:pos x="225" y="183"/>
                  </a:cxn>
                  <a:cxn ang="0">
                    <a:pos x="228" y="219"/>
                  </a:cxn>
                  <a:cxn ang="0">
                    <a:pos x="194" y="234"/>
                  </a:cxn>
                  <a:cxn ang="0">
                    <a:pos x="46" y="261"/>
                  </a:cxn>
                  <a:cxn ang="0">
                    <a:pos x="164" y="295"/>
                  </a:cxn>
                  <a:cxn ang="0">
                    <a:pos x="131" y="331"/>
                  </a:cxn>
                  <a:cxn ang="0">
                    <a:pos x="131" y="331"/>
                  </a:cxn>
                </a:cxnLst>
                <a:rect l="0" t="0" r="r" b="b"/>
                <a:pathLst>
                  <a:path w="434" h="352">
                    <a:moveTo>
                      <a:pt x="131" y="331"/>
                    </a:moveTo>
                    <a:lnTo>
                      <a:pt x="61" y="352"/>
                    </a:lnTo>
                    <a:lnTo>
                      <a:pt x="4" y="322"/>
                    </a:lnTo>
                    <a:lnTo>
                      <a:pt x="19" y="265"/>
                    </a:lnTo>
                    <a:lnTo>
                      <a:pt x="0" y="198"/>
                    </a:lnTo>
                    <a:lnTo>
                      <a:pt x="19" y="137"/>
                    </a:lnTo>
                    <a:lnTo>
                      <a:pt x="16" y="99"/>
                    </a:lnTo>
                    <a:lnTo>
                      <a:pt x="67" y="63"/>
                    </a:lnTo>
                    <a:lnTo>
                      <a:pt x="65" y="23"/>
                    </a:lnTo>
                    <a:lnTo>
                      <a:pt x="219" y="0"/>
                    </a:lnTo>
                    <a:lnTo>
                      <a:pt x="337" y="35"/>
                    </a:lnTo>
                    <a:lnTo>
                      <a:pt x="388" y="61"/>
                    </a:lnTo>
                    <a:lnTo>
                      <a:pt x="434" y="107"/>
                    </a:lnTo>
                    <a:lnTo>
                      <a:pt x="377" y="97"/>
                    </a:lnTo>
                    <a:lnTo>
                      <a:pt x="331" y="71"/>
                    </a:lnTo>
                    <a:lnTo>
                      <a:pt x="246" y="56"/>
                    </a:lnTo>
                    <a:lnTo>
                      <a:pt x="194" y="40"/>
                    </a:lnTo>
                    <a:lnTo>
                      <a:pt x="107" y="65"/>
                    </a:lnTo>
                    <a:lnTo>
                      <a:pt x="261" y="107"/>
                    </a:lnTo>
                    <a:lnTo>
                      <a:pt x="291" y="133"/>
                    </a:lnTo>
                    <a:lnTo>
                      <a:pt x="219" y="133"/>
                    </a:lnTo>
                    <a:lnTo>
                      <a:pt x="131" y="133"/>
                    </a:lnTo>
                    <a:lnTo>
                      <a:pt x="82" y="173"/>
                    </a:lnTo>
                    <a:lnTo>
                      <a:pt x="225" y="183"/>
                    </a:lnTo>
                    <a:lnTo>
                      <a:pt x="228" y="219"/>
                    </a:lnTo>
                    <a:lnTo>
                      <a:pt x="194" y="234"/>
                    </a:lnTo>
                    <a:lnTo>
                      <a:pt x="46" y="261"/>
                    </a:lnTo>
                    <a:lnTo>
                      <a:pt x="164" y="295"/>
                    </a:lnTo>
                    <a:lnTo>
                      <a:pt x="131" y="331"/>
                    </a:lnTo>
                    <a:lnTo>
                      <a:pt x="131" y="331"/>
                    </a:lnTo>
                    <a:close/>
                  </a:path>
                </a:pathLst>
              </a:custGeom>
              <a:solidFill>
                <a:srgbClr val="FAB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4" name="Freeform 256"/>
              <p:cNvSpPr>
                <a:spLocks/>
              </p:cNvSpPr>
              <p:nvPr/>
            </p:nvSpPr>
            <p:spPr bwMode="auto">
              <a:xfrm>
                <a:off x="2381" y="2188"/>
                <a:ext cx="108" cy="77"/>
              </a:xfrm>
              <a:custGeom>
                <a:avLst/>
                <a:gdLst/>
                <a:ahLst/>
                <a:cxnLst>
                  <a:cxn ang="0">
                    <a:pos x="158" y="116"/>
                  </a:cxn>
                  <a:cxn ang="0">
                    <a:pos x="55" y="152"/>
                  </a:cxn>
                  <a:cxn ang="0">
                    <a:pos x="19" y="141"/>
                  </a:cxn>
                  <a:cxn ang="0">
                    <a:pos x="0" y="108"/>
                  </a:cxn>
                  <a:cxn ang="0">
                    <a:pos x="29" y="67"/>
                  </a:cxn>
                  <a:cxn ang="0">
                    <a:pos x="19" y="17"/>
                  </a:cxn>
                  <a:cxn ang="0">
                    <a:pos x="46" y="0"/>
                  </a:cxn>
                  <a:cxn ang="0">
                    <a:pos x="97" y="6"/>
                  </a:cxn>
                  <a:cxn ang="0">
                    <a:pos x="217" y="28"/>
                  </a:cxn>
                  <a:cxn ang="0">
                    <a:pos x="97" y="30"/>
                  </a:cxn>
                  <a:cxn ang="0">
                    <a:pos x="44" y="87"/>
                  </a:cxn>
                  <a:cxn ang="0">
                    <a:pos x="40" y="110"/>
                  </a:cxn>
                  <a:cxn ang="0">
                    <a:pos x="158" y="116"/>
                  </a:cxn>
                  <a:cxn ang="0">
                    <a:pos x="158" y="116"/>
                  </a:cxn>
                </a:cxnLst>
                <a:rect l="0" t="0" r="r" b="b"/>
                <a:pathLst>
                  <a:path w="217" h="152">
                    <a:moveTo>
                      <a:pt x="158" y="116"/>
                    </a:moveTo>
                    <a:lnTo>
                      <a:pt x="55" y="152"/>
                    </a:lnTo>
                    <a:lnTo>
                      <a:pt x="19" y="141"/>
                    </a:lnTo>
                    <a:lnTo>
                      <a:pt x="0" y="108"/>
                    </a:lnTo>
                    <a:lnTo>
                      <a:pt x="29" y="67"/>
                    </a:lnTo>
                    <a:lnTo>
                      <a:pt x="19" y="17"/>
                    </a:lnTo>
                    <a:lnTo>
                      <a:pt x="46" y="0"/>
                    </a:lnTo>
                    <a:lnTo>
                      <a:pt x="97" y="6"/>
                    </a:lnTo>
                    <a:lnTo>
                      <a:pt x="217" y="28"/>
                    </a:lnTo>
                    <a:lnTo>
                      <a:pt x="97" y="30"/>
                    </a:lnTo>
                    <a:lnTo>
                      <a:pt x="44" y="87"/>
                    </a:lnTo>
                    <a:lnTo>
                      <a:pt x="40" y="110"/>
                    </a:lnTo>
                    <a:lnTo>
                      <a:pt x="158" y="116"/>
                    </a:lnTo>
                    <a:lnTo>
                      <a:pt x="158" y="116"/>
                    </a:lnTo>
                    <a:close/>
                  </a:path>
                </a:pathLst>
              </a:custGeom>
              <a:solidFill>
                <a:srgbClr val="FF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5" name="Freeform 257"/>
              <p:cNvSpPr>
                <a:spLocks/>
              </p:cNvSpPr>
              <p:nvPr/>
            </p:nvSpPr>
            <p:spPr bwMode="auto">
              <a:xfrm>
                <a:off x="2410" y="2150"/>
                <a:ext cx="125" cy="21"/>
              </a:xfrm>
              <a:custGeom>
                <a:avLst/>
                <a:gdLst/>
                <a:ahLst/>
                <a:cxnLst>
                  <a:cxn ang="0">
                    <a:pos x="10" y="44"/>
                  </a:cxn>
                  <a:cxn ang="0">
                    <a:pos x="122" y="19"/>
                  </a:cxn>
                  <a:cxn ang="0">
                    <a:pos x="169" y="34"/>
                  </a:cxn>
                  <a:cxn ang="0">
                    <a:pos x="249" y="36"/>
                  </a:cxn>
                  <a:cxn ang="0">
                    <a:pos x="129" y="0"/>
                  </a:cxn>
                  <a:cxn ang="0">
                    <a:pos x="59" y="19"/>
                  </a:cxn>
                  <a:cxn ang="0">
                    <a:pos x="0" y="27"/>
                  </a:cxn>
                  <a:cxn ang="0">
                    <a:pos x="10" y="44"/>
                  </a:cxn>
                  <a:cxn ang="0">
                    <a:pos x="10" y="44"/>
                  </a:cxn>
                </a:cxnLst>
                <a:rect l="0" t="0" r="r" b="b"/>
                <a:pathLst>
                  <a:path w="249" h="44">
                    <a:moveTo>
                      <a:pt x="10" y="44"/>
                    </a:moveTo>
                    <a:lnTo>
                      <a:pt x="122" y="19"/>
                    </a:lnTo>
                    <a:lnTo>
                      <a:pt x="169" y="34"/>
                    </a:lnTo>
                    <a:lnTo>
                      <a:pt x="249" y="36"/>
                    </a:lnTo>
                    <a:lnTo>
                      <a:pt x="129" y="0"/>
                    </a:lnTo>
                    <a:lnTo>
                      <a:pt x="59" y="19"/>
                    </a:lnTo>
                    <a:lnTo>
                      <a:pt x="0" y="27"/>
                    </a:lnTo>
                    <a:lnTo>
                      <a:pt x="10" y="44"/>
                    </a:lnTo>
                    <a:lnTo>
                      <a:pt x="10" y="44"/>
                    </a:lnTo>
                    <a:close/>
                  </a:path>
                </a:pathLst>
              </a:custGeom>
              <a:solidFill>
                <a:srgbClr val="FF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6" name="Freeform 258"/>
              <p:cNvSpPr>
                <a:spLocks/>
              </p:cNvSpPr>
              <p:nvPr/>
            </p:nvSpPr>
            <p:spPr bwMode="auto">
              <a:xfrm>
                <a:off x="2386" y="2284"/>
                <a:ext cx="43" cy="20"/>
              </a:xfrm>
              <a:custGeom>
                <a:avLst/>
                <a:gdLst/>
                <a:ahLst/>
                <a:cxnLst>
                  <a:cxn ang="0">
                    <a:pos x="5" y="36"/>
                  </a:cxn>
                  <a:cxn ang="0">
                    <a:pos x="36" y="40"/>
                  </a:cxn>
                  <a:cxn ang="0">
                    <a:pos x="85" y="15"/>
                  </a:cxn>
                  <a:cxn ang="0">
                    <a:pos x="0" y="0"/>
                  </a:cxn>
                  <a:cxn ang="0">
                    <a:pos x="5" y="36"/>
                  </a:cxn>
                  <a:cxn ang="0">
                    <a:pos x="5" y="36"/>
                  </a:cxn>
                </a:cxnLst>
                <a:rect l="0" t="0" r="r" b="b"/>
                <a:pathLst>
                  <a:path w="85" h="40">
                    <a:moveTo>
                      <a:pt x="5" y="36"/>
                    </a:moveTo>
                    <a:lnTo>
                      <a:pt x="36" y="40"/>
                    </a:lnTo>
                    <a:lnTo>
                      <a:pt x="85" y="15"/>
                    </a:lnTo>
                    <a:lnTo>
                      <a:pt x="0" y="0"/>
                    </a:lnTo>
                    <a:lnTo>
                      <a:pt x="5" y="36"/>
                    </a:lnTo>
                    <a:lnTo>
                      <a:pt x="5" y="36"/>
                    </a:lnTo>
                    <a:close/>
                  </a:path>
                </a:pathLst>
              </a:custGeom>
              <a:solidFill>
                <a:srgbClr val="FF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7" name="Freeform 259"/>
              <p:cNvSpPr>
                <a:spLocks/>
              </p:cNvSpPr>
              <p:nvPr/>
            </p:nvSpPr>
            <p:spPr bwMode="auto">
              <a:xfrm>
                <a:off x="2737" y="2313"/>
                <a:ext cx="229" cy="271"/>
              </a:xfrm>
              <a:custGeom>
                <a:avLst/>
                <a:gdLst/>
                <a:ahLst/>
                <a:cxnLst>
                  <a:cxn ang="0">
                    <a:pos x="23" y="162"/>
                  </a:cxn>
                  <a:cxn ang="0">
                    <a:pos x="36" y="468"/>
                  </a:cxn>
                  <a:cxn ang="0">
                    <a:pos x="222" y="542"/>
                  </a:cxn>
                  <a:cxn ang="0">
                    <a:pos x="319" y="477"/>
                  </a:cxn>
                  <a:cxn ang="0">
                    <a:pos x="403" y="354"/>
                  </a:cxn>
                  <a:cxn ang="0">
                    <a:pos x="449" y="302"/>
                  </a:cxn>
                  <a:cxn ang="0">
                    <a:pos x="458" y="249"/>
                  </a:cxn>
                  <a:cxn ang="0">
                    <a:pos x="449" y="108"/>
                  </a:cxn>
                  <a:cxn ang="0">
                    <a:pos x="74" y="0"/>
                  </a:cxn>
                  <a:cxn ang="0">
                    <a:pos x="0" y="93"/>
                  </a:cxn>
                  <a:cxn ang="0">
                    <a:pos x="23" y="162"/>
                  </a:cxn>
                  <a:cxn ang="0">
                    <a:pos x="23" y="162"/>
                  </a:cxn>
                </a:cxnLst>
                <a:rect l="0" t="0" r="r" b="b"/>
                <a:pathLst>
                  <a:path w="458" h="542">
                    <a:moveTo>
                      <a:pt x="23" y="162"/>
                    </a:moveTo>
                    <a:lnTo>
                      <a:pt x="36" y="468"/>
                    </a:lnTo>
                    <a:lnTo>
                      <a:pt x="222" y="542"/>
                    </a:lnTo>
                    <a:lnTo>
                      <a:pt x="319" y="477"/>
                    </a:lnTo>
                    <a:lnTo>
                      <a:pt x="403" y="354"/>
                    </a:lnTo>
                    <a:lnTo>
                      <a:pt x="449" y="302"/>
                    </a:lnTo>
                    <a:lnTo>
                      <a:pt x="458" y="249"/>
                    </a:lnTo>
                    <a:lnTo>
                      <a:pt x="449" y="108"/>
                    </a:lnTo>
                    <a:lnTo>
                      <a:pt x="74" y="0"/>
                    </a:lnTo>
                    <a:lnTo>
                      <a:pt x="0" y="93"/>
                    </a:lnTo>
                    <a:lnTo>
                      <a:pt x="23" y="162"/>
                    </a:lnTo>
                    <a:lnTo>
                      <a:pt x="23" y="162"/>
                    </a:lnTo>
                    <a:close/>
                  </a:path>
                </a:pathLst>
              </a:custGeom>
              <a:solidFill>
                <a:srgbClr val="CA7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8" name="Freeform 260"/>
              <p:cNvSpPr>
                <a:spLocks/>
              </p:cNvSpPr>
              <p:nvPr/>
            </p:nvSpPr>
            <p:spPr bwMode="auto">
              <a:xfrm>
                <a:off x="2416" y="2212"/>
                <a:ext cx="707" cy="225"/>
              </a:xfrm>
              <a:custGeom>
                <a:avLst/>
                <a:gdLst/>
                <a:ahLst/>
                <a:cxnLst>
                  <a:cxn ang="0">
                    <a:pos x="0" y="301"/>
                  </a:cxn>
                  <a:cxn ang="0">
                    <a:pos x="342" y="25"/>
                  </a:cxn>
                  <a:cxn ang="0">
                    <a:pos x="790" y="0"/>
                  </a:cxn>
                  <a:cxn ang="0">
                    <a:pos x="1127" y="65"/>
                  </a:cxn>
                  <a:cxn ang="0">
                    <a:pos x="1414" y="189"/>
                  </a:cxn>
                  <a:cxn ang="0">
                    <a:pos x="1092" y="449"/>
                  </a:cxn>
                  <a:cxn ang="0">
                    <a:pos x="1066" y="352"/>
                  </a:cxn>
                  <a:cxn ang="0">
                    <a:pos x="1035" y="322"/>
                  </a:cxn>
                  <a:cxn ang="0">
                    <a:pos x="1005" y="322"/>
                  </a:cxn>
                  <a:cxn ang="0">
                    <a:pos x="984" y="428"/>
                  </a:cxn>
                  <a:cxn ang="0">
                    <a:pos x="948" y="424"/>
                  </a:cxn>
                  <a:cxn ang="0">
                    <a:pos x="887" y="307"/>
                  </a:cxn>
                  <a:cxn ang="0">
                    <a:pos x="832" y="270"/>
                  </a:cxn>
                  <a:cxn ang="0">
                    <a:pos x="790" y="265"/>
                  </a:cxn>
                  <a:cxn ang="0">
                    <a:pos x="775" y="301"/>
                  </a:cxn>
                  <a:cxn ang="0">
                    <a:pos x="708" y="286"/>
                  </a:cxn>
                  <a:cxn ang="0">
                    <a:pos x="678" y="301"/>
                  </a:cxn>
                  <a:cxn ang="0">
                    <a:pos x="708" y="362"/>
                  </a:cxn>
                  <a:cxn ang="0">
                    <a:pos x="448" y="301"/>
                  </a:cxn>
                  <a:cxn ang="0">
                    <a:pos x="36" y="343"/>
                  </a:cxn>
                  <a:cxn ang="0">
                    <a:pos x="0" y="301"/>
                  </a:cxn>
                  <a:cxn ang="0">
                    <a:pos x="0" y="301"/>
                  </a:cxn>
                </a:cxnLst>
                <a:rect l="0" t="0" r="r" b="b"/>
                <a:pathLst>
                  <a:path w="1414" h="449">
                    <a:moveTo>
                      <a:pt x="0" y="301"/>
                    </a:moveTo>
                    <a:lnTo>
                      <a:pt x="342" y="25"/>
                    </a:lnTo>
                    <a:lnTo>
                      <a:pt x="790" y="0"/>
                    </a:lnTo>
                    <a:lnTo>
                      <a:pt x="1127" y="65"/>
                    </a:lnTo>
                    <a:lnTo>
                      <a:pt x="1414" y="189"/>
                    </a:lnTo>
                    <a:lnTo>
                      <a:pt x="1092" y="449"/>
                    </a:lnTo>
                    <a:lnTo>
                      <a:pt x="1066" y="352"/>
                    </a:lnTo>
                    <a:lnTo>
                      <a:pt x="1035" y="322"/>
                    </a:lnTo>
                    <a:lnTo>
                      <a:pt x="1005" y="322"/>
                    </a:lnTo>
                    <a:lnTo>
                      <a:pt x="984" y="428"/>
                    </a:lnTo>
                    <a:lnTo>
                      <a:pt x="948" y="424"/>
                    </a:lnTo>
                    <a:lnTo>
                      <a:pt x="887" y="307"/>
                    </a:lnTo>
                    <a:lnTo>
                      <a:pt x="832" y="270"/>
                    </a:lnTo>
                    <a:lnTo>
                      <a:pt x="790" y="265"/>
                    </a:lnTo>
                    <a:lnTo>
                      <a:pt x="775" y="301"/>
                    </a:lnTo>
                    <a:lnTo>
                      <a:pt x="708" y="286"/>
                    </a:lnTo>
                    <a:lnTo>
                      <a:pt x="678" y="301"/>
                    </a:lnTo>
                    <a:lnTo>
                      <a:pt x="708" y="362"/>
                    </a:lnTo>
                    <a:lnTo>
                      <a:pt x="448" y="301"/>
                    </a:lnTo>
                    <a:lnTo>
                      <a:pt x="36" y="343"/>
                    </a:lnTo>
                    <a:lnTo>
                      <a:pt x="0" y="301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787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9" name="Freeform 261"/>
              <p:cNvSpPr>
                <a:spLocks/>
              </p:cNvSpPr>
              <p:nvPr/>
            </p:nvSpPr>
            <p:spPr bwMode="auto">
              <a:xfrm>
                <a:off x="2815" y="2357"/>
                <a:ext cx="65" cy="123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57" y="126"/>
                  </a:cxn>
                  <a:cxn ang="0">
                    <a:pos x="82" y="185"/>
                  </a:cxn>
                  <a:cxn ang="0">
                    <a:pos x="118" y="248"/>
                  </a:cxn>
                  <a:cxn ang="0">
                    <a:pos x="129" y="192"/>
                  </a:cxn>
                  <a:cxn ang="0">
                    <a:pos x="93" y="97"/>
                  </a:cxn>
                  <a:cxn ang="0">
                    <a:pos x="74" y="37"/>
                  </a:cxn>
                  <a:cxn ang="0">
                    <a:pos x="42" y="8"/>
                  </a:cxn>
                  <a:cxn ang="0">
                    <a:pos x="17" y="0"/>
                  </a:cxn>
                  <a:cxn ang="0">
                    <a:pos x="0" y="14"/>
                  </a:cxn>
                  <a:cxn ang="0">
                    <a:pos x="30" y="33"/>
                  </a:cxn>
                  <a:cxn ang="0">
                    <a:pos x="30" y="33"/>
                  </a:cxn>
                </a:cxnLst>
                <a:rect l="0" t="0" r="r" b="b"/>
                <a:pathLst>
                  <a:path w="129" h="248">
                    <a:moveTo>
                      <a:pt x="30" y="33"/>
                    </a:moveTo>
                    <a:lnTo>
                      <a:pt x="57" y="126"/>
                    </a:lnTo>
                    <a:lnTo>
                      <a:pt x="82" y="185"/>
                    </a:lnTo>
                    <a:lnTo>
                      <a:pt x="118" y="248"/>
                    </a:lnTo>
                    <a:lnTo>
                      <a:pt x="129" y="192"/>
                    </a:lnTo>
                    <a:lnTo>
                      <a:pt x="93" y="97"/>
                    </a:lnTo>
                    <a:lnTo>
                      <a:pt x="74" y="37"/>
                    </a:lnTo>
                    <a:lnTo>
                      <a:pt x="42" y="8"/>
                    </a:lnTo>
                    <a:lnTo>
                      <a:pt x="17" y="0"/>
                    </a:lnTo>
                    <a:lnTo>
                      <a:pt x="0" y="14"/>
                    </a:lnTo>
                    <a:lnTo>
                      <a:pt x="30" y="33"/>
                    </a:ln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FAB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0" name="Freeform 262"/>
              <p:cNvSpPr>
                <a:spLocks/>
              </p:cNvSpPr>
              <p:nvPr/>
            </p:nvSpPr>
            <p:spPr bwMode="auto">
              <a:xfrm>
                <a:off x="2782" y="2375"/>
                <a:ext cx="61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53"/>
                  </a:cxn>
                  <a:cxn ang="0">
                    <a:pos x="36" y="114"/>
                  </a:cxn>
                  <a:cxn ang="0">
                    <a:pos x="36" y="178"/>
                  </a:cxn>
                  <a:cxn ang="0">
                    <a:pos x="59" y="207"/>
                  </a:cxn>
                  <a:cxn ang="0">
                    <a:pos x="124" y="243"/>
                  </a:cxn>
                  <a:cxn ang="0">
                    <a:pos x="76" y="169"/>
                  </a:cxn>
                  <a:cxn ang="0">
                    <a:pos x="65" y="60"/>
                  </a:cxn>
                  <a:cxn ang="0">
                    <a:pos x="46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243">
                    <a:moveTo>
                      <a:pt x="0" y="0"/>
                    </a:moveTo>
                    <a:lnTo>
                      <a:pt x="38" y="53"/>
                    </a:lnTo>
                    <a:lnTo>
                      <a:pt x="36" y="114"/>
                    </a:lnTo>
                    <a:lnTo>
                      <a:pt x="36" y="178"/>
                    </a:lnTo>
                    <a:lnTo>
                      <a:pt x="59" y="207"/>
                    </a:lnTo>
                    <a:lnTo>
                      <a:pt x="124" y="243"/>
                    </a:lnTo>
                    <a:lnTo>
                      <a:pt x="76" y="169"/>
                    </a:lnTo>
                    <a:lnTo>
                      <a:pt x="65" y="60"/>
                    </a:lnTo>
                    <a:lnTo>
                      <a:pt x="46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1" name="Freeform 263"/>
              <p:cNvSpPr>
                <a:spLocks/>
              </p:cNvSpPr>
              <p:nvPr/>
            </p:nvSpPr>
            <p:spPr bwMode="auto">
              <a:xfrm>
                <a:off x="2930" y="2393"/>
                <a:ext cx="24" cy="6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3"/>
                  </a:cxn>
                  <a:cxn ang="0">
                    <a:pos x="17" y="87"/>
                  </a:cxn>
                  <a:cxn ang="0">
                    <a:pos x="24" y="127"/>
                  </a:cxn>
                  <a:cxn ang="0">
                    <a:pos x="47" y="87"/>
                  </a:cxn>
                  <a:cxn ang="0">
                    <a:pos x="43" y="38"/>
                  </a:cxn>
                  <a:cxn ang="0">
                    <a:pos x="36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47" h="127">
                    <a:moveTo>
                      <a:pt x="5" y="0"/>
                    </a:moveTo>
                    <a:lnTo>
                      <a:pt x="0" y="43"/>
                    </a:lnTo>
                    <a:lnTo>
                      <a:pt x="17" y="87"/>
                    </a:lnTo>
                    <a:lnTo>
                      <a:pt x="24" y="127"/>
                    </a:lnTo>
                    <a:lnTo>
                      <a:pt x="47" y="87"/>
                    </a:lnTo>
                    <a:lnTo>
                      <a:pt x="43" y="38"/>
                    </a:lnTo>
                    <a:lnTo>
                      <a:pt x="36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AB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2" name="Freeform 264"/>
              <p:cNvSpPr>
                <a:spLocks/>
              </p:cNvSpPr>
              <p:nvPr/>
            </p:nvSpPr>
            <p:spPr bwMode="auto">
              <a:xfrm>
                <a:off x="2887" y="2485"/>
                <a:ext cx="33" cy="34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3" y="68"/>
                  </a:cxn>
                  <a:cxn ang="0">
                    <a:pos x="52" y="65"/>
                  </a:cxn>
                  <a:cxn ang="0">
                    <a:pos x="67" y="0"/>
                  </a:cxn>
                  <a:cxn ang="0">
                    <a:pos x="25" y="42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67" h="68">
                    <a:moveTo>
                      <a:pt x="0" y="51"/>
                    </a:moveTo>
                    <a:lnTo>
                      <a:pt x="23" y="68"/>
                    </a:lnTo>
                    <a:lnTo>
                      <a:pt x="52" y="65"/>
                    </a:lnTo>
                    <a:lnTo>
                      <a:pt x="67" y="0"/>
                    </a:lnTo>
                    <a:lnTo>
                      <a:pt x="25" y="42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AB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3" name="Freeform 265"/>
              <p:cNvSpPr>
                <a:spLocks/>
              </p:cNvSpPr>
              <p:nvPr/>
            </p:nvSpPr>
            <p:spPr bwMode="auto">
              <a:xfrm>
                <a:off x="2777" y="2448"/>
                <a:ext cx="39" cy="84"/>
              </a:xfrm>
              <a:custGeom>
                <a:avLst/>
                <a:gdLst/>
                <a:ahLst/>
                <a:cxnLst>
                  <a:cxn ang="0">
                    <a:pos x="59" y="156"/>
                  </a:cxn>
                  <a:cxn ang="0">
                    <a:pos x="2" y="89"/>
                  </a:cxn>
                  <a:cxn ang="0">
                    <a:pos x="0" y="0"/>
                  </a:cxn>
                  <a:cxn ang="0">
                    <a:pos x="32" y="91"/>
                  </a:cxn>
                  <a:cxn ang="0">
                    <a:pos x="78" y="167"/>
                  </a:cxn>
                  <a:cxn ang="0">
                    <a:pos x="59" y="156"/>
                  </a:cxn>
                  <a:cxn ang="0">
                    <a:pos x="59" y="156"/>
                  </a:cxn>
                </a:cxnLst>
                <a:rect l="0" t="0" r="r" b="b"/>
                <a:pathLst>
                  <a:path w="78" h="167">
                    <a:moveTo>
                      <a:pt x="59" y="156"/>
                    </a:moveTo>
                    <a:lnTo>
                      <a:pt x="2" y="89"/>
                    </a:lnTo>
                    <a:lnTo>
                      <a:pt x="0" y="0"/>
                    </a:lnTo>
                    <a:lnTo>
                      <a:pt x="32" y="91"/>
                    </a:lnTo>
                    <a:lnTo>
                      <a:pt x="78" y="167"/>
                    </a:lnTo>
                    <a:lnTo>
                      <a:pt x="59" y="156"/>
                    </a:lnTo>
                    <a:lnTo>
                      <a:pt x="59" y="156"/>
                    </a:lnTo>
                    <a:close/>
                  </a:path>
                </a:pathLst>
              </a:custGeom>
              <a:solidFill>
                <a:srgbClr val="FAB8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4" name="Freeform 266"/>
              <p:cNvSpPr>
                <a:spLocks/>
              </p:cNvSpPr>
              <p:nvPr/>
            </p:nvSpPr>
            <p:spPr bwMode="auto">
              <a:xfrm>
                <a:off x="2367" y="1767"/>
                <a:ext cx="105" cy="2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198"/>
                  </a:cxn>
                  <a:cxn ang="0">
                    <a:pos x="133" y="593"/>
                  </a:cxn>
                  <a:cxn ang="0">
                    <a:pos x="154" y="376"/>
                  </a:cxn>
                  <a:cxn ang="0">
                    <a:pos x="209" y="82"/>
                  </a:cxn>
                  <a:cxn ang="0">
                    <a:pos x="136" y="14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9" h="593">
                    <a:moveTo>
                      <a:pt x="0" y="0"/>
                    </a:moveTo>
                    <a:lnTo>
                      <a:pt x="45" y="198"/>
                    </a:lnTo>
                    <a:lnTo>
                      <a:pt x="133" y="593"/>
                    </a:lnTo>
                    <a:lnTo>
                      <a:pt x="154" y="376"/>
                    </a:lnTo>
                    <a:lnTo>
                      <a:pt x="209" y="82"/>
                    </a:lnTo>
                    <a:lnTo>
                      <a:pt x="136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5" name="Freeform 267"/>
              <p:cNvSpPr>
                <a:spLocks/>
              </p:cNvSpPr>
              <p:nvPr/>
            </p:nvSpPr>
            <p:spPr bwMode="auto">
              <a:xfrm>
                <a:off x="2528" y="1724"/>
                <a:ext cx="82" cy="431"/>
              </a:xfrm>
              <a:custGeom>
                <a:avLst/>
                <a:gdLst/>
                <a:ahLst/>
                <a:cxnLst>
                  <a:cxn ang="0">
                    <a:pos x="82" y="143"/>
                  </a:cxn>
                  <a:cxn ang="0">
                    <a:pos x="72" y="97"/>
                  </a:cxn>
                  <a:cxn ang="0">
                    <a:pos x="36" y="56"/>
                  </a:cxn>
                  <a:cxn ang="0">
                    <a:pos x="30" y="122"/>
                  </a:cxn>
                  <a:cxn ang="0">
                    <a:pos x="0" y="839"/>
                  </a:cxn>
                  <a:cxn ang="0">
                    <a:pos x="91" y="863"/>
                  </a:cxn>
                  <a:cxn ang="0">
                    <a:pos x="158" y="373"/>
                  </a:cxn>
                  <a:cxn ang="0">
                    <a:pos x="163" y="0"/>
                  </a:cxn>
                  <a:cxn ang="0">
                    <a:pos x="133" y="10"/>
                  </a:cxn>
                  <a:cxn ang="0">
                    <a:pos x="91" y="189"/>
                  </a:cxn>
                  <a:cxn ang="0">
                    <a:pos x="82" y="143"/>
                  </a:cxn>
                  <a:cxn ang="0">
                    <a:pos x="82" y="143"/>
                  </a:cxn>
                </a:cxnLst>
                <a:rect l="0" t="0" r="r" b="b"/>
                <a:pathLst>
                  <a:path w="163" h="863">
                    <a:moveTo>
                      <a:pt x="82" y="143"/>
                    </a:moveTo>
                    <a:lnTo>
                      <a:pt x="72" y="97"/>
                    </a:lnTo>
                    <a:lnTo>
                      <a:pt x="36" y="56"/>
                    </a:lnTo>
                    <a:lnTo>
                      <a:pt x="30" y="122"/>
                    </a:lnTo>
                    <a:lnTo>
                      <a:pt x="0" y="839"/>
                    </a:lnTo>
                    <a:lnTo>
                      <a:pt x="91" y="863"/>
                    </a:lnTo>
                    <a:lnTo>
                      <a:pt x="158" y="373"/>
                    </a:lnTo>
                    <a:lnTo>
                      <a:pt x="163" y="0"/>
                    </a:lnTo>
                    <a:lnTo>
                      <a:pt x="133" y="10"/>
                    </a:lnTo>
                    <a:lnTo>
                      <a:pt x="91" y="189"/>
                    </a:lnTo>
                    <a:lnTo>
                      <a:pt x="82" y="143"/>
                    </a:lnTo>
                    <a:lnTo>
                      <a:pt x="82" y="143"/>
                    </a:lnTo>
                    <a:close/>
                  </a:path>
                </a:pathLst>
              </a:custGeom>
              <a:solidFill>
                <a:srgbClr val="A6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6" name="Freeform 268"/>
              <p:cNvSpPr>
                <a:spLocks/>
              </p:cNvSpPr>
              <p:nvPr/>
            </p:nvSpPr>
            <p:spPr bwMode="auto">
              <a:xfrm>
                <a:off x="2301" y="1547"/>
                <a:ext cx="183" cy="296"/>
              </a:xfrm>
              <a:custGeom>
                <a:avLst/>
                <a:gdLst/>
                <a:ahLst/>
                <a:cxnLst>
                  <a:cxn ang="0">
                    <a:pos x="123" y="593"/>
                  </a:cxn>
                  <a:cxn ang="0">
                    <a:pos x="57" y="296"/>
                  </a:cxn>
                  <a:cxn ang="0">
                    <a:pos x="269" y="532"/>
                  </a:cxn>
                  <a:cxn ang="0">
                    <a:pos x="366" y="456"/>
                  </a:cxn>
                  <a:cxn ang="0">
                    <a:pos x="366" y="374"/>
                  </a:cxn>
                  <a:cxn ang="0">
                    <a:pos x="317" y="414"/>
                  </a:cxn>
                  <a:cxn ang="0">
                    <a:pos x="275" y="502"/>
                  </a:cxn>
                  <a:cxn ang="0">
                    <a:pos x="199" y="420"/>
                  </a:cxn>
                  <a:cxn ang="0">
                    <a:pos x="76" y="160"/>
                  </a:cxn>
                  <a:cxn ang="0">
                    <a:pos x="173" y="133"/>
                  </a:cxn>
                  <a:cxn ang="0">
                    <a:pos x="108" y="0"/>
                  </a:cxn>
                  <a:cxn ang="0">
                    <a:pos x="60" y="42"/>
                  </a:cxn>
                  <a:cxn ang="0">
                    <a:pos x="60" y="103"/>
                  </a:cxn>
                  <a:cxn ang="0">
                    <a:pos x="11" y="154"/>
                  </a:cxn>
                  <a:cxn ang="0">
                    <a:pos x="0" y="260"/>
                  </a:cxn>
                  <a:cxn ang="0">
                    <a:pos x="123" y="593"/>
                  </a:cxn>
                  <a:cxn ang="0">
                    <a:pos x="123" y="593"/>
                  </a:cxn>
                </a:cxnLst>
                <a:rect l="0" t="0" r="r" b="b"/>
                <a:pathLst>
                  <a:path w="366" h="593">
                    <a:moveTo>
                      <a:pt x="123" y="593"/>
                    </a:moveTo>
                    <a:lnTo>
                      <a:pt x="57" y="296"/>
                    </a:lnTo>
                    <a:lnTo>
                      <a:pt x="269" y="532"/>
                    </a:lnTo>
                    <a:lnTo>
                      <a:pt x="366" y="456"/>
                    </a:lnTo>
                    <a:lnTo>
                      <a:pt x="366" y="374"/>
                    </a:lnTo>
                    <a:lnTo>
                      <a:pt x="317" y="414"/>
                    </a:lnTo>
                    <a:lnTo>
                      <a:pt x="275" y="502"/>
                    </a:lnTo>
                    <a:lnTo>
                      <a:pt x="199" y="420"/>
                    </a:lnTo>
                    <a:lnTo>
                      <a:pt x="76" y="160"/>
                    </a:lnTo>
                    <a:lnTo>
                      <a:pt x="173" y="133"/>
                    </a:lnTo>
                    <a:lnTo>
                      <a:pt x="108" y="0"/>
                    </a:lnTo>
                    <a:lnTo>
                      <a:pt x="60" y="42"/>
                    </a:lnTo>
                    <a:lnTo>
                      <a:pt x="60" y="103"/>
                    </a:lnTo>
                    <a:lnTo>
                      <a:pt x="11" y="154"/>
                    </a:lnTo>
                    <a:lnTo>
                      <a:pt x="0" y="260"/>
                    </a:lnTo>
                    <a:lnTo>
                      <a:pt x="123" y="593"/>
                    </a:lnTo>
                    <a:lnTo>
                      <a:pt x="123" y="593"/>
                    </a:lnTo>
                    <a:close/>
                  </a:path>
                </a:pathLst>
              </a:custGeom>
              <a:solidFill>
                <a:srgbClr val="A6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7" name="Freeform 269"/>
              <p:cNvSpPr>
                <a:spLocks/>
              </p:cNvSpPr>
              <p:nvPr/>
            </p:nvSpPr>
            <p:spPr bwMode="auto">
              <a:xfrm>
                <a:off x="2265" y="2145"/>
                <a:ext cx="134" cy="225"/>
              </a:xfrm>
              <a:custGeom>
                <a:avLst/>
                <a:gdLst/>
                <a:ahLst/>
                <a:cxnLst>
                  <a:cxn ang="0">
                    <a:pos x="23" y="254"/>
                  </a:cxn>
                  <a:cxn ang="0">
                    <a:pos x="84" y="207"/>
                  </a:cxn>
                  <a:cxn ang="0">
                    <a:pos x="194" y="47"/>
                  </a:cxn>
                  <a:cxn ang="0">
                    <a:pos x="268" y="0"/>
                  </a:cxn>
                  <a:cxn ang="0">
                    <a:pos x="230" y="51"/>
                  </a:cxn>
                  <a:cxn ang="0">
                    <a:pos x="259" y="55"/>
                  </a:cxn>
                  <a:cxn ang="0">
                    <a:pos x="206" y="98"/>
                  </a:cxn>
                  <a:cxn ang="0">
                    <a:pos x="208" y="157"/>
                  </a:cxn>
                  <a:cxn ang="0">
                    <a:pos x="189" y="197"/>
                  </a:cxn>
                  <a:cxn ang="0">
                    <a:pos x="206" y="262"/>
                  </a:cxn>
                  <a:cxn ang="0">
                    <a:pos x="190" y="330"/>
                  </a:cxn>
                  <a:cxn ang="0">
                    <a:pos x="219" y="378"/>
                  </a:cxn>
                  <a:cxn ang="0">
                    <a:pos x="151" y="414"/>
                  </a:cxn>
                  <a:cxn ang="0">
                    <a:pos x="160" y="450"/>
                  </a:cxn>
                  <a:cxn ang="0">
                    <a:pos x="116" y="431"/>
                  </a:cxn>
                  <a:cxn ang="0">
                    <a:pos x="71" y="393"/>
                  </a:cxn>
                  <a:cxn ang="0">
                    <a:pos x="71" y="325"/>
                  </a:cxn>
                  <a:cxn ang="0">
                    <a:pos x="0" y="338"/>
                  </a:cxn>
                  <a:cxn ang="0">
                    <a:pos x="23" y="254"/>
                  </a:cxn>
                  <a:cxn ang="0">
                    <a:pos x="23" y="254"/>
                  </a:cxn>
                </a:cxnLst>
                <a:rect l="0" t="0" r="r" b="b"/>
                <a:pathLst>
                  <a:path w="268" h="450">
                    <a:moveTo>
                      <a:pt x="23" y="254"/>
                    </a:moveTo>
                    <a:lnTo>
                      <a:pt x="84" y="207"/>
                    </a:lnTo>
                    <a:lnTo>
                      <a:pt x="194" y="47"/>
                    </a:lnTo>
                    <a:lnTo>
                      <a:pt x="268" y="0"/>
                    </a:lnTo>
                    <a:lnTo>
                      <a:pt x="230" y="51"/>
                    </a:lnTo>
                    <a:lnTo>
                      <a:pt x="259" y="55"/>
                    </a:lnTo>
                    <a:lnTo>
                      <a:pt x="206" y="98"/>
                    </a:lnTo>
                    <a:lnTo>
                      <a:pt x="208" y="157"/>
                    </a:lnTo>
                    <a:lnTo>
                      <a:pt x="189" y="197"/>
                    </a:lnTo>
                    <a:lnTo>
                      <a:pt x="206" y="262"/>
                    </a:lnTo>
                    <a:lnTo>
                      <a:pt x="190" y="330"/>
                    </a:lnTo>
                    <a:lnTo>
                      <a:pt x="219" y="378"/>
                    </a:lnTo>
                    <a:lnTo>
                      <a:pt x="151" y="414"/>
                    </a:lnTo>
                    <a:lnTo>
                      <a:pt x="160" y="450"/>
                    </a:lnTo>
                    <a:lnTo>
                      <a:pt x="116" y="431"/>
                    </a:lnTo>
                    <a:lnTo>
                      <a:pt x="71" y="393"/>
                    </a:lnTo>
                    <a:lnTo>
                      <a:pt x="71" y="325"/>
                    </a:lnTo>
                    <a:lnTo>
                      <a:pt x="0" y="338"/>
                    </a:lnTo>
                    <a:lnTo>
                      <a:pt x="23" y="254"/>
                    </a:lnTo>
                    <a:lnTo>
                      <a:pt x="23" y="2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8" name="Freeform 270"/>
              <p:cNvSpPr>
                <a:spLocks/>
              </p:cNvSpPr>
              <p:nvPr/>
            </p:nvSpPr>
            <p:spPr bwMode="auto">
              <a:xfrm>
                <a:off x="2265" y="2289"/>
                <a:ext cx="85" cy="120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6" y="208"/>
                  </a:cxn>
                  <a:cxn ang="0">
                    <a:pos x="40" y="240"/>
                  </a:cxn>
                  <a:cxn ang="0">
                    <a:pos x="171" y="153"/>
                  </a:cxn>
                  <a:cxn ang="0">
                    <a:pos x="99" y="164"/>
                  </a:cxn>
                  <a:cxn ang="0">
                    <a:pos x="69" y="196"/>
                  </a:cxn>
                  <a:cxn ang="0">
                    <a:pos x="38" y="208"/>
                  </a:cxn>
                  <a:cxn ang="0">
                    <a:pos x="36" y="177"/>
                  </a:cxn>
                  <a:cxn ang="0">
                    <a:pos x="59" y="154"/>
                  </a:cxn>
                  <a:cxn ang="0">
                    <a:pos x="23" y="134"/>
                  </a:cxn>
                  <a:cxn ang="0">
                    <a:pos x="17" y="84"/>
                  </a:cxn>
                  <a:cxn ang="0">
                    <a:pos x="12" y="0"/>
                  </a:cxn>
                  <a:cxn ang="0">
                    <a:pos x="0" y="73"/>
                  </a:cxn>
                  <a:cxn ang="0">
                    <a:pos x="2" y="120"/>
                  </a:cxn>
                  <a:cxn ang="0">
                    <a:pos x="2" y="120"/>
                  </a:cxn>
                </a:cxnLst>
                <a:rect l="0" t="0" r="r" b="b"/>
                <a:pathLst>
                  <a:path w="171" h="240">
                    <a:moveTo>
                      <a:pt x="2" y="120"/>
                    </a:moveTo>
                    <a:lnTo>
                      <a:pt x="6" y="208"/>
                    </a:lnTo>
                    <a:lnTo>
                      <a:pt x="40" y="240"/>
                    </a:lnTo>
                    <a:lnTo>
                      <a:pt x="171" y="153"/>
                    </a:lnTo>
                    <a:lnTo>
                      <a:pt x="99" y="164"/>
                    </a:lnTo>
                    <a:lnTo>
                      <a:pt x="69" y="196"/>
                    </a:lnTo>
                    <a:lnTo>
                      <a:pt x="38" y="208"/>
                    </a:lnTo>
                    <a:lnTo>
                      <a:pt x="36" y="177"/>
                    </a:lnTo>
                    <a:lnTo>
                      <a:pt x="59" y="154"/>
                    </a:lnTo>
                    <a:lnTo>
                      <a:pt x="23" y="134"/>
                    </a:lnTo>
                    <a:lnTo>
                      <a:pt x="17" y="84"/>
                    </a:lnTo>
                    <a:lnTo>
                      <a:pt x="12" y="0"/>
                    </a:lnTo>
                    <a:lnTo>
                      <a:pt x="0" y="73"/>
                    </a:lnTo>
                    <a:lnTo>
                      <a:pt x="2" y="120"/>
                    </a:lnTo>
                    <a:lnTo>
                      <a:pt x="2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9" name="Freeform 271"/>
              <p:cNvSpPr>
                <a:spLocks/>
              </p:cNvSpPr>
              <p:nvPr/>
            </p:nvSpPr>
            <p:spPr bwMode="auto">
              <a:xfrm>
                <a:off x="2335" y="2320"/>
                <a:ext cx="119" cy="53"/>
              </a:xfrm>
              <a:custGeom>
                <a:avLst/>
                <a:gdLst/>
                <a:ahLst/>
                <a:cxnLst>
                  <a:cxn ang="0">
                    <a:pos x="15" y="103"/>
                  </a:cxn>
                  <a:cxn ang="0">
                    <a:pos x="93" y="107"/>
                  </a:cxn>
                  <a:cxn ang="0">
                    <a:pos x="141" y="93"/>
                  </a:cxn>
                  <a:cxn ang="0">
                    <a:pos x="238" y="0"/>
                  </a:cxn>
                  <a:cxn ang="0">
                    <a:pos x="162" y="21"/>
                  </a:cxn>
                  <a:cxn ang="0">
                    <a:pos x="93" y="29"/>
                  </a:cxn>
                  <a:cxn ang="0">
                    <a:pos x="152" y="50"/>
                  </a:cxn>
                  <a:cxn ang="0">
                    <a:pos x="124" y="73"/>
                  </a:cxn>
                  <a:cxn ang="0">
                    <a:pos x="72" y="86"/>
                  </a:cxn>
                  <a:cxn ang="0">
                    <a:pos x="38" y="86"/>
                  </a:cxn>
                  <a:cxn ang="0">
                    <a:pos x="34" y="61"/>
                  </a:cxn>
                  <a:cxn ang="0">
                    <a:pos x="51" y="25"/>
                  </a:cxn>
                  <a:cxn ang="0">
                    <a:pos x="0" y="54"/>
                  </a:cxn>
                  <a:cxn ang="0">
                    <a:pos x="2" y="95"/>
                  </a:cxn>
                  <a:cxn ang="0">
                    <a:pos x="15" y="103"/>
                  </a:cxn>
                  <a:cxn ang="0">
                    <a:pos x="15" y="103"/>
                  </a:cxn>
                </a:cxnLst>
                <a:rect l="0" t="0" r="r" b="b"/>
                <a:pathLst>
                  <a:path w="238" h="107">
                    <a:moveTo>
                      <a:pt x="15" y="103"/>
                    </a:moveTo>
                    <a:lnTo>
                      <a:pt x="93" y="107"/>
                    </a:lnTo>
                    <a:lnTo>
                      <a:pt x="141" y="93"/>
                    </a:lnTo>
                    <a:lnTo>
                      <a:pt x="238" y="0"/>
                    </a:lnTo>
                    <a:lnTo>
                      <a:pt x="162" y="21"/>
                    </a:lnTo>
                    <a:lnTo>
                      <a:pt x="93" y="29"/>
                    </a:lnTo>
                    <a:lnTo>
                      <a:pt x="152" y="50"/>
                    </a:lnTo>
                    <a:lnTo>
                      <a:pt x="124" y="73"/>
                    </a:lnTo>
                    <a:lnTo>
                      <a:pt x="72" y="86"/>
                    </a:lnTo>
                    <a:lnTo>
                      <a:pt x="38" y="86"/>
                    </a:lnTo>
                    <a:lnTo>
                      <a:pt x="34" y="61"/>
                    </a:lnTo>
                    <a:lnTo>
                      <a:pt x="51" y="25"/>
                    </a:lnTo>
                    <a:lnTo>
                      <a:pt x="0" y="54"/>
                    </a:lnTo>
                    <a:lnTo>
                      <a:pt x="2" y="95"/>
                    </a:lnTo>
                    <a:lnTo>
                      <a:pt x="15" y="103"/>
                    </a:lnTo>
                    <a:lnTo>
                      <a:pt x="15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0" name="Freeform 272"/>
              <p:cNvSpPr>
                <a:spLocks/>
              </p:cNvSpPr>
              <p:nvPr/>
            </p:nvSpPr>
            <p:spPr bwMode="auto">
              <a:xfrm>
                <a:off x="2396" y="2265"/>
                <a:ext cx="99" cy="27"/>
              </a:xfrm>
              <a:custGeom>
                <a:avLst/>
                <a:gdLst/>
                <a:ahLst/>
                <a:cxnLst>
                  <a:cxn ang="0">
                    <a:pos x="173" y="55"/>
                  </a:cxn>
                  <a:cxn ang="0">
                    <a:pos x="129" y="55"/>
                  </a:cxn>
                  <a:cxn ang="0">
                    <a:pos x="76" y="44"/>
                  </a:cxn>
                  <a:cxn ang="0">
                    <a:pos x="0" y="34"/>
                  </a:cxn>
                  <a:cxn ang="0">
                    <a:pos x="104" y="19"/>
                  </a:cxn>
                  <a:cxn ang="0">
                    <a:pos x="129" y="0"/>
                  </a:cxn>
                  <a:cxn ang="0">
                    <a:pos x="150" y="17"/>
                  </a:cxn>
                  <a:cxn ang="0">
                    <a:pos x="171" y="30"/>
                  </a:cxn>
                  <a:cxn ang="0">
                    <a:pos x="197" y="27"/>
                  </a:cxn>
                  <a:cxn ang="0">
                    <a:pos x="173" y="55"/>
                  </a:cxn>
                  <a:cxn ang="0">
                    <a:pos x="173" y="55"/>
                  </a:cxn>
                </a:cxnLst>
                <a:rect l="0" t="0" r="r" b="b"/>
                <a:pathLst>
                  <a:path w="197" h="55">
                    <a:moveTo>
                      <a:pt x="173" y="55"/>
                    </a:moveTo>
                    <a:lnTo>
                      <a:pt x="129" y="55"/>
                    </a:lnTo>
                    <a:lnTo>
                      <a:pt x="76" y="44"/>
                    </a:lnTo>
                    <a:lnTo>
                      <a:pt x="0" y="34"/>
                    </a:lnTo>
                    <a:lnTo>
                      <a:pt x="104" y="19"/>
                    </a:lnTo>
                    <a:lnTo>
                      <a:pt x="129" y="0"/>
                    </a:lnTo>
                    <a:lnTo>
                      <a:pt x="150" y="17"/>
                    </a:lnTo>
                    <a:lnTo>
                      <a:pt x="171" y="30"/>
                    </a:lnTo>
                    <a:lnTo>
                      <a:pt x="197" y="27"/>
                    </a:lnTo>
                    <a:lnTo>
                      <a:pt x="173" y="55"/>
                    </a:lnTo>
                    <a:lnTo>
                      <a:pt x="17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1" name="Freeform 273"/>
              <p:cNvSpPr>
                <a:spLocks/>
              </p:cNvSpPr>
              <p:nvPr/>
            </p:nvSpPr>
            <p:spPr bwMode="auto">
              <a:xfrm>
                <a:off x="2421" y="2218"/>
                <a:ext cx="69" cy="16"/>
              </a:xfrm>
              <a:custGeom>
                <a:avLst/>
                <a:gdLst/>
                <a:ahLst/>
                <a:cxnLst>
                  <a:cxn ang="0">
                    <a:pos x="21" y="32"/>
                  </a:cxn>
                  <a:cxn ang="0">
                    <a:pos x="105" y="25"/>
                  </a:cxn>
                  <a:cxn ang="0">
                    <a:pos x="139" y="25"/>
                  </a:cxn>
                  <a:cxn ang="0">
                    <a:pos x="137" y="0"/>
                  </a:cxn>
                  <a:cxn ang="0">
                    <a:pos x="84" y="0"/>
                  </a:cxn>
                  <a:cxn ang="0">
                    <a:pos x="0" y="23"/>
                  </a:cxn>
                  <a:cxn ang="0">
                    <a:pos x="21" y="32"/>
                  </a:cxn>
                  <a:cxn ang="0">
                    <a:pos x="21" y="32"/>
                  </a:cxn>
                </a:cxnLst>
                <a:rect l="0" t="0" r="r" b="b"/>
                <a:pathLst>
                  <a:path w="139" h="32">
                    <a:moveTo>
                      <a:pt x="21" y="32"/>
                    </a:moveTo>
                    <a:lnTo>
                      <a:pt x="105" y="25"/>
                    </a:lnTo>
                    <a:lnTo>
                      <a:pt x="139" y="25"/>
                    </a:lnTo>
                    <a:lnTo>
                      <a:pt x="137" y="0"/>
                    </a:lnTo>
                    <a:lnTo>
                      <a:pt x="84" y="0"/>
                    </a:lnTo>
                    <a:lnTo>
                      <a:pt x="0" y="23"/>
                    </a:lnTo>
                    <a:lnTo>
                      <a:pt x="21" y="32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2" name="Freeform 274"/>
              <p:cNvSpPr>
                <a:spLocks/>
              </p:cNvSpPr>
              <p:nvPr/>
            </p:nvSpPr>
            <p:spPr bwMode="auto">
              <a:xfrm>
                <a:off x="2431" y="2177"/>
                <a:ext cx="135" cy="39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122" y="25"/>
                  </a:cxn>
                  <a:cxn ang="0">
                    <a:pos x="160" y="34"/>
                  </a:cxn>
                  <a:cxn ang="0">
                    <a:pos x="188" y="53"/>
                  </a:cxn>
                  <a:cxn ang="0">
                    <a:pos x="247" y="78"/>
                  </a:cxn>
                  <a:cxn ang="0">
                    <a:pos x="270" y="65"/>
                  </a:cxn>
                  <a:cxn ang="0">
                    <a:pos x="230" y="40"/>
                  </a:cxn>
                  <a:cxn ang="0">
                    <a:pos x="182" y="25"/>
                  </a:cxn>
                  <a:cxn ang="0">
                    <a:pos x="133" y="17"/>
                  </a:cxn>
                  <a:cxn ang="0">
                    <a:pos x="85" y="2"/>
                  </a:cxn>
                  <a:cxn ang="0">
                    <a:pos x="27" y="6"/>
                  </a:cxn>
                  <a:cxn ang="0">
                    <a:pos x="0" y="0"/>
                  </a:cxn>
                  <a:cxn ang="0">
                    <a:pos x="21" y="21"/>
                  </a:cxn>
                  <a:cxn ang="0">
                    <a:pos x="21" y="21"/>
                  </a:cxn>
                </a:cxnLst>
                <a:rect l="0" t="0" r="r" b="b"/>
                <a:pathLst>
                  <a:path w="270" h="78">
                    <a:moveTo>
                      <a:pt x="21" y="21"/>
                    </a:moveTo>
                    <a:lnTo>
                      <a:pt x="122" y="25"/>
                    </a:lnTo>
                    <a:lnTo>
                      <a:pt x="160" y="34"/>
                    </a:lnTo>
                    <a:lnTo>
                      <a:pt x="188" y="53"/>
                    </a:lnTo>
                    <a:lnTo>
                      <a:pt x="247" y="78"/>
                    </a:lnTo>
                    <a:lnTo>
                      <a:pt x="270" y="65"/>
                    </a:lnTo>
                    <a:lnTo>
                      <a:pt x="230" y="40"/>
                    </a:lnTo>
                    <a:lnTo>
                      <a:pt x="182" y="25"/>
                    </a:lnTo>
                    <a:lnTo>
                      <a:pt x="133" y="17"/>
                    </a:lnTo>
                    <a:lnTo>
                      <a:pt x="85" y="2"/>
                    </a:lnTo>
                    <a:lnTo>
                      <a:pt x="27" y="6"/>
                    </a:lnTo>
                    <a:lnTo>
                      <a:pt x="0" y="0"/>
                    </a:lnTo>
                    <a:lnTo>
                      <a:pt x="21" y="21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3" name="Freeform 275"/>
              <p:cNvSpPr>
                <a:spLocks/>
              </p:cNvSpPr>
              <p:nvPr/>
            </p:nvSpPr>
            <p:spPr bwMode="auto">
              <a:xfrm>
                <a:off x="2368" y="2133"/>
                <a:ext cx="241" cy="76"/>
              </a:xfrm>
              <a:custGeom>
                <a:avLst/>
                <a:gdLst/>
                <a:ahLst/>
                <a:cxnLst>
                  <a:cxn ang="0">
                    <a:pos x="53" y="34"/>
                  </a:cxn>
                  <a:cxn ang="0">
                    <a:pos x="104" y="32"/>
                  </a:cxn>
                  <a:cxn ang="0">
                    <a:pos x="214" y="9"/>
                  </a:cxn>
                  <a:cxn ang="0">
                    <a:pos x="266" y="9"/>
                  </a:cxn>
                  <a:cxn ang="0">
                    <a:pos x="389" y="53"/>
                  </a:cxn>
                  <a:cxn ang="0">
                    <a:pos x="423" y="62"/>
                  </a:cxn>
                  <a:cxn ang="0">
                    <a:pos x="446" y="95"/>
                  </a:cxn>
                  <a:cxn ang="0">
                    <a:pos x="467" y="119"/>
                  </a:cxn>
                  <a:cxn ang="0">
                    <a:pos x="471" y="152"/>
                  </a:cxn>
                  <a:cxn ang="0">
                    <a:pos x="480" y="129"/>
                  </a:cxn>
                  <a:cxn ang="0">
                    <a:pos x="465" y="97"/>
                  </a:cxn>
                  <a:cxn ang="0">
                    <a:pos x="423" y="55"/>
                  </a:cxn>
                  <a:cxn ang="0">
                    <a:pos x="290" y="5"/>
                  </a:cxn>
                  <a:cxn ang="0">
                    <a:pos x="216" y="0"/>
                  </a:cxn>
                  <a:cxn ang="0">
                    <a:pos x="127" y="13"/>
                  </a:cxn>
                  <a:cxn ang="0">
                    <a:pos x="57" y="17"/>
                  </a:cxn>
                  <a:cxn ang="0">
                    <a:pos x="26" y="38"/>
                  </a:cxn>
                  <a:cxn ang="0">
                    <a:pos x="0" y="78"/>
                  </a:cxn>
                  <a:cxn ang="0">
                    <a:pos x="53" y="34"/>
                  </a:cxn>
                  <a:cxn ang="0">
                    <a:pos x="53" y="34"/>
                  </a:cxn>
                </a:cxnLst>
                <a:rect l="0" t="0" r="r" b="b"/>
                <a:pathLst>
                  <a:path w="480" h="152">
                    <a:moveTo>
                      <a:pt x="53" y="34"/>
                    </a:moveTo>
                    <a:lnTo>
                      <a:pt x="104" y="32"/>
                    </a:lnTo>
                    <a:lnTo>
                      <a:pt x="214" y="9"/>
                    </a:lnTo>
                    <a:lnTo>
                      <a:pt x="266" y="9"/>
                    </a:lnTo>
                    <a:lnTo>
                      <a:pt x="389" y="53"/>
                    </a:lnTo>
                    <a:lnTo>
                      <a:pt x="423" y="62"/>
                    </a:lnTo>
                    <a:lnTo>
                      <a:pt x="446" y="95"/>
                    </a:lnTo>
                    <a:lnTo>
                      <a:pt x="467" y="119"/>
                    </a:lnTo>
                    <a:lnTo>
                      <a:pt x="471" y="152"/>
                    </a:lnTo>
                    <a:lnTo>
                      <a:pt x="480" y="129"/>
                    </a:lnTo>
                    <a:lnTo>
                      <a:pt x="465" y="97"/>
                    </a:lnTo>
                    <a:lnTo>
                      <a:pt x="423" y="55"/>
                    </a:lnTo>
                    <a:lnTo>
                      <a:pt x="290" y="5"/>
                    </a:lnTo>
                    <a:lnTo>
                      <a:pt x="216" y="0"/>
                    </a:lnTo>
                    <a:lnTo>
                      <a:pt x="127" y="13"/>
                    </a:lnTo>
                    <a:lnTo>
                      <a:pt x="57" y="17"/>
                    </a:lnTo>
                    <a:lnTo>
                      <a:pt x="26" y="38"/>
                    </a:lnTo>
                    <a:lnTo>
                      <a:pt x="0" y="78"/>
                    </a:lnTo>
                    <a:lnTo>
                      <a:pt x="53" y="34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4" name="Freeform 276"/>
              <p:cNvSpPr>
                <a:spLocks/>
              </p:cNvSpPr>
              <p:nvPr/>
            </p:nvSpPr>
            <p:spPr bwMode="auto">
              <a:xfrm>
                <a:off x="2387" y="2205"/>
                <a:ext cx="738" cy="182"/>
              </a:xfrm>
              <a:custGeom>
                <a:avLst/>
                <a:gdLst/>
                <a:ahLst/>
                <a:cxnLst>
                  <a:cxn ang="0">
                    <a:pos x="30" y="323"/>
                  </a:cxn>
                  <a:cxn ang="0">
                    <a:pos x="344" y="8"/>
                  </a:cxn>
                  <a:cxn ang="0">
                    <a:pos x="878" y="0"/>
                  </a:cxn>
                  <a:cxn ang="0">
                    <a:pos x="1005" y="12"/>
                  </a:cxn>
                  <a:cxn ang="0">
                    <a:pos x="1111" y="42"/>
                  </a:cxn>
                  <a:cxn ang="0">
                    <a:pos x="1254" y="92"/>
                  </a:cxn>
                  <a:cxn ang="0">
                    <a:pos x="1474" y="149"/>
                  </a:cxn>
                  <a:cxn ang="0">
                    <a:pos x="1474" y="244"/>
                  </a:cxn>
                  <a:cxn ang="0">
                    <a:pos x="1205" y="303"/>
                  </a:cxn>
                  <a:cxn ang="0">
                    <a:pos x="1246" y="168"/>
                  </a:cxn>
                  <a:cxn ang="0">
                    <a:pos x="1218" y="133"/>
                  </a:cxn>
                  <a:cxn ang="0">
                    <a:pos x="1132" y="101"/>
                  </a:cxn>
                  <a:cxn ang="0">
                    <a:pos x="946" y="61"/>
                  </a:cxn>
                  <a:cxn ang="0">
                    <a:pos x="655" y="44"/>
                  </a:cxn>
                  <a:cxn ang="0">
                    <a:pos x="321" y="135"/>
                  </a:cxn>
                  <a:cxn ang="0">
                    <a:pos x="182" y="245"/>
                  </a:cxn>
                  <a:cxn ang="0">
                    <a:pos x="104" y="308"/>
                  </a:cxn>
                  <a:cxn ang="0">
                    <a:pos x="306" y="301"/>
                  </a:cxn>
                  <a:cxn ang="0">
                    <a:pos x="440" y="291"/>
                  </a:cxn>
                  <a:cxn ang="0">
                    <a:pos x="619" y="295"/>
                  </a:cxn>
                  <a:cxn ang="0">
                    <a:pos x="695" y="318"/>
                  </a:cxn>
                  <a:cxn ang="0">
                    <a:pos x="651" y="365"/>
                  </a:cxn>
                  <a:cxn ang="0">
                    <a:pos x="566" y="339"/>
                  </a:cxn>
                  <a:cxn ang="0">
                    <a:pos x="454" y="320"/>
                  </a:cxn>
                  <a:cxn ang="0">
                    <a:pos x="296" y="325"/>
                  </a:cxn>
                  <a:cxn ang="0">
                    <a:pos x="127" y="346"/>
                  </a:cxn>
                  <a:cxn ang="0">
                    <a:pos x="0" y="356"/>
                  </a:cxn>
                  <a:cxn ang="0">
                    <a:pos x="30" y="323"/>
                  </a:cxn>
                  <a:cxn ang="0">
                    <a:pos x="30" y="323"/>
                  </a:cxn>
                </a:cxnLst>
                <a:rect l="0" t="0" r="r" b="b"/>
                <a:pathLst>
                  <a:path w="1474" h="365">
                    <a:moveTo>
                      <a:pt x="30" y="323"/>
                    </a:moveTo>
                    <a:lnTo>
                      <a:pt x="344" y="8"/>
                    </a:lnTo>
                    <a:lnTo>
                      <a:pt x="878" y="0"/>
                    </a:lnTo>
                    <a:lnTo>
                      <a:pt x="1005" y="12"/>
                    </a:lnTo>
                    <a:lnTo>
                      <a:pt x="1111" y="42"/>
                    </a:lnTo>
                    <a:lnTo>
                      <a:pt x="1254" y="92"/>
                    </a:lnTo>
                    <a:lnTo>
                      <a:pt x="1474" y="149"/>
                    </a:lnTo>
                    <a:lnTo>
                      <a:pt x="1474" y="244"/>
                    </a:lnTo>
                    <a:lnTo>
                      <a:pt x="1205" y="303"/>
                    </a:lnTo>
                    <a:lnTo>
                      <a:pt x="1246" y="168"/>
                    </a:lnTo>
                    <a:lnTo>
                      <a:pt x="1218" y="133"/>
                    </a:lnTo>
                    <a:lnTo>
                      <a:pt x="1132" y="101"/>
                    </a:lnTo>
                    <a:lnTo>
                      <a:pt x="946" y="61"/>
                    </a:lnTo>
                    <a:lnTo>
                      <a:pt x="655" y="44"/>
                    </a:lnTo>
                    <a:lnTo>
                      <a:pt x="321" y="135"/>
                    </a:lnTo>
                    <a:lnTo>
                      <a:pt x="182" y="245"/>
                    </a:lnTo>
                    <a:lnTo>
                      <a:pt x="104" y="308"/>
                    </a:lnTo>
                    <a:lnTo>
                      <a:pt x="306" y="301"/>
                    </a:lnTo>
                    <a:lnTo>
                      <a:pt x="440" y="291"/>
                    </a:lnTo>
                    <a:lnTo>
                      <a:pt x="619" y="295"/>
                    </a:lnTo>
                    <a:lnTo>
                      <a:pt x="695" y="318"/>
                    </a:lnTo>
                    <a:lnTo>
                      <a:pt x="651" y="365"/>
                    </a:lnTo>
                    <a:lnTo>
                      <a:pt x="566" y="339"/>
                    </a:lnTo>
                    <a:lnTo>
                      <a:pt x="454" y="320"/>
                    </a:lnTo>
                    <a:lnTo>
                      <a:pt x="296" y="325"/>
                    </a:lnTo>
                    <a:lnTo>
                      <a:pt x="127" y="346"/>
                    </a:lnTo>
                    <a:lnTo>
                      <a:pt x="0" y="356"/>
                    </a:lnTo>
                    <a:lnTo>
                      <a:pt x="30" y="323"/>
                    </a:lnTo>
                    <a:lnTo>
                      <a:pt x="30" y="3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5" name="Freeform 277"/>
              <p:cNvSpPr>
                <a:spLocks/>
              </p:cNvSpPr>
              <p:nvPr/>
            </p:nvSpPr>
            <p:spPr bwMode="auto">
              <a:xfrm>
                <a:off x="2471" y="2218"/>
                <a:ext cx="65" cy="34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74" y="40"/>
                  </a:cxn>
                  <a:cxn ang="0">
                    <a:pos x="97" y="68"/>
                  </a:cxn>
                  <a:cxn ang="0">
                    <a:pos x="129" y="46"/>
                  </a:cxn>
                  <a:cxn ang="0">
                    <a:pos x="68" y="9"/>
                  </a:cxn>
                  <a:cxn ang="0">
                    <a:pos x="36" y="0"/>
                  </a:cxn>
                  <a:cxn ang="0">
                    <a:pos x="0" y="13"/>
                  </a:cxn>
                  <a:cxn ang="0">
                    <a:pos x="38" y="19"/>
                  </a:cxn>
                  <a:cxn ang="0">
                    <a:pos x="38" y="19"/>
                  </a:cxn>
                </a:cxnLst>
                <a:rect l="0" t="0" r="r" b="b"/>
                <a:pathLst>
                  <a:path w="129" h="68">
                    <a:moveTo>
                      <a:pt x="38" y="19"/>
                    </a:moveTo>
                    <a:lnTo>
                      <a:pt x="74" y="40"/>
                    </a:lnTo>
                    <a:lnTo>
                      <a:pt x="97" y="68"/>
                    </a:lnTo>
                    <a:lnTo>
                      <a:pt x="129" y="46"/>
                    </a:lnTo>
                    <a:lnTo>
                      <a:pt x="68" y="9"/>
                    </a:lnTo>
                    <a:lnTo>
                      <a:pt x="36" y="0"/>
                    </a:lnTo>
                    <a:lnTo>
                      <a:pt x="0" y="13"/>
                    </a:lnTo>
                    <a:lnTo>
                      <a:pt x="38" y="19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6" name="Freeform 278"/>
              <p:cNvSpPr>
                <a:spLocks/>
              </p:cNvSpPr>
              <p:nvPr/>
            </p:nvSpPr>
            <p:spPr bwMode="auto">
              <a:xfrm>
                <a:off x="2757" y="2350"/>
                <a:ext cx="76" cy="193"/>
              </a:xfrm>
              <a:custGeom>
                <a:avLst/>
                <a:gdLst/>
                <a:ahLst/>
                <a:cxnLst>
                  <a:cxn ang="0">
                    <a:pos x="7" y="36"/>
                  </a:cxn>
                  <a:cxn ang="0">
                    <a:pos x="36" y="93"/>
                  </a:cxn>
                  <a:cxn ang="0">
                    <a:pos x="49" y="179"/>
                  </a:cxn>
                  <a:cxn ang="0">
                    <a:pos x="59" y="234"/>
                  </a:cxn>
                  <a:cxn ang="0">
                    <a:pos x="82" y="291"/>
                  </a:cxn>
                  <a:cxn ang="0">
                    <a:pos x="122" y="342"/>
                  </a:cxn>
                  <a:cxn ang="0">
                    <a:pos x="152" y="386"/>
                  </a:cxn>
                  <a:cxn ang="0">
                    <a:pos x="139" y="342"/>
                  </a:cxn>
                  <a:cxn ang="0">
                    <a:pos x="91" y="264"/>
                  </a:cxn>
                  <a:cxn ang="0">
                    <a:pos x="70" y="192"/>
                  </a:cxn>
                  <a:cxn ang="0">
                    <a:pos x="59" y="116"/>
                  </a:cxn>
                  <a:cxn ang="0">
                    <a:pos x="45" y="82"/>
                  </a:cxn>
                  <a:cxn ang="0">
                    <a:pos x="21" y="36"/>
                  </a:cxn>
                  <a:cxn ang="0">
                    <a:pos x="26" y="19"/>
                  </a:cxn>
                  <a:cxn ang="0">
                    <a:pos x="63" y="17"/>
                  </a:cxn>
                  <a:cxn ang="0">
                    <a:pos x="112" y="46"/>
                  </a:cxn>
                  <a:cxn ang="0">
                    <a:pos x="99" y="6"/>
                  </a:cxn>
                  <a:cxn ang="0">
                    <a:pos x="49" y="0"/>
                  </a:cxn>
                  <a:cxn ang="0">
                    <a:pos x="25" y="0"/>
                  </a:cxn>
                  <a:cxn ang="0">
                    <a:pos x="0" y="10"/>
                  </a:cxn>
                  <a:cxn ang="0">
                    <a:pos x="7" y="36"/>
                  </a:cxn>
                  <a:cxn ang="0">
                    <a:pos x="7" y="36"/>
                  </a:cxn>
                </a:cxnLst>
                <a:rect l="0" t="0" r="r" b="b"/>
                <a:pathLst>
                  <a:path w="152" h="386">
                    <a:moveTo>
                      <a:pt x="7" y="36"/>
                    </a:moveTo>
                    <a:lnTo>
                      <a:pt x="36" y="93"/>
                    </a:lnTo>
                    <a:lnTo>
                      <a:pt x="49" y="179"/>
                    </a:lnTo>
                    <a:lnTo>
                      <a:pt x="59" y="234"/>
                    </a:lnTo>
                    <a:lnTo>
                      <a:pt x="82" y="291"/>
                    </a:lnTo>
                    <a:lnTo>
                      <a:pt x="122" y="342"/>
                    </a:lnTo>
                    <a:lnTo>
                      <a:pt x="152" y="386"/>
                    </a:lnTo>
                    <a:lnTo>
                      <a:pt x="139" y="342"/>
                    </a:lnTo>
                    <a:lnTo>
                      <a:pt x="91" y="264"/>
                    </a:lnTo>
                    <a:lnTo>
                      <a:pt x="70" y="192"/>
                    </a:lnTo>
                    <a:lnTo>
                      <a:pt x="59" y="116"/>
                    </a:lnTo>
                    <a:lnTo>
                      <a:pt x="45" y="82"/>
                    </a:lnTo>
                    <a:lnTo>
                      <a:pt x="21" y="36"/>
                    </a:lnTo>
                    <a:lnTo>
                      <a:pt x="26" y="19"/>
                    </a:lnTo>
                    <a:lnTo>
                      <a:pt x="63" y="17"/>
                    </a:lnTo>
                    <a:lnTo>
                      <a:pt x="112" y="46"/>
                    </a:lnTo>
                    <a:lnTo>
                      <a:pt x="99" y="6"/>
                    </a:lnTo>
                    <a:lnTo>
                      <a:pt x="49" y="0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7" y="36"/>
                    </a:lnTo>
                    <a:lnTo>
                      <a:pt x="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7" name="Freeform 279"/>
              <p:cNvSpPr>
                <a:spLocks/>
              </p:cNvSpPr>
              <p:nvPr/>
            </p:nvSpPr>
            <p:spPr bwMode="auto">
              <a:xfrm>
                <a:off x="2722" y="2402"/>
                <a:ext cx="247" cy="235"/>
              </a:xfrm>
              <a:custGeom>
                <a:avLst/>
                <a:gdLst/>
                <a:ahLst/>
                <a:cxnLst>
                  <a:cxn ang="0">
                    <a:pos x="133" y="273"/>
                  </a:cxn>
                  <a:cxn ang="0">
                    <a:pos x="155" y="289"/>
                  </a:cxn>
                  <a:cxn ang="0">
                    <a:pos x="188" y="289"/>
                  </a:cxn>
                  <a:cxn ang="0">
                    <a:pos x="214" y="268"/>
                  </a:cxn>
                  <a:cxn ang="0">
                    <a:pos x="245" y="287"/>
                  </a:cxn>
                  <a:cxn ang="0">
                    <a:pos x="285" y="279"/>
                  </a:cxn>
                  <a:cxn ang="0">
                    <a:pos x="298" y="247"/>
                  </a:cxn>
                  <a:cxn ang="0">
                    <a:pos x="344" y="256"/>
                  </a:cxn>
                  <a:cxn ang="0">
                    <a:pos x="387" y="232"/>
                  </a:cxn>
                  <a:cxn ang="0">
                    <a:pos x="406" y="173"/>
                  </a:cxn>
                  <a:cxn ang="0">
                    <a:pos x="431" y="156"/>
                  </a:cxn>
                  <a:cxn ang="0">
                    <a:pos x="454" y="142"/>
                  </a:cxn>
                  <a:cxn ang="0">
                    <a:pos x="479" y="100"/>
                  </a:cxn>
                  <a:cxn ang="0">
                    <a:pos x="465" y="0"/>
                  </a:cxn>
                  <a:cxn ang="0">
                    <a:pos x="494" y="72"/>
                  </a:cxn>
                  <a:cxn ang="0">
                    <a:pos x="490" y="119"/>
                  </a:cxn>
                  <a:cxn ang="0">
                    <a:pos x="456" y="169"/>
                  </a:cxn>
                  <a:cxn ang="0">
                    <a:pos x="437" y="194"/>
                  </a:cxn>
                  <a:cxn ang="0">
                    <a:pos x="395" y="287"/>
                  </a:cxn>
                  <a:cxn ang="0">
                    <a:pos x="363" y="380"/>
                  </a:cxn>
                  <a:cxn ang="0">
                    <a:pos x="328" y="446"/>
                  </a:cxn>
                  <a:cxn ang="0">
                    <a:pos x="262" y="469"/>
                  </a:cxn>
                  <a:cxn ang="0">
                    <a:pos x="209" y="422"/>
                  </a:cxn>
                  <a:cxn ang="0">
                    <a:pos x="74" y="357"/>
                  </a:cxn>
                  <a:cxn ang="0">
                    <a:pos x="0" y="262"/>
                  </a:cxn>
                  <a:cxn ang="0">
                    <a:pos x="66" y="192"/>
                  </a:cxn>
                  <a:cxn ang="0">
                    <a:pos x="64" y="131"/>
                  </a:cxn>
                  <a:cxn ang="0">
                    <a:pos x="47" y="99"/>
                  </a:cxn>
                  <a:cxn ang="0">
                    <a:pos x="76" y="121"/>
                  </a:cxn>
                  <a:cxn ang="0">
                    <a:pos x="81" y="178"/>
                  </a:cxn>
                  <a:cxn ang="0">
                    <a:pos x="102" y="220"/>
                  </a:cxn>
                  <a:cxn ang="0">
                    <a:pos x="133" y="273"/>
                  </a:cxn>
                  <a:cxn ang="0">
                    <a:pos x="133" y="273"/>
                  </a:cxn>
                </a:cxnLst>
                <a:rect l="0" t="0" r="r" b="b"/>
                <a:pathLst>
                  <a:path w="494" h="469">
                    <a:moveTo>
                      <a:pt x="133" y="273"/>
                    </a:moveTo>
                    <a:lnTo>
                      <a:pt x="155" y="289"/>
                    </a:lnTo>
                    <a:lnTo>
                      <a:pt x="188" y="289"/>
                    </a:lnTo>
                    <a:lnTo>
                      <a:pt x="214" y="268"/>
                    </a:lnTo>
                    <a:lnTo>
                      <a:pt x="245" y="287"/>
                    </a:lnTo>
                    <a:lnTo>
                      <a:pt x="285" y="279"/>
                    </a:lnTo>
                    <a:lnTo>
                      <a:pt x="298" y="247"/>
                    </a:lnTo>
                    <a:lnTo>
                      <a:pt x="344" y="256"/>
                    </a:lnTo>
                    <a:lnTo>
                      <a:pt x="387" y="232"/>
                    </a:lnTo>
                    <a:lnTo>
                      <a:pt x="406" y="173"/>
                    </a:lnTo>
                    <a:lnTo>
                      <a:pt x="431" y="156"/>
                    </a:lnTo>
                    <a:lnTo>
                      <a:pt x="454" y="142"/>
                    </a:lnTo>
                    <a:lnTo>
                      <a:pt x="479" y="100"/>
                    </a:lnTo>
                    <a:lnTo>
                      <a:pt x="465" y="0"/>
                    </a:lnTo>
                    <a:lnTo>
                      <a:pt x="494" y="72"/>
                    </a:lnTo>
                    <a:lnTo>
                      <a:pt x="490" y="119"/>
                    </a:lnTo>
                    <a:lnTo>
                      <a:pt x="456" y="169"/>
                    </a:lnTo>
                    <a:lnTo>
                      <a:pt x="437" y="194"/>
                    </a:lnTo>
                    <a:lnTo>
                      <a:pt x="395" y="287"/>
                    </a:lnTo>
                    <a:lnTo>
                      <a:pt x="363" y="380"/>
                    </a:lnTo>
                    <a:lnTo>
                      <a:pt x="328" y="446"/>
                    </a:lnTo>
                    <a:lnTo>
                      <a:pt x="262" y="469"/>
                    </a:lnTo>
                    <a:lnTo>
                      <a:pt x="209" y="422"/>
                    </a:lnTo>
                    <a:lnTo>
                      <a:pt x="74" y="357"/>
                    </a:lnTo>
                    <a:lnTo>
                      <a:pt x="0" y="262"/>
                    </a:lnTo>
                    <a:lnTo>
                      <a:pt x="66" y="192"/>
                    </a:lnTo>
                    <a:lnTo>
                      <a:pt x="64" y="131"/>
                    </a:lnTo>
                    <a:lnTo>
                      <a:pt x="47" y="99"/>
                    </a:lnTo>
                    <a:lnTo>
                      <a:pt x="76" y="121"/>
                    </a:lnTo>
                    <a:lnTo>
                      <a:pt x="81" y="178"/>
                    </a:lnTo>
                    <a:lnTo>
                      <a:pt x="102" y="220"/>
                    </a:lnTo>
                    <a:lnTo>
                      <a:pt x="133" y="273"/>
                    </a:lnTo>
                    <a:lnTo>
                      <a:pt x="133" y="2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8" name="Freeform 280"/>
              <p:cNvSpPr>
                <a:spLocks/>
              </p:cNvSpPr>
              <p:nvPr/>
            </p:nvSpPr>
            <p:spPr bwMode="auto">
              <a:xfrm>
                <a:off x="2800" y="2336"/>
                <a:ext cx="65" cy="171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21" y="81"/>
                  </a:cxn>
                  <a:cxn ang="0">
                    <a:pos x="38" y="140"/>
                  </a:cxn>
                  <a:cxn ang="0">
                    <a:pos x="52" y="205"/>
                  </a:cxn>
                  <a:cxn ang="0">
                    <a:pos x="65" y="254"/>
                  </a:cxn>
                  <a:cxn ang="0">
                    <a:pos x="130" y="342"/>
                  </a:cxn>
                  <a:cxn ang="0">
                    <a:pos x="132" y="298"/>
                  </a:cxn>
                  <a:cxn ang="0">
                    <a:pos x="99" y="233"/>
                  </a:cxn>
                  <a:cxn ang="0">
                    <a:pos x="82" y="195"/>
                  </a:cxn>
                  <a:cxn ang="0">
                    <a:pos x="73" y="161"/>
                  </a:cxn>
                  <a:cxn ang="0">
                    <a:pos x="46" y="91"/>
                  </a:cxn>
                  <a:cxn ang="0">
                    <a:pos x="18" y="49"/>
                  </a:cxn>
                  <a:cxn ang="0">
                    <a:pos x="42" y="26"/>
                  </a:cxn>
                  <a:cxn ang="0">
                    <a:pos x="71" y="32"/>
                  </a:cxn>
                  <a:cxn ang="0">
                    <a:pos x="76" y="11"/>
                  </a:cxn>
                  <a:cxn ang="0">
                    <a:pos x="40" y="0"/>
                  </a:cxn>
                  <a:cxn ang="0">
                    <a:pos x="14" y="9"/>
                  </a:cxn>
                  <a:cxn ang="0">
                    <a:pos x="4" y="34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132" h="342">
                    <a:moveTo>
                      <a:pt x="0" y="47"/>
                    </a:moveTo>
                    <a:lnTo>
                      <a:pt x="21" y="81"/>
                    </a:lnTo>
                    <a:lnTo>
                      <a:pt x="38" y="140"/>
                    </a:lnTo>
                    <a:lnTo>
                      <a:pt x="52" y="205"/>
                    </a:lnTo>
                    <a:lnTo>
                      <a:pt x="65" y="254"/>
                    </a:lnTo>
                    <a:lnTo>
                      <a:pt x="130" y="342"/>
                    </a:lnTo>
                    <a:lnTo>
                      <a:pt x="132" y="298"/>
                    </a:lnTo>
                    <a:lnTo>
                      <a:pt x="99" y="233"/>
                    </a:lnTo>
                    <a:lnTo>
                      <a:pt x="82" y="195"/>
                    </a:lnTo>
                    <a:lnTo>
                      <a:pt x="73" y="161"/>
                    </a:lnTo>
                    <a:lnTo>
                      <a:pt x="46" y="91"/>
                    </a:lnTo>
                    <a:lnTo>
                      <a:pt x="18" y="49"/>
                    </a:lnTo>
                    <a:lnTo>
                      <a:pt x="42" y="26"/>
                    </a:lnTo>
                    <a:lnTo>
                      <a:pt x="71" y="32"/>
                    </a:lnTo>
                    <a:lnTo>
                      <a:pt x="76" y="11"/>
                    </a:lnTo>
                    <a:lnTo>
                      <a:pt x="40" y="0"/>
                    </a:lnTo>
                    <a:lnTo>
                      <a:pt x="14" y="9"/>
                    </a:lnTo>
                    <a:lnTo>
                      <a:pt x="4" y="3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9" name="Freeform 281"/>
              <p:cNvSpPr>
                <a:spLocks/>
              </p:cNvSpPr>
              <p:nvPr/>
            </p:nvSpPr>
            <p:spPr bwMode="auto">
              <a:xfrm>
                <a:off x="2820" y="2340"/>
                <a:ext cx="138" cy="1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61"/>
                  </a:cxn>
                  <a:cxn ang="0">
                    <a:pos x="112" y="147"/>
                  </a:cxn>
                  <a:cxn ang="0">
                    <a:pos x="145" y="211"/>
                  </a:cxn>
                  <a:cxn ang="0">
                    <a:pos x="181" y="247"/>
                  </a:cxn>
                  <a:cxn ang="0">
                    <a:pos x="206" y="278"/>
                  </a:cxn>
                  <a:cxn ang="0">
                    <a:pos x="223" y="205"/>
                  </a:cxn>
                  <a:cxn ang="0">
                    <a:pos x="200" y="175"/>
                  </a:cxn>
                  <a:cxn ang="0">
                    <a:pos x="192" y="137"/>
                  </a:cxn>
                  <a:cxn ang="0">
                    <a:pos x="200" y="99"/>
                  </a:cxn>
                  <a:cxn ang="0">
                    <a:pos x="215" y="78"/>
                  </a:cxn>
                  <a:cxn ang="0">
                    <a:pos x="232" y="80"/>
                  </a:cxn>
                  <a:cxn ang="0">
                    <a:pos x="278" y="116"/>
                  </a:cxn>
                  <a:cxn ang="0">
                    <a:pos x="270" y="88"/>
                  </a:cxn>
                  <a:cxn ang="0">
                    <a:pos x="245" y="71"/>
                  </a:cxn>
                  <a:cxn ang="0">
                    <a:pos x="219" y="63"/>
                  </a:cxn>
                  <a:cxn ang="0">
                    <a:pos x="194" y="76"/>
                  </a:cxn>
                  <a:cxn ang="0">
                    <a:pos x="179" y="114"/>
                  </a:cxn>
                  <a:cxn ang="0">
                    <a:pos x="177" y="143"/>
                  </a:cxn>
                  <a:cxn ang="0">
                    <a:pos x="137" y="152"/>
                  </a:cxn>
                  <a:cxn ang="0">
                    <a:pos x="105" y="90"/>
                  </a:cxn>
                  <a:cxn ang="0">
                    <a:pos x="92" y="46"/>
                  </a:cxn>
                  <a:cxn ang="0">
                    <a:pos x="55" y="12"/>
                  </a:cxn>
                  <a:cxn ang="0">
                    <a:pos x="29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8" h="278">
                    <a:moveTo>
                      <a:pt x="0" y="0"/>
                    </a:moveTo>
                    <a:lnTo>
                      <a:pt x="76" y="61"/>
                    </a:lnTo>
                    <a:lnTo>
                      <a:pt x="112" y="147"/>
                    </a:lnTo>
                    <a:lnTo>
                      <a:pt x="145" y="211"/>
                    </a:lnTo>
                    <a:lnTo>
                      <a:pt x="181" y="247"/>
                    </a:lnTo>
                    <a:lnTo>
                      <a:pt x="206" y="278"/>
                    </a:lnTo>
                    <a:lnTo>
                      <a:pt x="223" y="205"/>
                    </a:lnTo>
                    <a:lnTo>
                      <a:pt x="200" y="175"/>
                    </a:lnTo>
                    <a:lnTo>
                      <a:pt x="192" y="137"/>
                    </a:lnTo>
                    <a:lnTo>
                      <a:pt x="200" y="99"/>
                    </a:lnTo>
                    <a:lnTo>
                      <a:pt x="215" y="78"/>
                    </a:lnTo>
                    <a:lnTo>
                      <a:pt x="232" y="80"/>
                    </a:lnTo>
                    <a:lnTo>
                      <a:pt x="278" y="116"/>
                    </a:lnTo>
                    <a:lnTo>
                      <a:pt x="270" y="88"/>
                    </a:lnTo>
                    <a:lnTo>
                      <a:pt x="245" y="71"/>
                    </a:lnTo>
                    <a:lnTo>
                      <a:pt x="219" y="63"/>
                    </a:lnTo>
                    <a:lnTo>
                      <a:pt x="194" y="76"/>
                    </a:lnTo>
                    <a:lnTo>
                      <a:pt x="179" y="114"/>
                    </a:lnTo>
                    <a:lnTo>
                      <a:pt x="177" y="143"/>
                    </a:lnTo>
                    <a:lnTo>
                      <a:pt x="137" y="152"/>
                    </a:lnTo>
                    <a:lnTo>
                      <a:pt x="105" y="90"/>
                    </a:lnTo>
                    <a:lnTo>
                      <a:pt x="92" y="46"/>
                    </a:lnTo>
                    <a:lnTo>
                      <a:pt x="55" y="12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0" name="Freeform 282"/>
              <p:cNvSpPr>
                <a:spLocks/>
              </p:cNvSpPr>
              <p:nvPr/>
            </p:nvSpPr>
            <p:spPr bwMode="auto">
              <a:xfrm>
                <a:off x="2699" y="2354"/>
                <a:ext cx="86" cy="120"/>
              </a:xfrm>
              <a:custGeom>
                <a:avLst/>
                <a:gdLst/>
                <a:ahLst/>
                <a:cxnLst>
                  <a:cxn ang="0">
                    <a:pos x="131" y="140"/>
                  </a:cxn>
                  <a:cxn ang="0">
                    <a:pos x="116" y="239"/>
                  </a:cxn>
                  <a:cxn ang="0">
                    <a:pos x="85" y="203"/>
                  </a:cxn>
                  <a:cxn ang="0">
                    <a:pos x="89" y="137"/>
                  </a:cxn>
                  <a:cxn ang="0">
                    <a:pos x="53" y="89"/>
                  </a:cxn>
                  <a:cxn ang="0">
                    <a:pos x="49" y="70"/>
                  </a:cxn>
                  <a:cxn ang="0">
                    <a:pos x="0" y="0"/>
                  </a:cxn>
                  <a:cxn ang="0">
                    <a:pos x="135" y="32"/>
                  </a:cxn>
                  <a:cxn ang="0">
                    <a:pos x="171" y="125"/>
                  </a:cxn>
                  <a:cxn ang="0">
                    <a:pos x="173" y="157"/>
                  </a:cxn>
                  <a:cxn ang="0">
                    <a:pos x="158" y="133"/>
                  </a:cxn>
                  <a:cxn ang="0">
                    <a:pos x="146" y="133"/>
                  </a:cxn>
                  <a:cxn ang="0">
                    <a:pos x="131" y="140"/>
                  </a:cxn>
                  <a:cxn ang="0">
                    <a:pos x="131" y="140"/>
                  </a:cxn>
                </a:cxnLst>
                <a:rect l="0" t="0" r="r" b="b"/>
                <a:pathLst>
                  <a:path w="173" h="239">
                    <a:moveTo>
                      <a:pt x="131" y="140"/>
                    </a:moveTo>
                    <a:lnTo>
                      <a:pt x="116" y="239"/>
                    </a:lnTo>
                    <a:lnTo>
                      <a:pt x="85" y="203"/>
                    </a:lnTo>
                    <a:lnTo>
                      <a:pt x="89" y="137"/>
                    </a:lnTo>
                    <a:lnTo>
                      <a:pt x="53" y="89"/>
                    </a:lnTo>
                    <a:lnTo>
                      <a:pt x="49" y="70"/>
                    </a:lnTo>
                    <a:lnTo>
                      <a:pt x="0" y="0"/>
                    </a:lnTo>
                    <a:lnTo>
                      <a:pt x="135" y="32"/>
                    </a:lnTo>
                    <a:lnTo>
                      <a:pt x="171" y="125"/>
                    </a:lnTo>
                    <a:lnTo>
                      <a:pt x="173" y="157"/>
                    </a:lnTo>
                    <a:lnTo>
                      <a:pt x="158" y="133"/>
                    </a:lnTo>
                    <a:lnTo>
                      <a:pt x="146" y="133"/>
                    </a:lnTo>
                    <a:lnTo>
                      <a:pt x="131" y="140"/>
                    </a:lnTo>
                    <a:lnTo>
                      <a:pt x="131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1" name="Freeform 283"/>
              <p:cNvSpPr>
                <a:spLocks/>
              </p:cNvSpPr>
              <p:nvPr/>
            </p:nvSpPr>
            <p:spPr bwMode="auto">
              <a:xfrm>
                <a:off x="2487" y="1657"/>
                <a:ext cx="113" cy="178"/>
              </a:xfrm>
              <a:custGeom>
                <a:avLst/>
                <a:gdLst/>
                <a:ahLst/>
                <a:cxnLst>
                  <a:cxn ang="0">
                    <a:pos x="198" y="27"/>
                  </a:cxn>
                  <a:cxn ang="0">
                    <a:pos x="215" y="95"/>
                  </a:cxn>
                  <a:cxn ang="0">
                    <a:pos x="186" y="331"/>
                  </a:cxn>
                  <a:cxn ang="0">
                    <a:pos x="179" y="234"/>
                  </a:cxn>
                  <a:cxn ang="0">
                    <a:pos x="133" y="168"/>
                  </a:cxn>
                  <a:cxn ang="0">
                    <a:pos x="88" y="126"/>
                  </a:cxn>
                  <a:cxn ang="0">
                    <a:pos x="53" y="137"/>
                  </a:cxn>
                  <a:cxn ang="0">
                    <a:pos x="116" y="94"/>
                  </a:cxn>
                  <a:cxn ang="0">
                    <a:pos x="162" y="29"/>
                  </a:cxn>
                  <a:cxn ang="0">
                    <a:pos x="31" y="139"/>
                  </a:cxn>
                  <a:cxn ang="0">
                    <a:pos x="0" y="156"/>
                  </a:cxn>
                  <a:cxn ang="0">
                    <a:pos x="40" y="154"/>
                  </a:cxn>
                  <a:cxn ang="0">
                    <a:pos x="76" y="149"/>
                  </a:cxn>
                  <a:cxn ang="0">
                    <a:pos x="127" y="179"/>
                  </a:cxn>
                  <a:cxn ang="0">
                    <a:pos x="158" y="248"/>
                  </a:cxn>
                  <a:cxn ang="0">
                    <a:pos x="124" y="240"/>
                  </a:cxn>
                  <a:cxn ang="0">
                    <a:pos x="192" y="356"/>
                  </a:cxn>
                  <a:cxn ang="0">
                    <a:pos x="211" y="251"/>
                  </a:cxn>
                  <a:cxn ang="0">
                    <a:pos x="226" y="90"/>
                  </a:cxn>
                  <a:cxn ang="0">
                    <a:pos x="226" y="61"/>
                  </a:cxn>
                  <a:cxn ang="0">
                    <a:pos x="200" y="0"/>
                  </a:cxn>
                  <a:cxn ang="0">
                    <a:pos x="198" y="27"/>
                  </a:cxn>
                  <a:cxn ang="0">
                    <a:pos x="198" y="27"/>
                  </a:cxn>
                </a:cxnLst>
                <a:rect l="0" t="0" r="r" b="b"/>
                <a:pathLst>
                  <a:path w="226" h="356">
                    <a:moveTo>
                      <a:pt x="198" y="27"/>
                    </a:moveTo>
                    <a:lnTo>
                      <a:pt x="215" y="95"/>
                    </a:lnTo>
                    <a:lnTo>
                      <a:pt x="186" y="331"/>
                    </a:lnTo>
                    <a:lnTo>
                      <a:pt x="179" y="234"/>
                    </a:lnTo>
                    <a:lnTo>
                      <a:pt x="133" y="168"/>
                    </a:lnTo>
                    <a:lnTo>
                      <a:pt x="88" y="126"/>
                    </a:lnTo>
                    <a:lnTo>
                      <a:pt x="53" y="137"/>
                    </a:lnTo>
                    <a:lnTo>
                      <a:pt x="116" y="94"/>
                    </a:lnTo>
                    <a:lnTo>
                      <a:pt x="162" y="29"/>
                    </a:lnTo>
                    <a:lnTo>
                      <a:pt x="31" y="139"/>
                    </a:lnTo>
                    <a:lnTo>
                      <a:pt x="0" y="156"/>
                    </a:lnTo>
                    <a:lnTo>
                      <a:pt x="40" y="154"/>
                    </a:lnTo>
                    <a:lnTo>
                      <a:pt x="76" y="149"/>
                    </a:lnTo>
                    <a:lnTo>
                      <a:pt x="127" y="179"/>
                    </a:lnTo>
                    <a:lnTo>
                      <a:pt x="158" y="248"/>
                    </a:lnTo>
                    <a:lnTo>
                      <a:pt x="124" y="240"/>
                    </a:lnTo>
                    <a:lnTo>
                      <a:pt x="192" y="356"/>
                    </a:lnTo>
                    <a:lnTo>
                      <a:pt x="211" y="251"/>
                    </a:lnTo>
                    <a:lnTo>
                      <a:pt x="226" y="90"/>
                    </a:lnTo>
                    <a:lnTo>
                      <a:pt x="226" y="61"/>
                    </a:lnTo>
                    <a:lnTo>
                      <a:pt x="200" y="0"/>
                    </a:lnTo>
                    <a:lnTo>
                      <a:pt x="198" y="27"/>
                    </a:lnTo>
                    <a:lnTo>
                      <a:pt x="19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2" name="Freeform 284"/>
              <p:cNvSpPr>
                <a:spLocks/>
              </p:cNvSpPr>
              <p:nvPr/>
            </p:nvSpPr>
            <p:spPr bwMode="auto">
              <a:xfrm>
                <a:off x="2319" y="1536"/>
                <a:ext cx="194" cy="288"/>
              </a:xfrm>
              <a:custGeom>
                <a:avLst/>
                <a:gdLst/>
                <a:ahLst/>
                <a:cxnLst>
                  <a:cxn ang="0">
                    <a:pos x="353" y="369"/>
                  </a:cxn>
                  <a:cxn ang="0">
                    <a:pos x="275" y="460"/>
                  </a:cxn>
                  <a:cxn ang="0">
                    <a:pos x="241" y="576"/>
                  </a:cxn>
                  <a:cxn ang="0">
                    <a:pos x="108" y="367"/>
                  </a:cxn>
                  <a:cxn ang="0">
                    <a:pos x="34" y="228"/>
                  </a:cxn>
                  <a:cxn ang="0">
                    <a:pos x="0" y="145"/>
                  </a:cxn>
                  <a:cxn ang="0">
                    <a:pos x="30" y="50"/>
                  </a:cxn>
                  <a:cxn ang="0">
                    <a:pos x="116" y="0"/>
                  </a:cxn>
                  <a:cxn ang="0">
                    <a:pos x="34" y="65"/>
                  </a:cxn>
                  <a:cxn ang="0">
                    <a:pos x="51" y="107"/>
                  </a:cxn>
                  <a:cxn ang="0">
                    <a:pos x="135" y="213"/>
                  </a:cxn>
                  <a:cxn ang="0">
                    <a:pos x="53" y="171"/>
                  </a:cxn>
                  <a:cxn ang="0">
                    <a:pos x="97" y="308"/>
                  </a:cxn>
                  <a:cxn ang="0">
                    <a:pos x="237" y="546"/>
                  </a:cxn>
                  <a:cxn ang="0">
                    <a:pos x="262" y="453"/>
                  </a:cxn>
                  <a:cxn ang="0">
                    <a:pos x="329" y="375"/>
                  </a:cxn>
                  <a:cxn ang="0">
                    <a:pos x="249" y="274"/>
                  </a:cxn>
                  <a:cxn ang="0">
                    <a:pos x="387" y="369"/>
                  </a:cxn>
                  <a:cxn ang="0">
                    <a:pos x="372" y="392"/>
                  </a:cxn>
                  <a:cxn ang="0">
                    <a:pos x="353" y="369"/>
                  </a:cxn>
                  <a:cxn ang="0">
                    <a:pos x="353" y="369"/>
                  </a:cxn>
                </a:cxnLst>
                <a:rect l="0" t="0" r="r" b="b"/>
                <a:pathLst>
                  <a:path w="387" h="576">
                    <a:moveTo>
                      <a:pt x="353" y="369"/>
                    </a:moveTo>
                    <a:lnTo>
                      <a:pt x="275" y="460"/>
                    </a:lnTo>
                    <a:lnTo>
                      <a:pt x="241" y="576"/>
                    </a:lnTo>
                    <a:lnTo>
                      <a:pt x="108" y="367"/>
                    </a:lnTo>
                    <a:lnTo>
                      <a:pt x="34" y="228"/>
                    </a:lnTo>
                    <a:lnTo>
                      <a:pt x="0" y="145"/>
                    </a:lnTo>
                    <a:lnTo>
                      <a:pt x="30" y="50"/>
                    </a:lnTo>
                    <a:lnTo>
                      <a:pt x="116" y="0"/>
                    </a:lnTo>
                    <a:lnTo>
                      <a:pt x="34" y="65"/>
                    </a:lnTo>
                    <a:lnTo>
                      <a:pt x="51" y="107"/>
                    </a:lnTo>
                    <a:lnTo>
                      <a:pt x="135" y="213"/>
                    </a:lnTo>
                    <a:lnTo>
                      <a:pt x="53" y="171"/>
                    </a:lnTo>
                    <a:lnTo>
                      <a:pt x="97" y="308"/>
                    </a:lnTo>
                    <a:lnTo>
                      <a:pt x="237" y="546"/>
                    </a:lnTo>
                    <a:lnTo>
                      <a:pt x="262" y="453"/>
                    </a:lnTo>
                    <a:lnTo>
                      <a:pt x="329" y="375"/>
                    </a:lnTo>
                    <a:lnTo>
                      <a:pt x="249" y="274"/>
                    </a:lnTo>
                    <a:lnTo>
                      <a:pt x="387" y="369"/>
                    </a:lnTo>
                    <a:lnTo>
                      <a:pt x="372" y="392"/>
                    </a:lnTo>
                    <a:lnTo>
                      <a:pt x="353" y="369"/>
                    </a:lnTo>
                    <a:lnTo>
                      <a:pt x="353" y="3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3" name="Freeform 285"/>
              <p:cNvSpPr>
                <a:spLocks/>
              </p:cNvSpPr>
              <p:nvPr/>
            </p:nvSpPr>
            <p:spPr bwMode="auto">
              <a:xfrm>
                <a:off x="2465" y="1711"/>
                <a:ext cx="90" cy="439"/>
              </a:xfrm>
              <a:custGeom>
                <a:avLst/>
                <a:gdLst/>
                <a:ahLst/>
                <a:cxnLst>
                  <a:cxn ang="0">
                    <a:pos x="23" y="64"/>
                  </a:cxn>
                  <a:cxn ang="0">
                    <a:pos x="56" y="188"/>
                  </a:cxn>
                  <a:cxn ang="0">
                    <a:pos x="42" y="300"/>
                  </a:cxn>
                  <a:cxn ang="0">
                    <a:pos x="120" y="230"/>
                  </a:cxn>
                  <a:cxn ang="0">
                    <a:pos x="38" y="363"/>
                  </a:cxn>
                  <a:cxn ang="0">
                    <a:pos x="0" y="631"/>
                  </a:cxn>
                  <a:cxn ang="0">
                    <a:pos x="6" y="842"/>
                  </a:cxn>
                  <a:cxn ang="0">
                    <a:pos x="75" y="851"/>
                  </a:cxn>
                  <a:cxn ang="0">
                    <a:pos x="149" y="878"/>
                  </a:cxn>
                  <a:cxn ang="0">
                    <a:pos x="179" y="616"/>
                  </a:cxn>
                  <a:cxn ang="0">
                    <a:pos x="179" y="574"/>
                  </a:cxn>
                  <a:cxn ang="0">
                    <a:pos x="177" y="505"/>
                  </a:cxn>
                  <a:cxn ang="0">
                    <a:pos x="177" y="439"/>
                  </a:cxn>
                  <a:cxn ang="0">
                    <a:pos x="175" y="410"/>
                  </a:cxn>
                  <a:cxn ang="0">
                    <a:pos x="168" y="287"/>
                  </a:cxn>
                  <a:cxn ang="0">
                    <a:pos x="76" y="389"/>
                  </a:cxn>
                  <a:cxn ang="0">
                    <a:pos x="151" y="224"/>
                  </a:cxn>
                  <a:cxn ang="0">
                    <a:pos x="149" y="186"/>
                  </a:cxn>
                  <a:cxn ang="0">
                    <a:pos x="116" y="163"/>
                  </a:cxn>
                  <a:cxn ang="0">
                    <a:pos x="75" y="135"/>
                  </a:cxn>
                  <a:cxn ang="0">
                    <a:pos x="75" y="80"/>
                  </a:cxn>
                  <a:cxn ang="0">
                    <a:pos x="109" y="38"/>
                  </a:cxn>
                  <a:cxn ang="0">
                    <a:pos x="50" y="0"/>
                  </a:cxn>
                  <a:cxn ang="0">
                    <a:pos x="25" y="53"/>
                  </a:cxn>
                  <a:cxn ang="0">
                    <a:pos x="23" y="64"/>
                  </a:cxn>
                  <a:cxn ang="0">
                    <a:pos x="23" y="64"/>
                  </a:cxn>
                </a:cxnLst>
                <a:rect l="0" t="0" r="r" b="b"/>
                <a:pathLst>
                  <a:path w="179" h="878">
                    <a:moveTo>
                      <a:pt x="23" y="64"/>
                    </a:moveTo>
                    <a:lnTo>
                      <a:pt x="56" y="188"/>
                    </a:lnTo>
                    <a:lnTo>
                      <a:pt x="42" y="300"/>
                    </a:lnTo>
                    <a:lnTo>
                      <a:pt x="120" y="230"/>
                    </a:lnTo>
                    <a:lnTo>
                      <a:pt x="38" y="363"/>
                    </a:lnTo>
                    <a:lnTo>
                      <a:pt x="0" y="631"/>
                    </a:lnTo>
                    <a:lnTo>
                      <a:pt x="6" y="842"/>
                    </a:lnTo>
                    <a:lnTo>
                      <a:pt x="75" y="851"/>
                    </a:lnTo>
                    <a:lnTo>
                      <a:pt x="149" y="878"/>
                    </a:lnTo>
                    <a:lnTo>
                      <a:pt x="179" y="616"/>
                    </a:lnTo>
                    <a:lnTo>
                      <a:pt x="179" y="574"/>
                    </a:lnTo>
                    <a:lnTo>
                      <a:pt x="177" y="505"/>
                    </a:lnTo>
                    <a:lnTo>
                      <a:pt x="177" y="439"/>
                    </a:lnTo>
                    <a:lnTo>
                      <a:pt x="175" y="410"/>
                    </a:lnTo>
                    <a:lnTo>
                      <a:pt x="168" y="287"/>
                    </a:lnTo>
                    <a:lnTo>
                      <a:pt x="76" y="389"/>
                    </a:lnTo>
                    <a:lnTo>
                      <a:pt x="151" y="224"/>
                    </a:lnTo>
                    <a:lnTo>
                      <a:pt x="149" y="186"/>
                    </a:lnTo>
                    <a:lnTo>
                      <a:pt x="116" y="163"/>
                    </a:lnTo>
                    <a:lnTo>
                      <a:pt x="75" y="135"/>
                    </a:lnTo>
                    <a:lnTo>
                      <a:pt x="75" y="80"/>
                    </a:lnTo>
                    <a:lnTo>
                      <a:pt x="109" y="38"/>
                    </a:lnTo>
                    <a:lnTo>
                      <a:pt x="50" y="0"/>
                    </a:lnTo>
                    <a:lnTo>
                      <a:pt x="25" y="53"/>
                    </a:lnTo>
                    <a:lnTo>
                      <a:pt x="23" y="64"/>
                    </a:lnTo>
                    <a:lnTo>
                      <a:pt x="23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4" name="Freeform 286"/>
              <p:cNvSpPr>
                <a:spLocks/>
              </p:cNvSpPr>
              <p:nvPr/>
            </p:nvSpPr>
            <p:spPr bwMode="auto">
              <a:xfrm>
                <a:off x="2526" y="1741"/>
                <a:ext cx="32" cy="6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87"/>
                  </a:cxn>
                  <a:cxn ang="0">
                    <a:pos x="34" y="123"/>
                  </a:cxn>
                  <a:cxn ang="0">
                    <a:pos x="36" y="85"/>
                  </a:cxn>
                  <a:cxn ang="0">
                    <a:pos x="65" y="3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65" h="123">
                    <a:moveTo>
                      <a:pt x="36" y="0"/>
                    </a:moveTo>
                    <a:lnTo>
                      <a:pt x="0" y="87"/>
                    </a:lnTo>
                    <a:lnTo>
                      <a:pt x="34" y="123"/>
                    </a:lnTo>
                    <a:lnTo>
                      <a:pt x="36" y="85"/>
                    </a:lnTo>
                    <a:lnTo>
                      <a:pt x="65" y="3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5" name="Freeform 287"/>
              <p:cNvSpPr>
                <a:spLocks/>
              </p:cNvSpPr>
              <p:nvPr/>
            </p:nvSpPr>
            <p:spPr bwMode="auto">
              <a:xfrm>
                <a:off x="2450" y="1792"/>
                <a:ext cx="49" cy="349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57" y="93"/>
                  </a:cxn>
                  <a:cxn ang="0">
                    <a:pos x="2" y="449"/>
                  </a:cxn>
                  <a:cxn ang="0">
                    <a:pos x="0" y="698"/>
                  </a:cxn>
                  <a:cxn ang="0">
                    <a:pos x="27" y="690"/>
                  </a:cxn>
                  <a:cxn ang="0">
                    <a:pos x="42" y="466"/>
                  </a:cxn>
                  <a:cxn ang="0">
                    <a:pos x="53" y="259"/>
                  </a:cxn>
                  <a:cxn ang="0">
                    <a:pos x="99" y="73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9" h="698">
                    <a:moveTo>
                      <a:pt x="84" y="0"/>
                    </a:moveTo>
                    <a:lnTo>
                      <a:pt x="57" y="93"/>
                    </a:lnTo>
                    <a:lnTo>
                      <a:pt x="2" y="449"/>
                    </a:lnTo>
                    <a:lnTo>
                      <a:pt x="0" y="698"/>
                    </a:lnTo>
                    <a:lnTo>
                      <a:pt x="27" y="690"/>
                    </a:lnTo>
                    <a:lnTo>
                      <a:pt x="42" y="466"/>
                    </a:lnTo>
                    <a:lnTo>
                      <a:pt x="53" y="259"/>
                    </a:lnTo>
                    <a:lnTo>
                      <a:pt x="99" y="73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6" name="Freeform 288"/>
              <p:cNvSpPr>
                <a:spLocks/>
              </p:cNvSpPr>
              <p:nvPr/>
            </p:nvSpPr>
            <p:spPr bwMode="auto">
              <a:xfrm>
                <a:off x="2524" y="1766"/>
                <a:ext cx="23" cy="181"/>
              </a:xfrm>
              <a:custGeom>
                <a:avLst/>
                <a:gdLst/>
                <a:ahLst/>
                <a:cxnLst>
                  <a:cxn ang="0">
                    <a:pos x="23" y="97"/>
                  </a:cxn>
                  <a:cxn ang="0">
                    <a:pos x="44" y="363"/>
                  </a:cxn>
                  <a:cxn ang="0">
                    <a:pos x="46" y="308"/>
                  </a:cxn>
                  <a:cxn ang="0">
                    <a:pos x="44" y="213"/>
                  </a:cxn>
                  <a:cxn ang="0">
                    <a:pos x="42" y="84"/>
                  </a:cxn>
                  <a:cxn ang="0">
                    <a:pos x="44" y="0"/>
                  </a:cxn>
                  <a:cxn ang="0">
                    <a:pos x="0" y="80"/>
                  </a:cxn>
                  <a:cxn ang="0">
                    <a:pos x="23" y="97"/>
                  </a:cxn>
                  <a:cxn ang="0">
                    <a:pos x="23" y="97"/>
                  </a:cxn>
                </a:cxnLst>
                <a:rect l="0" t="0" r="r" b="b"/>
                <a:pathLst>
                  <a:path w="46" h="363">
                    <a:moveTo>
                      <a:pt x="23" y="97"/>
                    </a:moveTo>
                    <a:lnTo>
                      <a:pt x="44" y="363"/>
                    </a:lnTo>
                    <a:lnTo>
                      <a:pt x="46" y="308"/>
                    </a:lnTo>
                    <a:lnTo>
                      <a:pt x="44" y="213"/>
                    </a:lnTo>
                    <a:lnTo>
                      <a:pt x="42" y="84"/>
                    </a:lnTo>
                    <a:lnTo>
                      <a:pt x="44" y="0"/>
                    </a:lnTo>
                    <a:lnTo>
                      <a:pt x="0" y="80"/>
                    </a:lnTo>
                    <a:lnTo>
                      <a:pt x="23" y="97"/>
                    </a:lnTo>
                    <a:lnTo>
                      <a:pt x="2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7" name="Freeform 289"/>
              <p:cNvSpPr>
                <a:spLocks/>
              </p:cNvSpPr>
              <p:nvPr/>
            </p:nvSpPr>
            <p:spPr bwMode="auto">
              <a:xfrm>
                <a:off x="2579" y="1662"/>
                <a:ext cx="358" cy="580"/>
              </a:xfrm>
              <a:custGeom>
                <a:avLst/>
                <a:gdLst/>
                <a:ahLst/>
                <a:cxnLst>
                  <a:cxn ang="0">
                    <a:pos x="143" y="103"/>
                  </a:cxn>
                  <a:cxn ang="0">
                    <a:pos x="263" y="163"/>
                  </a:cxn>
                  <a:cxn ang="0">
                    <a:pos x="369" y="209"/>
                  </a:cxn>
                  <a:cxn ang="0">
                    <a:pos x="603" y="285"/>
                  </a:cxn>
                  <a:cxn ang="0">
                    <a:pos x="645" y="380"/>
                  </a:cxn>
                  <a:cxn ang="0">
                    <a:pos x="668" y="620"/>
                  </a:cxn>
                  <a:cxn ang="0">
                    <a:pos x="675" y="775"/>
                  </a:cxn>
                  <a:cxn ang="0">
                    <a:pos x="717" y="1049"/>
                  </a:cxn>
                  <a:cxn ang="0">
                    <a:pos x="702" y="1144"/>
                  </a:cxn>
                  <a:cxn ang="0">
                    <a:pos x="573" y="1159"/>
                  </a:cxn>
                  <a:cxn ang="0">
                    <a:pos x="679" y="1023"/>
                  </a:cxn>
                  <a:cxn ang="0">
                    <a:pos x="622" y="888"/>
                  </a:cxn>
                  <a:cxn ang="0">
                    <a:pos x="491" y="869"/>
                  </a:cxn>
                  <a:cxn ang="0">
                    <a:pos x="607" y="652"/>
                  </a:cxn>
                  <a:cxn ang="0">
                    <a:pos x="557" y="665"/>
                  </a:cxn>
                  <a:cxn ang="0">
                    <a:pos x="614" y="361"/>
                  </a:cxn>
                  <a:cxn ang="0">
                    <a:pos x="474" y="277"/>
                  </a:cxn>
                  <a:cxn ang="0">
                    <a:pos x="259" y="211"/>
                  </a:cxn>
                  <a:cxn ang="0">
                    <a:pos x="44" y="91"/>
                  </a:cxn>
                  <a:cxn ang="0">
                    <a:pos x="0" y="0"/>
                  </a:cxn>
                  <a:cxn ang="0">
                    <a:pos x="143" y="103"/>
                  </a:cxn>
                  <a:cxn ang="0">
                    <a:pos x="143" y="103"/>
                  </a:cxn>
                </a:cxnLst>
                <a:rect l="0" t="0" r="r" b="b"/>
                <a:pathLst>
                  <a:path w="717" h="1159">
                    <a:moveTo>
                      <a:pt x="143" y="103"/>
                    </a:moveTo>
                    <a:lnTo>
                      <a:pt x="263" y="163"/>
                    </a:lnTo>
                    <a:lnTo>
                      <a:pt x="369" y="209"/>
                    </a:lnTo>
                    <a:lnTo>
                      <a:pt x="603" y="285"/>
                    </a:lnTo>
                    <a:lnTo>
                      <a:pt x="645" y="380"/>
                    </a:lnTo>
                    <a:lnTo>
                      <a:pt x="668" y="620"/>
                    </a:lnTo>
                    <a:lnTo>
                      <a:pt x="675" y="775"/>
                    </a:lnTo>
                    <a:lnTo>
                      <a:pt x="717" y="1049"/>
                    </a:lnTo>
                    <a:lnTo>
                      <a:pt x="702" y="1144"/>
                    </a:lnTo>
                    <a:lnTo>
                      <a:pt x="573" y="1159"/>
                    </a:lnTo>
                    <a:lnTo>
                      <a:pt x="679" y="1023"/>
                    </a:lnTo>
                    <a:lnTo>
                      <a:pt x="622" y="888"/>
                    </a:lnTo>
                    <a:lnTo>
                      <a:pt x="491" y="869"/>
                    </a:lnTo>
                    <a:lnTo>
                      <a:pt x="607" y="652"/>
                    </a:lnTo>
                    <a:lnTo>
                      <a:pt x="557" y="665"/>
                    </a:lnTo>
                    <a:lnTo>
                      <a:pt x="614" y="361"/>
                    </a:lnTo>
                    <a:lnTo>
                      <a:pt x="474" y="277"/>
                    </a:lnTo>
                    <a:lnTo>
                      <a:pt x="259" y="211"/>
                    </a:lnTo>
                    <a:lnTo>
                      <a:pt x="44" y="91"/>
                    </a:lnTo>
                    <a:lnTo>
                      <a:pt x="0" y="0"/>
                    </a:lnTo>
                    <a:lnTo>
                      <a:pt x="143" y="103"/>
                    </a:lnTo>
                    <a:lnTo>
                      <a:pt x="143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8" name="Freeform 290"/>
              <p:cNvSpPr>
                <a:spLocks/>
              </p:cNvSpPr>
              <p:nvPr/>
            </p:nvSpPr>
            <p:spPr bwMode="auto">
              <a:xfrm>
                <a:off x="2554" y="1688"/>
                <a:ext cx="170" cy="521"/>
              </a:xfrm>
              <a:custGeom>
                <a:avLst/>
                <a:gdLst/>
                <a:ahLst/>
                <a:cxnLst>
                  <a:cxn ang="0">
                    <a:pos x="236" y="103"/>
                  </a:cxn>
                  <a:cxn ang="0">
                    <a:pos x="323" y="377"/>
                  </a:cxn>
                  <a:cxn ang="0">
                    <a:pos x="270" y="417"/>
                  </a:cxn>
                  <a:cxn ang="0">
                    <a:pos x="340" y="477"/>
                  </a:cxn>
                  <a:cxn ang="0">
                    <a:pos x="204" y="1044"/>
                  </a:cxn>
                  <a:cxn ang="0">
                    <a:pos x="110" y="1044"/>
                  </a:cxn>
                  <a:cxn ang="0">
                    <a:pos x="89" y="991"/>
                  </a:cxn>
                  <a:cxn ang="0">
                    <a:pos x="51" y="953"/>
                  </a:cxn>
                  <a:cxn ang="0">
                    <a:pos x="0" y="934"/>
                  </a:cxn>
                  <a:cxn ang="0">
                    <a:pos x="70" y="550"/>
                  </a:cxn>
                  <a:cxn ang="0">
                    <a:pos x="93" y="158"/>
                  </a:cxn>
                  <a:cxn ang="0">
                    <a:pos x="84" y="0"/>
                  </a:cxn>
                  <a:cxn ang="0">
                    <a:pos x="143" y="50"/>
                  </a:cxn>
                  <a:cxn ang="0">
                    <a:pos x="126" y="612"/>
                  </a:cxn>
                  <a:cxn ang="0">
                    <a:pos x="167" y="285"/>
                  </a:cxn>
                  <a:cxn ang="0">
                    <a:pos x="204" y="76"/>
                  </a:cxn>
                  <a:cxn ang="0">
                    <a:pos x="236" y="103"/>
                  </a:cxn>
                  <a:cxn ang="0">
                    <a:pos x="236" y="103"/>
                  </a:cxn>
                </a:cxnLst>
                <a:rect l="0" t="0" r="r" b="b"/>
                <a:pathLst>
                  <a:path w="340" h="1044">
                    <a:moveTo>
                      <a:pt x="236" y="103"/>
                    </a:moveTo>
                    <a:lnTo>
                      <a:pt x="323" y="377"/>
                    </a:lnTo>
                    <a:lnTo>
                      <a:pt x="270" y="417"/>
                    </a:lnTo>
                    <a:lnTo>
                      <a:pt x="340" y="477"/>
                    </a:lnTo>
                    <a:lnTo>
                      <a:pt x="204" y="1044"/>
                    </a:lnTo>
                    <a:lnTo>
                      <a:pt x="110" y="1044"/>
                    </a:lnTo>
                    <a:lnTo>
                      <a:pt x="89" y="991"/>
                    </a:lnTo>
                    <a:lnTo>
                      <a:pt x="51" y="953"/>
                    </a:lnTo>
                    <a:lnTo>
                      <a:pt x="0" y="934"/>
                    </a:lnTo>
                    <a:lnTo>
                      <a:pt x="70" y="550"/>
                    </a:lnTo>
                    <a:lnTo>
                      <a:pt x="93" y="158"/>
                    </a:lnTo>
                    <a:lnTo>
                      <a:pt x="84" y="0"/>
                    </a:lnTo>
                    <a:lnTo>
                      <a:pt x="143" y="50"/>
                    </a:lnTo>
                    <a:lnTo>
                      <a:pt x="126" y="612"/>
                    </a:lnTo>
                    <a:lnTo>
                      <a:pt x="167" y="285"/>
                    </a:lnTo>
                    <a:lnTo>
                      <a:pt x="204" y="76"/>
                    </a:lnTo>
                    <a:lnTo>
                      <a:pt x="236" y="103"/>
                    </a:lnTo>
                    <a:lnTo>
                      <a:pt x="236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9" name="Freeform 291"/>
              <p:cNvSpPr>
                <a:spLocks/>
              </p:cNvSpPr>
              <p:nvPr/>
            </p:nvSpPr>
            <p:spPr bwMode="auto">
              <a:xfrm>
                <a:off x="2694" y="1759"/>
                <a:ext cx="194" cy="469"/>
              </a:xfrm>
              <a:custGeom>
                <a:avLst/>
                <a:gdLst/>
                <a:ahLst/>
                <a:cxnLst>
                  <a:cxn ang="0">
                    <a:pos x="234" y="922"/>
                  </a:cxn>
                  <a:cxn ang="0">
                    <a:pos x="206" y="810"/>
                  </a:cxn>
                  <a:cxn ang="0">
                    <a:pos x="263" y="785"/>
                  </a:cxn>
                  <a:cxn ang="0">
                    <a:pos x="367" y="867"/>
                  </a:cxn>
                  <a:cxn ang="0">
                    <a:pos x="251" y="694"/>
                  </a:cxn>
                  <a:cxn ang="0">
                    <a:pos x="263" y="623"/>
                  </a:cxn>
                  <a:cxn ang="0">
                    <a:pos x="322" y="540"/>
                  </a:cxn>
                  <a:cxn ang="0">
                    <a:pos x="248" y="528"/>
                  </a:cxn>
                  <a:cxn ang="0">
                    <a:pos x="346" y="334"/>
                  </a:cxn>
                  <a:cxn ang="0">
                    <a:pos x="382" y="226"/>
                  </a:cxn>
                  <a:cxn ang="0">
                    <a:pos x="388" y="112"/>
                  </a:cxn>
                  <a:cxn ang="0">
                    <a:pos x="111" y="0"/>
                  </a:cxn>
                  <a:cxn ang="0">
                    <a:pos x="194" y="264"/>
                  </a:cxn>
                  <a:cxn ang="0">
                    <a:pos x="164" y="317"/>
                  </a:cxn>
                  <a:cxn ang="0">
                    <a:pos x="206" y="363"/>
                  </a:cxn>
                  <a:cxn ang="0">
                    <a:pos x="111" y="734"/>
                  </a:cxn>
                  <a:cxn ang="0">
                    <a:pos x="90" y="764"/>
                  </a:cxn>
                  <a:cxn ang="0">
                    <a:pos x="0" y="939"/>
                  </a:cxn>
                  <a:cxn ang="0">
                    <a:pos x="234" y="922"/>
                  </a:cxn>
                  <a:cxn ang="0">
                    <a:pos x="234" y="922"/>
                  </a:cxn>
                </a:cxnLst>
                <a:rect l="0" t="0" r="r" b="b"/>
                <a:pathLst>
                  <a:path w="388" h="939">
                    <a:moveTo>
                      <a:pt x="234" y="922"/>
                    </a:moveTo>
                    <a:lnTo>
                      <a:pt x="206" y="810"/>
                    </a:lnTo>
                    <a:lnTo>
                      <a:pt x="263" y="785"/>
                    </a:lnTo>
                    <a:lnTo>
                      <a:pt x="367" y="867"/>
                    </a:lnTo>
                    <a:lnTo>
                      <a:pt x="251" y="694"/>
                    </a:lnTo>
                    <a:lnTo>
                      <a:pt x="263" y="623"/>
                    </a:lnTo>
                    <a:lnTo>
                      <a:pt x="322" y="540"/>
                    </a:lnTo>
                    <a:lnTo>
                      <a:pt x="248" y="528"/>
                    </a:lnTo>
                    <a:lnTo>
                      <a:pt x="346" y="334"/>
                    </a:lnTo>
                    <a:lnTo>
                      <a:pt x="382" y="226"/>
                    </a:lnTo>
                    <a:lnTo>
                      <a:pt x="388" y="112"/>
                    </a:lnTo>
                    <a:lnTo>
                      <a:pt x="111" y="0"/>
                    </a:lnTo>
                    <a:lnTo>
                      <a:pt x="194" y="264"/>
                    </a:lnTo>
                    <a:lnTo>
                      <a:pt x="164" y="317"/>
                    </a:lnTo>
                    <a:lnTo>
                      <a:pt x="206" y="363"/>
                    </a:lnTo>
                    <a:lnTo>
                      <a:pt x="111" y="734"/>
                    </a:lnTo>
                    <a:lnTo>
                      <a:pt x="90" y="764"/>
                    </a:lnTo>
                    <a:lnTo>
                      <a:pt x="0" y="939"/>
                    </a:lnTo>
                    <a:lnTo>
                      <a:pt x="234" y="922"/>
                    </a:lnTo>
                    <a:lnTo>
                      <a:pt x="234" y="9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0" name="Freeform 292"/>
              <p:cNvSpPr>
                <a:spLocks/>
              </p:cNvSpPr>
              <p:nvPr/>
            </p:nvSpPr>
            <p:spPr bwMode="auto">
              <a:xfrm>
                <a:off x="1888" y="1739"/>
                <a:ext cx="485" cy="583"/>
              </a:xfrm>
              <a:custGeom>
                <a:avLst/>
                <a:gdLst/>
                <a:ahLst/>
                <a:cxnLst>
                  <a:cxn ang="0">
                    <a:pos x="330" y="602"/>
                  </a:cxn>
                  <a:cxn ang="0">
                    <a:pos x="416" y="736"/>
                  </a:cxn>
                  <a:cxn ang="0">
                    <a:pos x="296" y="812"/>
                  </a:cxn>
                  <a:cxn ang="0">
                    <a:pos x="393" y="863"/>
                  </a:cxn>
                  <a:cxn ang="0">
                    <a:pos x="454" y="1004"/>
                  </a:cxn>
                  <a:cxn ang="0">
                    <a:pos x="321" y="1002"/>
                  </a:cxn>
                  <a:cxn ang="0">
                    <a:pos x="239" y="1099"/>
                  </a:cxn>
                  <a:cxn ang="0">
                    <a:pos x="167" y="1165"/>
                  </a:cxn>
                  <a:cxn ang="0">
                    <a:pos x="281" y="1131"/>
                  </a:cxn>
                  <a:cxn ang="0">
                    <a:pos x="393" y="1051"/>
                  </a:cxn>
                  <a:cxn ang="0">
                    <a:pos x="545" y="1051"/>
                  </a:cxn>
                  <a:cxn ang="0">
                    <a:pos x="790" y="1015"/>
                  </a:cxn>
                  <a:cxn ang="0">
                    <a:pos x="878" y="1026"/>
                  </a:cxn>
                  <a:cxn ang="0">
                    <a:pos x="866" y="926"/>
                  </a:cxn>
                  <a:cxn ang="0">
                    <a:pos x="866" y="842"/>
                  </a:cxn>
                  <a:cxn ang="0">
                    <a:pos x="969" y="908"/>
                  </a:cxn>
                  <a:cxn ang="0">
                    <a:pos x="845" y="595"/>
                  </a:cxn>
                  <a:cxn ang="0">
                    <a:pos x="838" y="838"/>
                  </a:cxn>
                  <a:cxn ang="0">
                    <a:pos x="771" y="946"/>
                  </a:cxn>
                  <a:cxn ang="0">
                    <a:pos x="640" y="983"/>
                  </a:cxn>
                  <a:cxn ang="0">
                    <a:pos x="574" y="665"/>
                  </a:cxn>
                  <a:cxn ang="0">
                    <a:pos x="570" y="538"/>
                  </a:cxn>
                  <a:cxn ang="0">
                    <a:pos x="471" y="352"/>
                  </a:cxn>
                  <a:cxn ang="0">
                    <a:pos x="182" y="0"/>
                  </a:cxn>
                  <a:cxn ang="0">
                    <a:pos x="100" y="103"/>
                  </a:cxn>
                  <a:cxn ang="0">
                    <a:pos x="80" y="306"/>
                  </a:cxn>
                  <a:cxn ang="0">
                    <a:pos x="0" y="595"/>
                  </a:cxn>
                  <a:cxn ang="0">
                    <a:pos x="0" y="768"/>
                  </a:cxn>
                  <a:cxn ang="0">
                    <a:pos x="169" y="228"/>
                  </a:cxn>
                  <a:cxn ang="0">
                    <a:pos x="313" y="393"/>
                  </a:cxn>
                  <a:cxn ang="0">
                    <a:pos x="425" y="458"/>
                  </a:cxn>
                  <a:cxn ang="0">
                    <a:pos x="363" y="532"/>
                  </a:cxn>
                  <a:cxn ang="0">
                    <a:pos x="431" y="606"/>
                  </a:cxn>
                  <a:cxn ang="0">
                    <a:pos x="330" y="602"/>
                  </a:cxn>
                  <a:cxn ang="0">
                    <a:pos x="330" y="602"/>
                  </a:cxn>
                </a:cxnLst>
                <a:rect l="0" t="0" r="r" b="b"/>
                <a:pathLst>
                  <a:path w="969" h="1165">
                    <a:moveTo>
                      <a:pt x="330" y="602"/>
                    </a:moveTo>
                    <a:lnTo>
                      <a:pt x="416" y="736"/>
                    </a:lnTo>
                    <a:lnTo>
                      <a:pt x="296" y="812"/>
                    </a:lnTo>
                    <a:lnTo>
                      <a:pt x="393" y="863"/>
                    </a:lnTo>
                    <a:lnTo>
                      <a:pt x="454" y="1004"/>
                    </a:lnTo>
                    <a:lnTo>
                      <a:pt x="321" y="1002"/>
                    </a:lnTo>
                    <a:lnTo>
                      <a:pt x="239" y="1099"/>
                    </a:lnTo>
                    <a:lnTo>
                      <a:pt x="167" y="1165"/>
                    </a:lnTo>
                    <a:lnTo>
                      <a:pt x="281" y="1131"/>
                    </a:lnTo>
                    <a:lnTo>
                      <a:pt x="393" y="1051"/>
                    </a:lnTo>
                    <a:lnTo>
                      <a:pt x="545" y="1051"/>
                    </a:lnTo>
                    <a:lnTo>
                      <a:pt x="790" y="1015"/>
                    </a:lnTo>
                    <a:lnTo>
                      <a:pt x="878" y="1026"/>
                    </a:lnTo>
                    <a:lnTo>
                      <a:pt x="866" y="926"/>
                    </a:lnTo>
                    <a:lnTo>
                      <a:pt x="866" y="842"/>
                    </a:lnTo>
                    <a:lnTo>
                      <a:pt x="969" y="908"/>
                    </a:lnTo>
                    <a:lnTo>
                      <a:pt x="845" y="595"/>
                    </a:lnTo>
                    <a:lnTo>
                      <a:pt x="838" y="838"/>
                    </a:lnTo>
                    <a:lnTo>
                      <a:pt x="771" y="946"/>
                    </a:lnTo>
                    <a:lnTo>
                      <a:pt x="640" y="983"/>
                    </a:lnTo>
                    <a:lnTo>
                      <a:pt x="574" y="665"/>
                    </a:lnTo>
                    <a:lnTo>
                      <a:pt x="570" y="538"/>
                    </a:lnTo>
                    <a:lnTo>
                      <a:pt x="471" y="352"/>
                    </a:lnTo>
                    <a:lnTo>
                      <a:pt x="182" y="0"/>
                    </a:lnTo>
                    <a:lnTo>
                      <a:pt x="100" y="103"/>
                    </a:lnTo>
                    <a:lnTo>
                      <a:pt x="80" y="306"/>
                    </a:lnTo>
                    <a:lnTo>
                      <a:pt x="0" y="595"/>
                    </a:lnTo>
                    <a:lnTo>
                      <a:pt x="0" y="768"/>
                    </a:lnTo>
                    <a:lnTo>
                      <a:pt x="169" y="228"/>
                    </a:lnTo>
                    <a:lnTo>
                      <a:pt x="313" y="393"/>
                    </a:lnTo>
                    <a:lnTo>
                      <a:pt x="425" y="458"/>
                    </a:lnTo>
                    <a:lnTo>
                      <a:pt x="363" y="532"/>
                    </a:lnTo>
                    <a:lnTo>
                      <a:pt x="431" y="606"/>
                    </a:lnTo>
                    <a:lnTo>
                      <a:pt x="330" y="602"/>
                    </a:lnTo>
                    <a:lnTo>
                      <a:pt x="33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1" name="Freeform 293"/>
              <p:cNvSpPr>
                <a:spLocks/>
              </p:cNvSpPr>
              <p:nvPr/>
            </p:nvSpPr>
            <p:spPr bwMode="auto">
              <a:xfrm>
                <a:off x="1956" y="1601"/>
                <a:ext cx="495" cy="542"/>
              </a:xfrm>
              <a:custGeom>
                <a:avLst/>
                <a:gdLst/>
                <a:ahLst/>
                <a:cxnLst>
                  <a:cxn ang="0">
                    <a:pos x="731" y="21"/>
                  </a:cxn>
                  <a:cxn ang="0">
                    <a:pos x="710" y="71"/>
                  </a:cxn>
                  <a:cxn ang="0">
                    <a:pos x="716" y="187"/>
                  </a:cxn>
                  <a:cxn ang="0">
                    <a:pos x="864" y="639"/>
                  </a:cxn>
                  <a:cxn ang="0">
                    <a:pos x="990" y="1084"/>
                  </a:cxn>
                  <a:cxn ang="0">
                    <a:pos x="948" y="1080"/>
                  </a:cxn>
                  <a:cxn ang="0">
                    <a:pos x="707" y="512"/>
                  </a:cxn>
                  <a:cxn ang="0">
                    <a:pos x="596" y="455"/>
                  </a:cxn>
                  <a:cxn ang="0">
                    <a:pos x="593" y="607"/>
                  </a:cxn>
                  <a:cxn ang="0">
                    <a:pos x="629" y="789"/>
                  </a:cxn>
                  <a:cxn ang="0">
                    <a:pos x="543" y="645"/>
                  </a:cxn>
                  <a:cxn ang="0">
                    <a:pos x="501" y="441"/>
                  </a:cxn>
                  <a:cxn ang="0">
                    <a:pos x="501" y="322"/>
                  </a:cxn>
                  <a:cxn ang="0">
                    <a:pos x="304" y="346"/>
                  </a:cxn>
                  <a:cxn ang="0">
                    <a:pos x="154" y="409"/>
                  </a:cxn>
                  <a:cxn ang="0">
                    <a:pos x="237" y="571"/>
                  </a:cxn>
                  <a:cxn ang="0">
                    <a:pos x="0" y="352"/>
                  </a:cxn>
                  <a:cxn ang="0">
                    <a:pos x="51" y="282"/>
                  </a:cxn>
                  <a:cxn ang="0">
                    <a:pos x="488" y="164"/>
                  </a:cxn>
                  <a:cxn ang="0">
                    <a:pos x="585" y="112"/>
                  </a:cxn>
                  <a:cxn ang="0">
                    <a:pos x="699" y="8"/>
                  </a:cxn>
                  <a:cxn ang="0">
                    <a:pos x="766" y="0"/>
                  </a:cxn>
                  <a:cxn ang="0">
                    <a:pos x="731" y="21"/>
                  </a:cxn>
                  <a:cxn ang="0">
                    <a:pos x="731" y="21"/>
                  </a:cxn>
                </a:cxnLst>
                <a:rect l="0" t="0" r="r" b="b"/>
                <a:pathLst>
                  <a:path w="990" h="1084">
                    <a:moveTo>
                      <a:pt x="731" y="21"/>
                    </a:moveTo>
                    <a:lnTo>
                      <a:pt x="710" y="71"/>
                    </a:lnTo>
                    <a:lnTo>
                      <a:pt x="716" y="187"/>
                    </a:lnTo>
                    <a:lnTo>
                      <a:pt x="864" y="639"/>
                    </a:lnTo>
                    <a:lnTo>
                      <a:pt x="990" y="1084"/>
                    </a:lnTo>
                    <a:lnTo>
                      <a:pt x="948" y="1080"/>
                    </a:lnTo>
                    <a:lnTo>
                      <a:pt x="707" y="512"/>
                    </a:lnTo>
                    <a:lnTo>
                      <a:pt x="596" y="455"/>
                    </a:lnTo>
                    <a:lnTo>
                      <a:pt x="593" y="607"/>
                    </a:lnTo>
                    <a:lnTo>
                      <a:pt x="629" y="789"/>
                    </a:lnTo>
                    <a:lnTo>
                      <a:pt x="543" y="645"/>
                    </a:lnTo>
                    <a:lnTo>
                      <a:pt x="501" y="441"/>
                    </a:lnTo>
                    <a:lnTo>
                      <a:pt x="501" y="322"/>
                    </a:lnTo>
                    <a:lnTo>
                      <a:pt x="304" y="346"/>
                    </a:lnTo>
                    <a:lnTo>
                      <a:pt x="154" y="409"/>
                    </a:lnTo>
                    <a:lnTo>
                      <a:pt x="237" y="571"/>
                    </a:lnTo>
                    <a:lnTo>
                      <a:pt x="0" y="352"/>
                    </a:lnTo>
                    <a:lnTo>
                      <a:pt x="51" y="282"/>
                    </a:lnTo>
                    <a:lnTo>
                      <a:pt x="488" y="164"/>
                    </a:lnTo>
                    <a:lnTo>
                      <a:pt x="585" y="112"/>
                    </a:lnTo>
                    <a:lnTo>
                      <a:pt x="699" y="8"/>
                    </a:lnTo>
                    <a:lnTo>
                      <a:pt x="766" y="0"/>
                    </a:lnTo>
                    <a:lnTo>
                      <a:pt x="731" y="21"/>
                    </a:lnTo>
                    <a:lnTo>
                      <a:pt x="73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2" name="Freeform 294"/>
              <p:cNvSpPr>
                <a:spLocks/>
              </p:cNvSpPr>
              <p:nvPr/>
            </p:nvSpPr>
            <p:spPr bwMode="auto">
              <a:xfrm>
                <a:off x="1838" y="1793"/>
                <a:ext cx="465" cy="72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386" y="432"/>
                  </a:cxn>
                  <a:cxn ang="0">
                    <a:pos x="258" y="494"/>
                  </a:cxn>
                  <a:cxn ang="0">
                    <a:pos x="291" y="669"/>
                  </a:cxn>
                  <a:cxn ang="0">
                    <a:pos x="376" y="846"/>
                  </a:cxn>
                  <a:cxn ang="0">
                    <a:pos x="205" y="776"/>
                  </a:cxn>
                  <a:cxn ang="0">
                    <a:pos x="127" y="939"/>
                  </a:cxn>
                  <a:cxn ang="0">
                    <a:pos x="295" y="875"/>
                  </a:cxn>
                  <a:cxn ang="0">
                    <a:pos x="127" y="1010"/>
                  </a:cxn>
                  <a:cxn ang="0">
                    <a:pos x="86" y="1154"/>
                  </a:cxn>
                  <a:cxn ang="0">
                    <a:pos x="184" y="1209"/>
                  </a:cxn>
                  <a:cxn ang="0">
                    <a:pos x="411" y="1034"/>
                  </a:cxn>
                  <a:cxn ang="0">
                    <a:pos x="378" y="1143"/>
                  </a:cxn>
                  <a:cxn ang="0">
                    <a:pos x="469" y="1051"/>
                  </a:cxn>
                  <a:cxn ang="0">
                    <a:pos x="654" y="1034"/>
                  </a:cxn>
                  <a:cxn ang="0">
                    <a:pos x="625" y="1183"/>
                  </a:cxn>
                  <a:cxn ang="0">
                    <a:pos x="762" y="1084"/>
                  </a:cxn>
                  <a:cxn ang="0">
                    <a:pos x="840" y="1287"/>
                  </a:cxn>
                  <a:cxn ang="0">
                    <a:pos x="929" y="1249"/>
                  </a:cxn>
                  <a:cxn ang="0">
                    <a:pos x="762" y="1378"/>
                  </a:cxn>
                  <a:cxn ang="0">
                    <a:pos x="395" y="1443"/>
                  </a:cxn>
                  <a:cxn ang="0">
                    <a:pos x="184" y="1414"/>
                  </a:cxn>
                  <a:cxn ang="0">
                    <a:pos x="97" y="1401"/>
                  </a:cxn>
                  <a:cxn ang="0">
                    <a:pos x="36" y="1295"/>
                  </a:cxn>
                  <a:cxn ang="0">
                    <a:pos x="0" y="1192"/>
                  </a:cxn>
                  <a:cxn ang="0">
                    <a:pos x="15" y="1072"/>
                  </a:cxn>
                  <a:cxn ang="0">
                    <a:pos x="23" y="1019"/>
                  </a:cxn>
                  <a:cxn ang="0">
                    <a:pos x="23" y="865"/>
                  </a:cxn>
                  <a:cxn ang="0">
                    <a:pos x="68" y="799"/>
                  </a:cxn>
                  <a:cxn ang="0">
                    <a:pos x="70" y="757"/>
                  </a:cxn>
                  <a:cxn ang="0">
                    <a:pos x="70" y="686"/>
                  </a:cxn>
                  <a:cxn ang="0">
                    <a:pos x="70" y="618"/>
                  </a:cxn>
                  <a:cxn ang="0">
                    <a:pos x="68" y="588"/>
                  </a:cxn>
                  <a:cxn ang="0">
                    <a:pos x="103" y="361"/>
                  </a:cxn>
                  <a:cxn ang="0">
                    <a:pos x="217" y="135"/>
                  </a:cxn>
                  <a:cxn ang="0">
                    <a:pos x="291" y="0"/>
                  </a:cxn>
                  <a:cxn ang="0">
                    <a:pos x="291" y="0"/>
                  </a:cxn>
                </a:cxnLst>
                <a:rect l="0" t="0" r="r" b="b"/>
                <a:pathLst>
                  <a:path w="929" h="1443">
                    <a:moveTo>
                      <a:pt x="291" y="0"/>
                    </a:moveTo>
                    <a:lnTo>
                      <a:pt x="386" y="432"/>
                    </a:lnTo>
                    <a:lnTo>
                      <a:pt x="258" y="494"/>
                    </a:lnTo>
                    <a:lnTo>
                      <a:pt x="291" y="669"/>
                    </a:lnTo>
                    <a:lnTo>
                      <a:pt x="376" y="846"/>
                    </a:lnTo>
                    <a:lnTo>
                      <a:pt x="205" y="776"/>
                    </a:lnTo>
                    <a:lnTo>
                      <a:pt x="127" y="939"/>
                    </a:lnTo>
                    <a:lnTo>
                      <a:pt x="295" y="875"/>
                    </a:lnTo>
                    <a:lnTo>
                      <a:pt x="127" y="1010"/>
                    </a:lnTo>
                    <a:lnTo>
                      <a:pt x="86" y="1154"/>
                    </a:lnTo>
                    <a:lnTo>
                      <a:pt x="184" y="1209"/>
                    </a:lnTo>
                    <a:lnTo>
                      <a:pt x="411" y="1034"/>
                    </a:lnTo>
                    <a:lnTo>
                      <a:pt x="378" y="1143"/>
                    </a:lnTo>
                    <a:lnTo>
                      <a:pt x="469" y="1051"/>
                    </a:lnTo>
                    <a:lnTo>
                      <a:pt x="654" y="1034"/>
                    </a:lnTo>
                    <a:lnTo>
                      <a:pt x="625" y="1183"/>
                    </a:lnTo>
                    <a:lnTo>
                      <a:pt x="762" y="1084"/>
                    </a:lnTo>
                    <a:lnTo>
                      <a:pt x="840" y="1287"/>
                    </a:lnTo>
                    <a:lnTo>
                      <a:pt x="929" y="1249"/>
                    </a:lnTo>
                    <a:lnTo>
                      <a:pt x="762" y="1378"/>
                    </a:lnTo>
                    <a:lnTo>
                      <a:pt x="395" y="1443"/>
                    </a:lnTo>
                    <a:lnTo>
                      <a:pt x="184" y="1414"/>
                    </a:lnTo>
                    <a:lnTo>
                      <a:pt x="97" y="1401"/>
                    </a:lnTo>
                    <a:lnTo>
                      <a:pt x="36" y="1295"/>
                    </a:lnTo>
                    <a:lnTo>
                      <a:pt x="0" y="1192"/>
                    </a:lnTo>
                    <a:lnTo>
                      <a:pt x="15" y="1072"/>
                    </a:lnTo>
                    <a:lnTo>
                      <a:pt x="23" y="1019"/>
                    </a:lnTo>
                    <a:lnTo>
                      <a:pt x="23" y="865"/>
                    </a:lnTo>
                    <a:lnTo>
                      <a:pt x="68" y="799"/>
                    </a:lnTo>
                    <a:lnTo>
                      <a:pt x="70" y="757"/>
                    </a:lnTo>
                    <a:lnTo>
                      <a:pt x="70" y="686"/>
                    </a:lnTo>
                    <a:lnTo>
                      <a:pt x="70" y="618"/>
                    </a:lnTo>
                    <a:lnTo>
                      <a:pt x="68" y="588"/>
                    </a:lnTo>
                    <a:lnTo>
                      <a:pt x="103" y="361"/>
                    </a:lnTo>
                    <a:lnTo>
                      <a:pt x="217" y="135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3" name="Freeform 295"/>
              <p:cNvSpPr>
                <a:spLocks/>
              </p:cNvSpPr>
              <p:nvPr/>
            </p:nvSpPr>
            <p:spPr bwMode="auto">
              <a:xfrm>
                <a:off x="1968" y="2347"/>
                <a:ext cx="846" cy="886"/>
              </a:xfrm>
              <a:custGeom>
                <a:avLst/>
                <a:gdLst/>
                <a:ahLst/>
                <a:cxnLst>
                  <a:cxn ang="0">
                    <a:pos x="846" y="56"/>
                  </a:cxn>
                  <a:cxn ang="0">
                    <a:pos x="1321" y="0"/>
                  </a:cxn>
                  <a:cxn ang="0">
                    <a:pos x="1553" y="101"/>
                  </a:cxn>
                  <a:cxn ang="0">
                    <a:pos x="1601" y="379"/>
                  </a:cxn>
                  <a:cxn ang="0">
                    <a:pos x="1608" y="533"/>
                  </a:cxn>
                  <a:cxn ang="0">
                    <a:pos x="1692" y="1217"/>
                  </a:cxn>
                  <a:cxn ang="0">
                    <a:pos x="1669" y="1456"/>
                  </a:cxn>
                  <a:cxn ang="0">
                    <a:pos x="1515" y="1597"/>
                  </a:cxn>
                  <a:cxn ang="0">
                    <a:pos x="1424" y="1679"/>
                  </a:cxn>
                  <a:cxn ang="0">
                    <a:pos x="1139" y="977"/>
                  </a:cxn>
                  <a:cxn ang="0">
                    <a:pos x="985" y="308"/>
                  </a:cxn>
                  <a:cxn ang="0">
                    <a:pos x="970" y="1409"/>
                  </a:cxn>
                  <a:cxn ang="0">
                    <a:pos x="854" y="801"/>
                  </a:cxn>
                  <a:cxn ang="0">
                    <a:pos x="755" y="1409"/>
                  </a:cxn>
                  <a:cxn ang="0">
                    <a:pos x="485" y="1641"/>
                  </a:cxn>
                  <a:cxn ang="0">
                    <a:pos x="753" y="1595"/>
                  </a:cxn>
                  <a:cxn ang="0">
                    <a:pos x="546" y="1772"/>
                  </a:cxn>
                  <a:cxn ang="0">
                    <a:pos x="170" y="1586"/>
                  </a:cxn>
                  <a:cxn ang="0">
                    <a:pos x="0" y="1456"/>
                  </a:cxn>
                  <a:cxn ang="0">
                    <a:pos x="149" y="609"/>
                  </a:cxn>
                  <a:cxn ang="0">
                    <a:pos x="154" y="215"/>
                  </a:cxn>
                  <a:cxn ang="0">
                    <a:pos x="571" y="215"/>
                  </a:cxn>
                  <a:cxn ang="0">
                    <a:pos x="846" y="56"/>
                  </a:cxn>
                  <a:cxn ang="0">
                    <a:pos x="846" y="56"/>
                  </a:cxn>
                </a:cxnLst>
                <a:rect l="0" t="0" r="r" b="b"/>
                <a:pathLst>
                  <a:path w="1692" h="1772">
                    <a:moveTo>
                      <a:pt x="846" y="56"/>
                    </a:moveTo>
                    <a:lnTo>
                      <a:pt x="1321" y="0"/>
                    </a:lnTo>
                    <a:lnTo>
                      <a:pt x="1553" y="101"/>
                    </a:lnTo>
                    <a:lnTo>
                      <a:pt x="1601" y="379"/>
                    </a:lnTo>
                    <a:lnTo>
                      <a:pt x="1608" y="533"/>
                    </a:lnTo>
                    <a:lnTo>
                      <a:pt x="1692" y="1217"/>
                    </a:lnTo>
                    <a:lnTo>
                      <a:pt x="1669" y="1456"/>
                    </a:lnTo>
                    <a:lnTo>
                      <a:pt x="1515" y="1597"/>
                    </a:lnTo>
                    <a:lnTo>
                      <a:pt x="1424" y="1679"/>
                    </a:lnTo>
                    <a:lnTo>
                      <a:pt x="1139" y="977"/>
                    </a:lnTo>
                    <a:lnTo>
                      <a:pt x="985" y="308"/>
                    </a:lnTo>
                    <a:lnTo>
                      <a:pt x="970" y="1409"/>
                    </a:lnTo>
                    <a:lnTo>
                      <a:pt x="854" y="801"/>
                    </a:lnTo>
                    <a:lnTo>
                      <a:pt x="755" y="1409"/>
                    </a:lnTo>
                    <a:lnTo>
                      <a:pt x="485" y="1641"/>
                    </a:lnTo>
                    <a:lnTo>
                      <a:pt x="753" y="1595"/>
                    </a:lnTo>
                    <a:lnTo>
                      <a:pt x="546" y="1772"/>
                    </a:lnTo>
                    <a:lnTo>
                      <a:pt x="170" y="1586"/>
                    </a:lnTo>
                    <a:lnTo>
                      <a:pt x="0" y="1456"/>
                    </a:lnTo>
                    <a:lnTo>
                      <a:pt x="149" y="609"/>
                    </a:lnTo>
                    <a:lnTo>
                      <a:pt x="154" y="215"/>
                    </a:lnTo>
                    <a:lnTo>
                      <a:pt x="571" y="215"/>
                    </a:lnTo>
                    <a:lnTo>
                      <a:pt x="846" y="56"/>
                    </a:lnTo>
                    <a:lnTo>
                      <a:pt x="84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4" name="Freeform 296"/>
              <p:cNvSpPr>
                <a:spLocks/>
              </p:cNvSpPr>
              <p:nvPr/>
            </p:nvSpPr>
            <p:spPr bwMode="auto">
              <a:xfrm>
                <a:off x="2448" y="1377"/>
                <a:ext cx="62" cy="87"/>
              </a:xfrm>
              <a:custGeom>
                <a:avLst/>
                <a:gdLst/>
                <a:ahLst/>
                <a:cxnLst>
                  <a:cxn ang="0">
                    <a:pos x="103" y="26"/>
                  </a:cxn>
                  <a:cxn ang="0">
                    <a:pos x="74" y="0"/>
                  </a:cxn>
                  <a:cxn ang="0">
                    <a:pos x="29" y="0"/>
                  </a:cxn>
                  <a:cxn ang="0">
                    <a:pos x="10" y="40"/>
                  </a:cxn>
                  <a:cxn ang="0">
                    <a:pos x="0" y="85"/>
                  </a:cxn>
                  <a:cxn ang="0">
                    <a:pos x="8" y="123"/>
                  </a:cxn>
                  <a:cxn ang="0">
                    <a:pos x="46" y="175"/>
                  </a:cxn>
                  <a:cxn ang="0">
                    <a:pos x="51" y="154"/>
                  </a:cxn>
                  <a:cxn ang="0">
                    <a:pos x="31" y="135"/>
                  </a:cxn>
                  <a:cxn ang="0">
                    <a:pos x="17" y="95"/>
                  </a:cxn>
                  <a:cxn ang="0">
                    <a:pos x="42" y="22"/>
                  </a:cxn>
                  <a:cxn ang="0">
                    <a:pos x="67" y="11"/>
                  </a:cxn>
                  <a:cxn ang="0">
                    <a:pos x="69" y="34"/>
                  </a:cxn>
                  <a:cxn ang="0">
                    <a:pos x="91" y="41"/>
                  </a:cxn>
                  <a:cxn ang="0">
                    <a:pos x="88" y="62"/>
                  </a:cxn>
                  <a:cxn ang="0">
                    <a:pos x="63" y="70"/>
                  </a:cxn>
                  <a:cxn ang="0">
                    <a:pos x="82" y="97"/>
                  </a:cxn>
                  <a:cxn ang="0">
                    <a:pos x="55" y="119"/>
                  </a:cxn>
                  <a:cxn ang="0">
                    <a:pos x="65" y="140"/>
                  </a:cxn>
                  <a:cxn ang="0">
                    <a:pos x="90" y="146"/>
                  </a:cxn>
                  <a:cxn ang="0">
                    <a:pos x="97" y="169"/>
                  </a:cxn>
                  <a:cxn ang="0">
                    <a:pos x="114" y="169"/>
                  </a:cxn>
                  <a:cxn ang="0">
                    <a:pos x="103" y="131"/>
                  </a:cxn>
                  <a:cxn ang="0">
                    <a:pos x="109" y="112"/>
                  </a:cxn>
                  <a:cxn ang="0">
                    <a:pos x="90" y="100"/>
                  </a:cxn>
                  <a:cxn ang="0">
                    <a:pos x="90" y="89"/>
                  </a:cxn>
                  <a:cxn ang="0">
                    <a:pos x="120" y="64"/>
                  </a:cxn>
                  <a:cxn ang="0">
                    <a:pos x="124" y="41"/>
                  </a:cxn>
                  <a:cxn ang="0">
                    <a:pos x="103" y="26"/>
                  </a:cxn>
                  <a:cxn ang="0">
                    <a:pos x="103" y="26"/>
                  </a:cxn>
                </a:cxnLst>
                <a:rect l="0" t="0" r="r" b="b"/>
                <a:pathLst>
                  <a:path w="124" h="175">
                    <a:moveTo>
                      <a:pt x="103" y="26"/>
                    </a:moveTo>
                    <a:lnTo>
                      <a:pt x="74" y="0"/>
                    </a:lnTo>
                    <a:lnTo>
                      <a:pt x="29" y="0"/>
                    </a:lnTo>
                    <a:lnTo>
                      <a:pt x="10" y="40"/>
                    </a:lnTo>
                    <a:lnTo>
                      <a:pt x="0" y="85"/>
                    </a:lnTo>
                    <a:lnTo>
                      <a:pt x="8" y="123"/>
                    </a:lnTo>
                    <a:lnTo>
                      <a:pt x="46" y="175"/>
                    </a:lnTo>
                    <a:lnTo>
                      <a:pt x="51" y="154"/>
                    </a:lnTo>
                    <a:lnTo>
                      <a:pt x="31" y="135"/>
                    </a:lnTo>
                    <a:lnTo>
                      <a:pt x="17" y="95"/>
                    </a:lnTo>
                    <a:lnTo>
                      <a:pt x="42" y="22"/>
                    </a:lnTo>
                    <a:lnTo>
                      <a:pt x="67" y="11"/>
                    </a:lnTo>
                    <a:lnTo>
                      <a:pt x="69" y="34"/>
                    </a:lnTo>
                    <a:lnTo>
                      <a:pt x="91" y="41"/>
                    </a:lnTo>
                    <a:lnTo>
                      <a:pt x="88" y="62"/>
                    </a:lnTo>
                    <a:lnTo>
                      <a:pt x="63" y="70"/>
                    </a:lnTo>
                    <a:lnTo>
                      <a:pt x="82" y="97"/>
                    </a:lnTo>
                    <a:lnTo>
                      <a:pt x="55" y="119"/>
                    </a:lnTo>
                    <a:lnTo>
                      <a:pt x="65" y="140"/>
                    </a:lnTo>
                    <a:lnTo>
                      <a:pt x="90" y="146"/>
                    </a:lnTo>
                    <a:lnTo>
                      <a:pt x="97" y="169"/>
                    </a:lnTo>
                    <a:lnTo>
                      <a:pt x="114" y="169"/>
                    </a:lnTo>
                    <a:lnTo>
                      <a:pt x="103" y="131"/>
                    </a:lnTo>
                    <a:lnTo>
                      <a:pt x="109" y="112"/>
                    </a:lnTo>
                    <a:lnTo>
                      <a:pt x="90" y="100"/>
                    </a:lnTo>
                    <a:lnTo>
                      <a:pt x="90" y="89"/>
                    </a:lnTo>
                    <a:lnTo>
                      <a:pt x="120" y="64"/>
                    </a:lnTo>
                    <a:lnTo>
                      <a:pt x="124" y="41"/>
                    </a:lnTo>
                    <a:lnTo>
                      <a:pt x="103" y="26"/>
                    </a:lnTo>
                    <a:lnTo>
                      <a:pt x="10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5" name="Freeform 297"/>
              <p:cNvSpPr>
                <a:spLocks/>
              </p:cNvSpPr>
              <p:nvPr/>
            </p:nvSpPr>
            <p:spPr bwMode="auto">
              <a:xfrm>
                <a:off x="2344" y="1115"/>
                <a:ext cx="371" cy="554"/>
              </a:xfrm>
              <a:custGeom>
                <a:avLst/>
                <a:gdLst/>
                <a:ahLst/>
                <a:cxnLst>
                  <a:cxn ang="0">
                    <a:pos x="299" y="492"/>
                  </a:cxn>
                  <a:cxn ang="0">
                    <a:pos x="200" y="521"/>
                  </a:cxn>
                  <a:cxn ang="0">
                    <a:pos x="192" y="673"/>
                  </a:cxn>
                  <a:cxn ang="0">
                    <a:pos x="264" y="762"/>
                  </a:cxn>
                  <a:cxn ang="0">
                    <a:pos x="321" y="762"/>
                  </a:cxn>
                  <a:cxn ang="0">
                    <a:pos x="338" y="715"/>
                  </a:cxn>
                  <a:cxn ang="0">
                    <a:pos x="375" y="892"/>
                  </a:cxn>
                  <a:cxn ang="0">
                    <a:pos x="538" y="1017"/>
                  </a:cxn>
                  <a:cxn ang="0">
                    <a:pos x="665" y="1084"/>
                  </a:cxn>
                  <a:cxn ang="0">
                    <a:pos x="734" y="1055"/>
                  </a:cxn>
                  <a:cxn ang="0">
                    <a:pos x="743" y="1059"/>
                  </a:cxn>
                  <a:cxn ang="0">
                    <a:pos x="698" y="1108"/>
                  </a:cxn>
                  <a:cxn ang="0">
                    <a:pos x="572" y="1087"/>
                  </a:cxn>
                  <a:cxn ang="0">
                    <a:pos x="430" y="1042"/>
                  </a:cxn>
                  <a:cxn ang="0">
                    <a:pos x="319" y="962"/>
                  </a:cxn>
                  <a:cxn ang="0">
                    <a:pos x="299" y="840"/>
                  </a:cxn>
                  <a:cxn ang="0">
                    <a:pos x="222" y="728"/>
                  </a:cxn>
                  <a:cxn ang="0">
                    <a:pos x="141" y="726"/>
                  </a:cxn>
                  <a:cxn ang="0">
                    <a:pos x="99" y="722"/>
                  </a:cxn>
                  <a:cxn ang="0">
                    <a:pos x="34" y="751"/>
                  </a:cxn>
                  <a:cxn ang="0">
                    <a:pos x="0" y="365"/>
                  </a:cxn>
                  <a:cxn ang="0">
                    <a:pos x="88" y="87"/>
                  </a:cxn>
                  <a:cxn ang="0">
                    <a:pos x="371" y="4"/>
                  </a:cxn>
                  <a:cxn ang="0">
                    <a:pos x="335" y="51"/>
                  </a:cxn>
                  <a:cxn ang="0">
                    <a:pos x="348" y="89"/>
                  </a:cxn>
                  <a:cxn ang="0">
                    <a:pos x="489" y="97"/>
                  </a:cxn>
                  <a:cxn ang="0">
                    <a:pos x="481" y="154"/>
                  </a:cxn>
                  <a:cxn ang="0">
                    <a:pos x="487" y="190"/>
                  </a:cxn>
                  <a:cxn ang="0">
                    <a:pos x="553" y="266"/>
                  </a:cxn>
                  <a:cxn ang="0">
                    <a:pos x="479" y="409"/>
                  </a:cxn>
                  <a:cxn ang="0">
                    <a:pos x="490" y="447"/>
                  </a:cxn>
                  <a:cxn ang="0">
                    <a:pos x="504" y="473"/>
                  </a:cxn>
                  <a:cxn ang="0">
                    <a:pos x="551" y="496"/>
                  </a:cxn>
                  <a:cxn ang="0">
                    <a:pos x="443" y="597"/>
                  </a:cxn>
                  <a:cxn ang="0">
                    <a:pos x="397" y="637"/>
                  </a:cxn>
                  <a:cxn ang="0">
                    <a:pos x="376" y="637"/>
                  </a:cxn>
                  <a:cxn ang="0">
                    <a:pos x="354" y="540"/>
                  </a:cxn>
                </a:cxnLst>
                <a:rect l="0" t="0" r="r" b="b"/>
                <a:pathLst>
                  <a:path w="743" h="1108">
                    <a:moveTo>
                      <a:pt x="354" y="540"/>
                    </a:moveTo>
                    <a:lnTo>
                      <a:pt x="299" y="492"/>
                    </a:lnTo>
                    <a:lnTo>
                      <a:pt x="241" y="492"/>
                    </a:lnTo>
                    <a:lnTo>
                      <a:pt x="200" y="521"/>
                    </a:lnTo>
                    <a:lnTo>
                      <a:pt x="184" y="557"/>
                    </a:lnTo>
                    <a:lnTo>
                      <a:pt x="192" y="673"/>
                    </a:lnTo>
                    <a:lnTo>
                      <a:pt x="241" y="720"/>
                    </a:lnTo>
                    <a:lnTo>
                      <a:pt x="264" y="762"/>
                    </a:lnTo>
                    <a:lnTo>
                      <a:pt x="295" y="766"/>
                    </a:lnTo>
                    <a:lnTo>
                      <a:pt x="321" y="762"/>
                    </a:lnTo>
                    <a:lnTo>
                      <a:pt x="321" y="732"/>
                    </a:lnTo>
                    <a:lnTo>
                      <a:pt x="338" y="715"/>
                    </a:lnTo>
                    <a:lnTo>
                      <a:pt x="337" y="802"/>
                    </a:lnTo>
                    <a:lnTo>
                      <a:pt x="375" y="892"/>
                    </a:lnTo>
                    <a:lnTo>
                      <a:pt x="456" y="958"/>
                    </a:lnTo>
                    <a:lnTo>
                      <a:pt x="538" y="1017"/>
                    </a:lnTo>
                    <a:lnTo>
                      <a:pt x="614" y="1061"/>
                    </a:lnTo>
                    <a:lnTo>
                      <a:pt x="665" y="1084"/>
                    </a:lnTo>
                    <a:lnTo>
                      <a:pt x="701" y="1080"/>
                    </a:lnTo>
                    <a:lnTo>
                      <a:pt x="734" y="1055"/>
                    </a:lnTo>
                    <a:lnTo>
                      <a:pt x="743" y="1019"/>
                    </a:lnTo>
                    <a:lnTo>
                      <a:pt x="743" y="1059"/>
                    </a:lnTo>
                    <a:lnTo>
                      <a:pt x="730" y="1091"/>
                    </a:lnTo>
                    <a:lnTo>
                      <a:pt x="698" y="1108"/>
                    </a:lnTo>
                    <a:lnTo>
                      <a:pt x="627" y="1099"/>
                    </a:lnTo>
                    <a:lnTo>
                      <a:pt x="572" y="1087"/>
                    </a:lnTo>
                    <a:lnTo>
                      <a:pt x="502" y="1068"/>
                    </a:lnTo>
                    <a:lnTo>
                      <a:pt x="430" y="1042"/>
                    </a:lnTo>
                    <a:lnTo>
                      <a:pt x="356" y="1006"/>
                    </a:lnTo>
                    <a:lnTo>
                      <a:pt x="319" y="962"/>
                    </a:lnTo>
                    <a:lnTo>
                      <a:pt x="306" y="911"/>
                    </a:lnTo>
                    <a:lnTo>
                      <a:pt x="299" y="840"/>
                    </a:lnTo>
                    <a:lnTo>
                      <a:pt x="289" y="806"/>
                    </a:lnTo>
                    <a:lnTo>
                      <a:pt x="222" y="728"/>
                    </a:lnTo>
                    <a:lnTo>
                      <a:pt x="173" y="696"/>
                    </a:lnTo>
                    <a:lnTo>
                      <a:pt x="141" y="726"/>
                    </a:lnTo>
                    <a:lnTo>
                      <a:pt x="108" y="762"/>
                    </a:lnTo>
                    <a:lnTo>
                      <a:pt x="99" y="722"/>
                    </a:lnTo>
                    <a:lnTo>
                      <a:pt x="88" y="787"/>
                    </a:lnTo>
                    <a:lnTo>
                      <a:pt x="34" y="751"/>
                    </a:lnTo>
                    <a:lnTo>
                      <a:pt x="2" y="637"/>
                    </a:lnTo>
                    <a:lnTo>
                      <a:pt x="0" y="365"/>
                    </a:lnTo>
                    <a:lnTo>
                      <a:pt x="48" y="198"/>
                    </a:lnTo>
                    <a:lnTo>
                      <a:pt x="88" y="87"/>
                    </a:lnTo>
                    <a:lnTo>
                      <a:pt x="226" y="0"/>
                    </a:lnTo>
                    <a:lnTo>
                      <a:pt x="371" y="4"/>
                    </a:lnTo>
                    <a:lnTo>
                      <a:pt x="262" y="25"/>
                    </a:lnTo>
                    <a:lnTo>
                      <a:pt x="335" y="51"/>
                    </a:lnTo>
                    <a:lnTo>
                      <a:pt x="283" y="125"/>
                    </a:lnTo>
                    <a:lnTo>
                      <a:pt x="348" y="89"/>
                    </a:lnTo>
                    <a:lnTo>
                      <a:pt x="337" y="190"/>
                    </a:lnTo>
                    <a:lnTo>
                      <a:pt x="489" y="97"/>
                    </a:lnTo>
                    <a:lnTo>
                      <a:pt x="447" y="169"/>
                    </a:lnTo>
                    <a:lnTo>
                      <a:pt x="481" y="154"/>
                    </a:lnTo>
                    <a:lnTo>
                      <a:pt x="441" y="222"/>
                    </a:lnTo>
                    <a:lnTo>
                      <a:pt x="487" y="190"/>
                    </a:lnTo>
                    <a:lnTo>
                      <a:pt x="426" y="331"/>
                    </a:lnTo>
                    <a:lnTo>
                      <a:pt x="553" y="266"/>
                    </a:lnTo>
                    <a:lnTo>
                      <a:pt x="489" y="316"/>
                    </a:lnTo>
                    <a:lnTo>
                      <a:pt x="479" y="409"/>
                    </a:lnTo>
                    <a:lnTo>
                      <a:pt x="585" y="325"/>
                    </a:lnTo>
                    <a:lnTo>
                      <a:pt x="490" y="447"/>
                    </a:lnTo>
                    <a:lnTo>
                      <a:pt x="525" y="445"/>
                    </a:lnTo>
                    <a:lnTo>
                      <a:pt x="504" y="473"/>
                    </a:lnTo>
                    <a:lnTo>
                      <a:pt x="618" y="439"/>
                    </a:lnTo>
                    <a:lnTo>
                      <a:pt x="551" y="496"/>
                    </a:lnTo>
                    <a:lnTo>
                      <a:pt x="468" y="551"/>
                    </a:lnTo>
                    <a:lnTo>
                      <a:pt x="443" y="597"/>
                    </a:lnTo>
                    <a:lnTo>
                      <a:pt x="447" y="644"/>
                    </a:lnTo>
                    <a:lnTo>
                      <a:pt x="397" y="637"/>
                    </a:lnTo>
                    <a:lnTo>
                      <a:pt x="386" y="582"/>
                    </a:lnTo>
                    <a:lnTo>
                      <a:pt x="376" y="637"/>
                    </a:lnTo>
                    <a:lnTo>
                      <a:pt x="354" y="540"/>
                    </a:lnTo>
                    <a:lnTo>
                      <a:pt x="354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6" name="Freeform 298"/>
              <p:cNvSpPr>
                <a:spLocks/>
              </p:cNvSpPr>
              <p:nvPr/>
            </p:nvSpPr>
            <p:spPr bwMode="auto">
              <a:xfrm>
                <a:off x="2465" y="1085"/>
                <a:ext cx="390" cy="243"/>
              </a:xfrm>
              <a:custGeom>
                <a:avLst/>
                <a:gdLst/>
                <a:ahLst/>
                <a:cxnLst>
                  <a:cxn ang="0">
                    <a:pos x="249" y="2"/>
                  </a:cxn>
                  <a:cxn ang="0">
                    <a:pos x="331" y="4"/>
                  </a:cxn>
                  <a:cxn ang="0">
                    <a:pos x="381" y="38"/>
                  </a:cxn>
                  <a:cxn ang="0">
                    <a:pos x="629" y="110"/>
                  </a:cxn>
                  <a:cxn ang="0">
                    <a:pos x="683" y="215"/>
                  </a:cxn>
                  <a:cxn ang="0">
                    <a:pos x="654" y="316"/>
                  </a:cxn>
                  <a:cxn ang="0">
                    <a:pos x="609" y="179"/>
                  </a:cxn>
                  <a:cxn ang="0">
                    <a:pos x="481" y="146"/>
                  </a:cxn>
                  <a:cxn ang="0">
                    <a:pos x="432" y="152"/>
                  </a:cxn>
                  <a:cxn ang="0">
                    <a:pos x="533" y="99"/>
                  </a:cxn>
                  <a:cxn ang="0">
                    <a:pos x="358" y="74"/>
                  </a:cxn>
                  <a:cxn ang="0">
                    <a:pos x="213" y="69"/>
                  </a:cxn>
                  <a:cxn ang="0">
                    <a:pos x="219" y="131"/>
                  </a:cxn>
                  <a:cxn ang="0">
                    <a:pos x="299" y="188"/>
                  </a:cxn>
                  <a:cxn ang="0">
                    <a:pos x="354" y="249"/>
                  </a:cxn>
                  <a:cxn ang="0">
                    <a:pos x="403" y="264"/>
                  </a:cxn>
                  <a:cxn ang="0">
                    <a:pos x="468" y="323"/>
                  </a:cxn>
                  <a:cxn ang="0">
                    <a:pos x="588" y="354"/>
                  </a:cxn>
                  <a:cxn ang="0">
                    <a:pos x="641" y="340"/>
                  </a:cxn>
                  <a:cxn ang="0">
                    <a:pos x="709" y="266"/>
                  </a:cxn>
                  <a:cxn ang="0">
                    <a:pos x="622" y="135"/>
                  </a:cxn>
                  <a:cxn ang="0">
                    <a:pos x="747" y="285"/>
                  </a:cxn>
                  <a:cxn ang="0">
                    <a:pos x="761" y="413"/>
                  </a:cxn>
                  <a:cxn ang="0">
                    <a:pos x="690" y="462"/>
                  </a:cxn>
                  <a:cxn ang="0">
                    <a:pos x="637" y="487"/>
                  </a:cxn>
                  <a:cxn ang="0">
                    <a:pos x="542" y="422"/>
                  </a:cxn>
                  <a:cxn ang="0">
                    <a:pos x="432" y="329"/>
                  </a:cxn>
                  <a:cxn ang="0">
                    <a:pos x="329" y="264"/>
                  </a:cxn>
                  <a:cxn ang="0">
                    <a:pos x="293" y="215"/>
                  </a:cxn>
                  <a:cxn ang="0">
                    <a:pos x="266" y="162"/>
                  </a:cxn>
                  <a:cxn ang="0">
                    <a:pos x="160" y="84"/>
                  </a:cxn>
                  <a:cxn ang="0">
                    <a:pos x="0" y="69"/>
                  </a:cxn>
                  <a:cxn ang="0">
                    <a:pos x="190" y="0"/>
                  </a:cxn>
                  <a:cxn ang="0">
                    <a:pos x="99" y="48"/>
                  </a:cxn>
                </a:cxnLst>
                <a:rect l="0" t="0" r="r" b="b"/>
                <a:pathLst>
                  <a:path w="780" h="487">
                    <a:moveTo>
                      <a:pt x="99" y="48"/>
                    </a:moveTo>
                    <a:lnTo>
                      <a:pt x="249" y="2"/>
                    </a:lnTo>
                    <a:lnTo>
                      <a:pt x="238" y="32"/>
                    </a:lnTo>
                    <a:lnTo>
                      <a:pt x="331" y="4"/>
                    </a:lnTo>
                    <a:lnTo>
                      <a:pt x="419" y="25"/>
                    </a:lnTo>
                    <a:lnTo>
                      <a:pt x="381" y="38"/>
                    </a:lnTo>
                    <a:lnTo>
                      <a:pt x="540" y="50"/>
                    </a:lnTo>
                    <a:lnTo>
                      <a:pt x="629" y="110"/>
                    </a:lnTo>
                    <a:lnTo>
                      <a:pt x="552" y="99"/>
                    </a:lnTo>
                    <a:lnTo>
                      <a:pt x="683" y="215"/>
                    </a:lnTo>
                    <a:lnTo>
                      <a:pt x="626" y="204"/>
                    </a:lnTo>
                    <a:lnTo>
                      <a:pt x="654" y="316"/>
                    </a:lnTo>
                    <a:lnTo>
                      <a:pt x="576" y="194"/>
                    </a:lnTo>
                    <a:lnTo>
                      <a:pt x="609" y="179"/>
                    </a:lnTo>
                    <a:lnTo>
                      <a:pt x="521" y="139"/>
                    </a:lnTo>
                    <a:lnTo>
                      <a:pt x="481" y="146"/>
                    </a:lnTo>
                    <a:lnTo>
                      <a:pt x="468" y="173"/>
                    </a:lnTo>
                    <a:lnTo>
                      <a:pt x="432" y="152"/>
                    </a:lnTo>
                    <a:lnTo>
                      <a:pt x="476" y="91"/>
                    </a:lnTo>
                    <a:lnTo>
                      <a:pt x="533" y="99"/>
                    </a:lnTo>
                    <a:lnTo>
                      <a:pt x="510" y="80"/>
                    </a:lnTo>
                    <a:lnTo>
                      <a:pt x="358" y="74"/>
                    </a:lnTo>
                    <a:lnTo>
                      <a:pt x="299" y="67"/>
                    </a:lnTo>
                    <a:lnTo>
                      <a:pt x="213" y="69"/>
                    </a:lnTo>
                    <a:lnTo>
                      <a:pt x="213" y="97"/>
                    </a:lnTo>
                    <a:lnTo>
                      <a:pt x="219" y="131"/>
                    </a:lnTo>
                    <a:lnTo>
                      <a:pt x="308" y="162"/>
                    </a:lnTo>
                    <a:lnTo>
                      <a:pt x="299" y="188"/>
                    </a:lnTo>
                    <a:lnTo>
                      <a:pt x="381" y="177"/>
                    </a:lnTo>
                    <a:lnTo>
                      <a:pt x="354" y="249"/>
                    </a:lnTo>
                    <a:lnTo>
                      <a:pt x="466" y="232"/>
                    </a:lnTo>
                    <a:lnTo>
                      <a:pt x="403" y="264"/>
                    </a:lnTo>
                    <a:lnTo>
                      <a:pt x="510" y="264"/>
                    </a:lnTo>
                    <a:lnTo>
                      <a:pt x="468" y="323"/>
                    </a:lnTo>
                    <a:lnTo>
                      <a:pt x="536" y="369"/>
                    </a:lnTo>
                    <a:lnTo>
                      <a:pt x="588" y="354"/>
                    </a:lnTo>
                    <a:lnTo>
                      <a:pt x="567" y="276"/>
                    </a:lnTo>
                    <a:lnTo>
                      <a:pt x="641" y="340"/>
                    </a:lnTo>
                    <a:lnTo>
                      <a:pt x="711" y="348"/>
                    </a:lnTo>
                    <a:lnTo>
                      <a:pt x="709" y="266"/>
                    </a:lnTo>
                    <a:lnTo>
                      <a:pt x="715" y="205"/>
                    </a:lnTo>
                    <a:lnTo>
                      <a:pt x="622" y="135"/>
                    </a:lnTo>
                    <a:lnTo>
                      <a:pt x="738" y="205"/>
                    </a:lnTo>
                    <a:lnTo>
                      <a:pt x="747" y="285"/>
                    </a:lnTo>
                    <a:lnTo>
                      <a:pt x="780" y="338"/>
                    </a:lnTo>
                    <a:lnTo>
                      <a:pt x="761" y="413"/>
                    </a:lnTo>
                    <a:lnTo>
                      <a:pt x="709" y="434"/>
                    </a:lnTo>
                    <a:lnTo>
                      <a:pt x="690" y="462"/>
                    </a:lnTo>
                    <a:lnTo>
                      <a:pt x="652" y="464"/>
                    </a:lnTo>
                    <a:lnTo>
                      <a:pt x="637" y="487"/>
                    </a:lnTo>
                    <a:lnTo>
                      <a:pt x="590" y="451"/>
                    </a:lnTo>
                    <a:lnTo>
                      <a:pt x="542" y="422"/>
                    </a:lnTo>
                    <a:lnTo>
                      <a:pt x="426" y="392"/>
                    </a:lnTo>
                    <a:lnTo>
                      <a:pt x="432" y="329"/>
                    </a:lnTo>
                    <a:lnTo>
                      <a:pt x="337" y="316"/>
                    </a:lnTo>
                    <a:lnTo>
                      <a:pt x="329" y="264"/>
                    </a:lnTo>
                    <a:lnTo>
                      <a:pt x="285" y="278"/>
                    </a:lnTo>
                    <a:lnTo>
                      <a:pt x="293" y="215"/>
                    </a:lnTo>
                    <a:lnTo>
                      <a:pt x="268" y="268"/>
                    </a:lnTo>
                    <a:lnTo>
                      <a:pt x="266" y="162"/>
                    </a:lnTo>
                    <a:lnTo>
                      <a:pt x="160" y="135"/>
                    </a:lnTo>
                    <a:lnTo>
                      <a:pt x="160" y="84"/>
                    </a:lnTo>
                    <a:lnTo>
                      <a:pt x="69" y="63"/>
                    </a:lnTo>
                    <a:lnTo>
                      <a:pt x="0" y="69"/>
                    </a:lnTo>
                    <a:lnTo>
                      <a:pt x="71" y="15"/>
                    </a:lnTo>
                    <a:lnTo>
                      <a:pt x="190" y="0"/>
                    </a:lnTo>
                    <a:lnTo>
                      <a:pt x="99" y="48"/>
                    </a:lnTo>
                    <a:lnTo>
                      <a:pt x="9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7" name="Freeform 299"/>
              <p:cNvSpPr>
                <a:spLocks/>
              </p:cNvSpPr>
              <p:nvPr/>
            </p:nvSpPr>
            <p:spPr bwMode="auto">
              <a:xfrm>
                <a:off x="2689" y="1277"/>
                <a:ext cx="95" cy="136"/>
              </a:xfrm>
              <a:custGeom>
                <a:avLst/>
                <a:gdLst/>
                <a:ahLst/>
                <a:cxnLst>
                  <a:cxn ang="0">
                    <a:pos x="190" y="99"/>
                  </a:cxn>
                  <a:cxn ang="0">
                    <a:pos x="190" y="169"/>
                  </a:cxn>
                  <a:cxn ang="0">
                    <a:pos x="190" y="232"/>
                  </a:cxn>
                  <a:cxn ang="0">
                    <a:pos x="154" y="272"/>
                  </a:cxn>
                  <a:cxn ang="0">
                    <a:pos x="180" y="217"/>
                  </a:cxn>
                  <a:cxn ang="0">
                    <a:pos x="173" y="118"/>
                  </a:cxn>
                  <a:cxn ang="0">
                    <a:pos x="137" y="82"/>
                  </a:cxn>
                  <a:cxn ang="0">
                    <a:pos x="61" y="67"/>
                  </a:cxn>
                  <a:cxn ang="0">
                    <a:pos x="0" y="0"/>
                  </a:cxn>
                  <a:cxn ang="0">
                    <a:pos x="190" y="59"/>
                  </a:cxn>
                  <a:cxn ang="0">
                    <a:pos x="190" y="99"/>
                  </a:cxn>
                  <a:cxn ang="0">
                    <a:pos x="190" y="99"/>
                  </a:cxn>
                </a:cxnLst>
                <a:rect l="0" t="0" r="r" b="b"/>
                <a:pathLst>
                  <a:path w="190" h="272">
                    <a:moveTo>
                      <a:pt x="190" y="99"/>
                    </a:moveTo>
                    <a:lnTo>
                      <a:pt x="190" y="169"/>
                    </a:lnTo>
                    <a:lnTo>
                      <a:pt x="190" y="232"/>
                    </a:lnTo>
                    <a:lnTo>
                      <a:pt x="154" y="272"/>
                    </a:lnTo>
                    <a:lnTo>
                      <a:pt x="180" y="217"/>
                    </a:lnTo>
                    <a:lnTo>
                      <a:pt x="173" y="118"/>
                    </a:lnTo>
                    <a:lnTo>
                      <a:pt x="137" y="82"/>
                    </a:lnTo>
                    <a:lnTo>
                      <a:pt x="61" y="67"/>
                    </a:lnTo>
                    <a:lnTo>
                      <a:pt x="0" y="0"/>
                    </a:lnTo>
                    <a:lnTo>
                      <a:pt x="190" y="59"/>
                    </a:lnTo>
                    <a:lnTo>
                      <a:pt x="190" y="99"/>
                    </a:lnTo>
                    <a:lnTo>
                      <a:pt x="19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8" name="Freeform 300"/>
              <p:cNvSpPr>
                <a:spLocks/>
              </p:cNvSpPr>
              <p:nvPr/>
            </p:nvSpPr>
            <p:spPr bwMode="auto">
              <a:xfrm>
                <a:off x="2675" y="1375"/>
                <a:ext cx="87" cy="43"/>
              </a:xfrm>
              <a:custGeom>
                <a:avLst/>
                <a:gdLst/>
                <a:ahLst/>
                <a:cxnLst>
                  <a:cxn ang="0">
                    <a:pos x="69" y="30"/>
                  </a:cxn>
                  <a:cxn ang="0">
                    <a:pos x="0" y="38"/>
                  </a:cxn>
                  <a:cxn ang="0">
                    <a:pos x="35" y="6"/>
                  </a:cxn>
                  <a:cxn ang="0">
                    <a:pos x="63" y="0"/>
                  </a:cxn>
                  <a:cxn ang="0">
                    <a:pos x="101" y="25"/>
                  </a:cxn>
                  <a:cxn ang="0">
                    <a:pos x="158" y="25"/>
                  </a:cxn>
                  <a:cxn ang="0">
                    <a:pos x="173" y="47"/>
                  </a:cxn>
                  <a:cxn ang="0">
                    <a:pos x="126" y="85"/>
                  </a:cxn>
                  <a:cxn ang="0">
                    <a:pos x="88" y="57"/>
                  </a:cxn>
                  <a:cxn ang="0">
                    <a:pos x="61" y="57"/>
                  </a:cxn>
                  <a:cxn ang="0">
                    <a:pos x="19" y="64"/>
                  </a:cxn>
                  <a:cxn ang="0">
                    <a:pos x="69" y="30"/>
                  </a:cxn>
                  <a:cxn ang="0">
                    <a:pos x="69" y="30"/>
                  </a:cxn>
                </a:cxnLst>
                <a:rect l="0" t="0" r="r" b="b"/>
                <a:pathLst>
                  <a:path w="173" h="85">
                    <a:moveTo>
                      <a:pt x="69" y="30"/>
                    </a:moveTo>
                    <a:lnTo>
                      <a:pt x="0" y="38"/>
                    </a:lnTo>
                    <a:lnTo>
                      <a:pt x="35" y="6"/>
                    </a:lnTo>
                    <a:lnTo>
                      <a:pt x="63" y="0"/>
                    </a:lnTo>
                    <a:lnTo>
                      <a:pt x="101" y="25"/>
                    </a:lnTo>
                    <a:lnTo>
                      <a:pt x="158" y="25"/>
                    </a:lnTo>
                    <a:lnTo>
                      <a:pt x="173" y="47"/>
                    </a:lnTo>
                    <a:lnTo>
                      <a:pt x="126" y="85"/>
                    </a:lnTo>
                    <a:lnTo>
                      <a:pt x="88" y="57"/>
                    </a:lnTo>
                    <a:lnTo>
                      <a:pt x="61" y="57"/>
                    </a:lnTo>
                    <a:lnTo>
                      <a:pt x="19" y="64"/>
                    </a:lnTo>
                    <a:lnTo>
                      <a:pt x="69" y="30"/>
                    </a:lnTo>
                    <a:lnTo>
                      <a:pt x="6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9" name="Freeform 301"/>
              <p:cNvSpPr>
                <a:spLocks/>
              </p:cNvSpPr>
              <p:nvPr/>
            </p:nvSpPr>
            <p:spPr bwMode="auto">
              <a:xfrm>
                <a:off x="2689" y="1401"/>
                <a:ext cx="65" cy="50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1" y="42"/>
                  </a:cxn>
                  <a:cxn ang="0">
                    <a:pos x="25" y="31"/>
                  </a:cxn>
                  <a:cxn ang="0">
                    <a:pos x="65" y="27"/>
                  </a:cxn>
                  <a:cxn ang="0">
                    <a:pos x="68" y="10"/>
                  </a:cxn>
                  <a:cxn ang="0">
                    <a:pos x="95" y="0"/>
                  </a:cxn>
                  <a:cxn ang="0">
                    <a:pos x="108" y="12"/>
                  </a:cxn>
                  <a:cxn ang="0">
                    <a:pos x="105" y="29"/>
                  </a:cxn>
                  <a:cxn ang="0">
                    <a:pos x="131" y="42"/>
                  </a:cxn>
                  <a:cxn ang="0">
                    <a:pos x="97" y="63"/>
                  </a:cxn>
                  <a:cxn ang="0">
                    <a:pos x="72" y="74"/>
                  </a:cxn>
                  <a:cxn ang="0">
                    <a:pos x="25" y="101"/>
                  </a:cxn>
                  <a:cxn ang="0">
                    <a:pos x="57" y="69"/>
                  </a:cxn>
                  <a:cxn ang="0">
                    <a:pos x="29" y="65"/>
                  </a:cxn>
                  <a:cxn ang="0">
                    <a:pos x="15" y="55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131" h="101">
                    <a:moveTo>
                      <a:pt x="0" y="52"/>
                    </a:moveTo>
                    <a:lnTo>
                      <a:pt x="11" y="42"/>
                    </a:lnTo>
                    <a:lnTo>
                      <a:pt x="25" y="31"/>
                    </a:lnTo>
                    <a:lnTo>
                      <a:pt x="65" y="27"/>
                    </a:lnTo>
                    <a:lnTo>
                      <a:pt x="68" y="10"/>
                    </a:lnTo>
                    <a:lnTo>
                      <a:pt x="95" y="0"/>
                    </a:lnTo>
                    <a:lnTo>
                      <a:pt x="108" y="12"/>
                    </a:lnTo>
                    <a:lnTo>
                      <a:pt x="105" y="29"/>
                    </a:lnTo>
                    <a:lnTo>
                      <a:pt x="131" y="42"/>
                    </a:lnTo>
                    <a:lnTo>
                      <a:pt x="97" y="63"/>
                    </a:lnTo>
                    <a:lnTo>
                      <a:pt x="72" y="74"/>
                    </a:lnTo>
                    <a:lnTo>
                      <a:pt x="25" y="101"/>
                    </a:lnTo>
                    <a:lnTo>
                      <a:pt x="57" y="69"/>
                    </a:lnTo>
                    <a:lnTo>
                      <a:pt x="29" y="65"/>
                    </a:lnTo>
                    <a:lnTo>
                      <a:pt x="15" y="55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0" name="Freeform 302"/>
              <p:cNvSpPr>
                <a:spLocks/>
              </p:cNvSpPr>
              <p:nvPr/>
            </p:nvSpPr>
            <p:spPr bwMode="auto">
              <a:xfrm>
                <a:off x="2723" y="1399"/>
                <a:ext cx="65" cy="137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2" y="249"/>
                  </a:cxn>
                  <a:cxn ang="0">
                    <a:pos x="19" y="257"/>
                  </a:cxn>
                  <a:cxn ang="0">
                    <a:pos x="52" y="251"/>
                  </a:cxn>
                  <a:cxn ang="0">
                    <a:pos x="61" y="265"/>
                  </a:cxn>
                  <a:cxn ang="0">
                    <a:pos x="44" y="270"/>
                  </a:cxn>
                  <a:cxn ang="0">
                    <a:pos x="92" y="274"/>
                  </a:cxn>
                  <a:cxn ang="0">
                    <a:pos x="114" y="270"/>
                  </a:cxn>
                  <a:cxn ang="0">
                    <a:pos x="126" y="249"/>
                  </a:cxn>
                  <a:cxn ang="0">
                    <a:pos x="132" y="204"/>
                  </a:cxn>
                  <a:cxn ang="0">
                    <a:pos x="118" y="160"/>
                  </a:cxn>
                  <a:cxn ang="0">
                    <a:pos x="94" y="46"/>
                  </a:cxn>
                  <a:cxn ang="0">
                    <a:pos x="107" y="0"/>
                  </a:cxn>
                  <a:cxn ang="0">
                    <a:pos x="80" y="38"/>
                  </a:cxn>
                  <a:cxn ang="0">
                    <a:pos x="105" y="126"/>
                  </a:cxn>
                  <a:cxn ang="0">
                    <a:pos x="120" y="208"/>
                  </a:cxn>
                  <a:cxn ang="0">
                    <a:pos x="120" y="234"/>
                  </a:cxn>
                  <a:cxn ang="0">
                    <a:pos x="113" y="255"/>
                  </a:cxn>
                  <a:cxn ang="0">
                    <a:pos x="97" y="257"/>
                  </a:cxn>
                  <a:cxn ang="0">
                    <a:pos x="82" y="255"/>
                  </a:cxn>
                  <a:cxn ang="0">
                    <a:pos x="59" y="234"/>
                  </a:cxn>
                  <a:cxn ang="0">
                    <a:pos x="23" y="242"/>
                  </a:cxn>
                  <a:cxn ang="0">
                    <a:pos x="10" y="227"/>
                  </a:cxn>
                  <a:cxn ang="0">
                    <a:pos x="10" y="192"/>
                  </a:cxn>
                  <a:cxn ang="0">
                    <a:pos x="0" y="225"/>
                  </a:cxn>
                  <a:cxn ang="0">
                    <a:pos x="0" y="225"/>
                  </a:cxn>
                </a:cxnLst>
                <a:rect l="0" t="0" r="r" b="b"/>
                <a:pathLst>
                  <a:path w="132" h="274">
                    <a:moveTo>
                      <a:pt x="0" y="225"/>
                    </a:moveTo>
                    <a:lnTo>
                      <a:pt x="2" y="249"/>
                    </a:lnTo>
                    <a:lnTo>
                      <a:pt x="19" y="257"/>
                    </a:lnTo>
                    <a:lnTo>
                      <a:pt x="52" y="251"/>
                    </a:lnTo>
                    <a:lnTo>
                      <a:pt x="61" y="265"/>
                    </a:lnTo>
                    <a:lnTo>
                      <a:pt x="44" y="270"/>
                    </a:lnTo>
                    <a:lnTo>
                      <a:pt x="92" y="274"/>
                    </a:lnTo>
                    <a:lnTo>
                      <a:pt x="114" y="270"/>
                    </a:lnTo>
                    <a:lnTo>
                      <a:pt x="126" y="249"/>
                    </a:lnTo>
                    <a:lnTo>
                      <a:pt x="132" y="204"/>
                    </a:lnTo>
                    <a:lnTo>
                      <a:pt x="118" y="160"/>
                    </a:lnTo>
                    <a:lnTo>
                      <a:pt x="94" y="46"/>
                    </a:lnTo>
                    <a:lnTo>
                      <a:pt x="107" y="0"/>
                    </a:lnTo>
                    <a:lnTo>
                      <a:pt x="80" y="38"/>
                    </a:lnTo>
                    <a:lnTo>
                      <a:pt x="105" y="126"/>
                    </a:lnTo>
                    <a:lnTo>
                      <a:pt x="120" y="208"/>
                    </a:lnTo>
                    <a:lnTo>
                      <a:pt x="120" y="234"/>
                    </a:lnTo>
                    <a:lnTo>
                      <a:pt x="113" y="255"/>
                    </a:lnTo>
                    <a:lnTo>
                      <a:pt x="97" y="257"/>
                    </a:lnTo>
                    <a:lnTo>
                      <a:pt x="82" y="255"/>
                    </a:lnTo>
                    <a:lnTo>
                      <a:pt x="59" y="234"/>
                    </a:lnTo>
                    <a:lnTo>
                      <a:pt x="23" y="242"/>
                    </a:lnTo>
                    <a:lnTo>
                      <a:pt x="10" y="227"/>
                    </a:lnTo>
                    <a:lnTo>
                      <a:pt x="10" y="192"/>
                    </a:lnTo>
                    <a:lnTo>
                      <a:pt x="0" y="225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1" name="Freeform 303"/>
              <p:cNvSpPr>
                <a:spLocks/>
              </p:cNvSpPr>
              <p:nvPr/>
            </p:nvSpPr>
            <p:spPr bwMode="auto">
              <a:xfrm>
                <a:off x="2666" y="1525"/>
                <a:ext cx="95" cy="45"/>
              </a:xfrm>
              <a:custGeom>
                <a:avLst/>
                <a:gdLst/>
                <a:ahLst/>
                <a:cxnLst>
                  <a:cxn ang="0">
                    <a:pos x="171" y="8"/>
                  </a:cxn>
                  <a:cxn ang="0">
                    <a:pos x="147" y="76"/>
                  </a:cxn>
                  <a:cxn ang="0">
                    <a:pos x="124" y="88"/>
                  </a:cxn>
                  <a:cxn ang="0">
                    <a:pos x="88" y="80"/>
                  </a:cxn>
                  <a:cxn ang="0">
                    <a:pos x="44" y="84"/>
                  </a:cxn>
                  <a:cxn ang="0">
                    <a:pos x="0" y="90"/>
                  </a:cxn>
                  <a:cxn ang="0">
                    <a:pos x="38" y="55"/>
                  </a:cxn>
                  <a:cxn ang="0">
                    <a:pos x="59" y="71"/>
                  </a:cxn>
                  <a:cxn ang="0">
                    <a:pos x="94" y="61"/>
                  </a:cxn>
                  <a:cxn ang="0">
                    <a:pos x="137" y="63"/>
                  </a:cxn>
                  <a:cxn ang="0">
                    <a:pos x="164" y="12"/>
                  </a:cxn>
                  <a:cxn ang="0">
                    <a:pos x="173" y="0"/>
                  </a:cxn>
                  <a:cxn ang="0">
                    <a:pos x="190" y="17"/>
                  </a:cxn>
                  <a:cxn ang="0">
                    <a:pos x="171" y="8"/>
                  </a:cxn>
                  <a:cxn ang="0">
                    <a:pos x="171" y="8"/>
                  </a:cxn>
                </a:cxnLst>
                <a:rect l="0" t="0" r="r" b="b"/>
                <a:pathLst>
                  <a:path w="190" h="90">
                    <a:moveTo>
                      <a:pt x="171" y="8"/>
                    </a:moveTo>
                    <a:lnTo>
                      <a:pt x="147" y="76"/>
                    </a:lnTo>
                    <a:lnTo>
                      <a:pt x="124" y="88"/>
                    </a:lnTo>
                    <a:lnTo>
                      <a:pt x="88" y="80"/>
                    </a:lnTo>
                    <a:lnTo>
                      <a:pt x="44" y="84"/>
                    </a:lnTo>
                    <a:lnTo>
                      <a:pt x="0" y="90"/>
                    </a:lnTo>
                    <a:lnTo>
                      <a:pt x="38" y="55"/>
                    </a:lnTo>
                    <a:lnTo>
                      <a:pt x="59" y="71"/>
                    </a:lnTo>
                    <a:lnTo>
                      <a:pt x="94" y="61"/>
                    </a:lnTo>
                    <a:lnTo>
                      <a:pt x="137" y="63"/>
                    </a:lnTo>
                    <a:lnTo>
                      <a:pt x="164" y="12"/>
                    </a:lnTo>
                    <a:lnTo>
                      <a:pt x="173" y="0"/>
                    </a:lnTo>
                    <a:lnTo>
                      <a:pt x="190" y="17"/>
                    </a:lnTo>
                    <a:lnTo>
                      <a:pt x="171" y="8"/>
                    </a:lnTo>
                    <a:lnTo>
                      <a:pt x="17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2" name="Freeform 304"/>
              <p:cNvSpPr>
                <a:spLocks/>
              </p:cNvSpPr>
              <p:nvPr/>
            </p:nvSpPr>
            <p:spPr bwMode="auto">
              <a:xfrm>
                <a:off x="2685" y="1564"/>
                <a:ext cx="53" cy="32"/>
              </a:xfrm>
              <a:custGeom>
                <a:avLst/>
                <a:gdLst/>
                <a:ahLst/>
                <a:cxnLst>
                  <a:cxn ang="0">
                    <a:pos x="84" y="12"/>
                  </a:cxn>
                  <a:cxn ang="0">
                    <a:pos x="107" y="19"/>
                  </a:cxn>
                  <a:cxn ang="0">
                    <a:pos x="71" y="65"/>
                  </a:cxn>
                  <a:cxn ang="0">
                    <a:pos x="73" y="32"/>
                  </a:cxn>
                  <a:cxn ang="0">
                    <a:pos x="46" y="31"/>
                  </a:cxn>
                  <a:cxn ang="0">
                    <a:pos x="19" y="19"/>
                  </a:cxn>
                  <a:cxn ang="0">
                    <a:pos x="0" y="2"/>
                  </a:cxn>
                  <a:cxn ang="0">
                    <a:pos x="40" y="0"/>
                  </a:cxn>
                  <a:cxn ang="0">
                    <a:pos x="84" y="12"/>
                  </a:cxn>
                  <a:cxn ang="0">
                    <a:pos x="84" y="12"/>
                  </a:cxn>
                </a:cxnLst>
                <a:rect l="0" t="0" r="r" b="b"/>
                <a:pathLst>
                  <a:path w="107" h="65">
                    <a:moveTo>
                      <a:pt x="84" y="12"/>
                    </a:moveTo>
                    <a:lnTo>
                      <a:pt x="107" y="19"/>
                    </a:lnTo>
                    <a:lnTo>
                      <a:pt x="71" y="65"/>
                    </a:lnTo>
                    <a:lnTo>
                      <a:pt x="73" y="32"/>
                    </a:lnTo>
                    <a:lnTo>
                      <a:pt x="46" y="31"/>
                    </a:lnTo>
                    <a:lnTo>
                      <a:pt x="19" y="19"/>
                    </a:lnTo>
                    <a:lnTo>
                      <a:pt x="0" y="2"/>
                    </a:lnTo>
                    <a:lnTo>
                      <a:pt x="40" y="0"/>
                    </a:lnTo>
                    <a:lnTo>
                      <a:pt x="84" y="12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3" name="Freeform 305"/>
              <p:cNvSpPr>
                <a:spLocks/>
              </p:cNvSpPr>
              <p:nvPr/>
            </p:nvSpPr>
            <p:spPr bwMode="auto">
              <a:xfrm>
                <a:off x="2698" y="1581"/>
                <a:ext cx="32" cy="7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2" y="42"/>
                  </a:cxn>
                  <a:cxn ang="0">
                    <a:pos x="42" y="103"/>
                  </a:cxn>
                  <a:cxn ang="0">
                    <a:pos x="40" y="126"/>
                  </a:cxn>
                  <a:cxn ang="0">
                    <a:pos x="19" y="156"/>
                  </a:cxn>
                  <a:cxn ang="0">
                    <a:pos x="34" y="101"/>
                  </a:cxn>
                  <a:cxn ang="0">
                    <a:pos x="29" y="67"/>
                  </a:cxn>
                  <a:cxn ang="0">
                    <a:pos x="0" y="44"/>
                  </a:cxn>
                  <a:cxn ang="0">
                    <a:pos x="15" y="23"/>
                  </a:cxn>
                  <a:cxn ang="0">
                    <a:pos x="53" y="4"/>
                  </a:cxn>
                  <a:cxn ang="0">
                    <a:pos x="65" y="0"/>
                  </a:cxn>
                  <a:cxn ang="0">
                    <a:pos x="65" y="0"/>
                  </a:cxn>
                </a:cxnLst>
                <a:rect l="0" t="0" r="r" b="b"/>
                <a:pathLst>
                  <a:path w="65" h="156">
                    <a:moveTo>
                      <a:pt x="65" y="0"/>
                    </a:moveTo>
                    <a:lnTo>
                      <a:pt x="42" y="42"/>
                    </a:lnTo>
                    <a:lnTo>
                      <a:pt x="42" y="103"/>
                    </a:lnTo>
                    <a:lnTo>
                      <a:pt x="40" y="126"/>
                    </a:lnTo>
                    <a:lnTo>
                      <a:pt x="19" y="156"/>
                    </a:lnTo>
                    <a:lnTo>
                      <a:pt x="34" y="101"/>
                    </a:lnTo>
                    <a:lnTo>
                      <a:pt x="29" y="67"/>
                    </a:lnTo>
                    <a:lnTo>
                      <a:pt x="0" y="44"/>
                    </a:lnTo>
                    <a:lnTo>
                      <a:pt x="15" y="23"/>
                    </a:lnTo>
                    <a:lnTo>
                      <a:pt x="53" y="4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4" name="Freeform 306"/>
              <p:cNvSpPr>
                <a:spLocks/>
              </p:cNvSpPr>
              <p:nvPr/>
            </p:nvSpPr>
            <p:spPr bwMode="auto">
              <a:xfrm>
                <a:off x="2345" y="1469"/>
                <a:ext cx="55" cy="170"/>
              </a:xfrm>
              <a:custGeom>
                <a:avLst/>
                <a:gdLst/>
                <a:ahLst/>
                <a:cxnLst>
                  <a:cxn ang="0">
                    <a:pos x="84" y="29"/>
                  </a:cxn>
                  <a:cxn ang="0">
                    <a:pos x="57" y="124"/>
                  </a:cxn>
                  <a:cxn ang="0">
                    <a:pos x="0" y="200"/>
                  </a:cxn>
                  <a:cxn ang="0">
                    <a:pos x="59" y="276"/>
                  </a:cxn>
                  <a:cxn ang="0">
                    <a:pos x="110" y="340"/>
                  </a:cxn>
                  <a:cxn ang="0">
                    <a:pos x="99" y="230"/>
                  </a:cxn>
                  <a:cxn ang="0">
                    <a:pos x="95" y="129"/>
                  </a:cxn>
                  <a:cxn ang="0">
                    <a:pos x="108" y="59"/>
                  </a:cxn>
                  <a:cxn ang="0">
                    <a:pos x="106" y="0"/>
                  </a:cxn>
                  <a:cxn ang="0">
                    <a:pos x="84" y="29"/>
                  </a:cxn>
                  <a:cxn ang="0">
                    <a:pos x="84" y="29"/>
                  </a:cxn>
                </a:cxnLst>
                <a:rect l="0" t="0" r="r" b="b"/>
                <a:pathLst>
                  <a:path w="110" h="340">
                    <a:moveTo>
                      <a:pt x="84" y="29"/>
                    </a:moveTo>
                    <a:lnTo>
                      <a:pt x="57" y="124"/>
                    </a:lnTo>
                    <a:lnTo>
                      <a:pt x="0" y="200"/>
                    </a:lnTo>
                    <a:lnTo>
                      <a:pt x="59" y="276"/>
                    </a:lnTo>
                    <a:lnTo>
                      <a:pt x="110" y="340"/>
                    </a:lnTo>
                    <a:lnTo>
                      <a:pt x="99" y="230"/>
                    </a:lnTo>
                    <a:lnTo>
                      <a:pt x="95" y="129"/>
                    </a:lnTo>
                    <a:lnTo>
                      <a:pt x="108" y="59"/>
                    </a:lnTo>
                    <a:lnTo>
                      <a:pt x="106" y="0"/>
                    </a:lnTo>
                    <a:lnTo>
                      <a:pt x="84" y="29"/>
                    </a:lnTo>
                    <a:lnTo>
                      <a:pt x="8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5" name="Freeform 307"/>
              <p:cNvSpPr>
                <a:spLocks/>
              </p:cNvSpPr>
              <p:nvPr/>
            </p:nvSpPr>
            <p:spPr bwMode="auto">
              <a:xfrm>
                <a:off x="2383" y="1603"/>
                <a:ext cx="120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63"/>
                  </a:cxn>
                  <a:cxn ang="0">
                    <a:pos x="125" y="150"/>
                  </a:cxn>
                  <a:cxn ang="0">
                    <a:pos x="202" y="224"/>
                  </a:cxn>
                  <a:cxn ang="0">
                    <a:pos x="241" y="23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1" h="230">
                    <a:moveTo>
                      <a:pt x="0" y="0"/>
                    </a:moveTo>
                    <a:lnTo>
                      <a:pt x="29" y="63"/>
                    </a:lnTo>
                    <a:lnTo>
                      <a:pt x="125" y="150"/>
                    </a:lnTo>
                    <a:lnTo>
                      <a:pt x="202" y="224"/>
                    </a:lnTo>
                    <a:lnTo>
                      <a:pt x="241" y="2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6" name="Freeform 308"/>
              <p:cNvSpPr>
                <a:spLocks/>
              </p:cNvSpPr>
              <p:nvPr/>
            </p:nvSpPr>
            <p:spPr bwMode="auto">
              <a:xfrm>
                <a:off x="2540" y="1642"/>
                <a:ext cx="58" cy="55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64" y="44"/>
                  </a:cxn>
                  <a:cxn ang="0">
                    <a:pos x="34" y="74"/>
                  </a:cxn>
                  <a:cxn ang="0">
                    <a:pos x="0" y="110"/>
                  </a:cxn>
                  <a:cxn ang="0">
                    <a:pos x="85" y="70"/>
                  </a:cxn>
                  <a:cxn ang="0">
                    <a:pos x="115" y="0"/>
                  </a:cxn>
                  <a:cxn ang="0">
                    <a:pos x="77" y="0"/>
                  </a:cxn>
                  <a:cxn ang="0">
                    <a:pos x="77" y="0"/>
                  </a:cxn>
                </a:cxnLst>
                <a:rect l="0" t="0" r="r" b="b"/>
                <a:pathLst>
                  <a:path w="115" h="110">
                    <a:moveTo>
                      <a:pt x="77" y="0"/>
                    </a:moveTo>
                    <a:lnTo>
                      <a:pt x="64" y="44"/>
                    </a:lnTo>
                    <a:lnTo>
                      <a:pt x="34" y="74"/>
                    </a:lnTo>
                    <a:lnTo>
                      <a:pt x="0" y="110"/>
                    </a:lnTo>
                    <a:lnTo>
                      <a:pt x="85" y="70"/>
                    </a:lnTo>
                    <a:lnTo>
                      <a:pt x="115" y="0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7" name="Freeform 309"/>
              <p:cNvSpPr>
                <a:spLocks/>
              </p:cNvSpPr>
              <p:nvPr/>
            </p:nvSpPr>
            <p:spPr bwMode="auto">
              <a:xfrm>
                <a:off x="2250" y="2439"/>
                <a:ext cx="231" cy="784"/>
              </a:xfrm>
              <a:custGeom>
                <a:avLst/>
                <a:gdLst/>
                <a:ahLst/>
                <a:cxnLst>
                  <a:cxn ang="0">
                    <a:pos x="386" y="448"/>
                  </a:cxn>
                  <a:cxn ang="0">
                    <a:pos x="372" y="1053"/>
                  </a:cxn>
                  <a:cxn ang="0">
                    <a:pos x="283" y="1401"/>
                  </a:cxn>
                  <a:cxn ang="0">
                    <a:pos x="0" y="1568"/>
                  </a:cxn>
                  <a:cxn ang="0">
                    <a:pos x="218" y="1517"/>
                  </a:cxn>
                  <a:cxn ang="0">
                    <a:pos x="372" y="1387"/>
                  </a:cxn>
                  <a:cxn ang="0">
                    <a:pos x="462" y="602"/>
                  </a:cxn>
                  <a:cxn ang="0">
                    <a:pos x="462" y="0"/>
                  </a:cxn>
                  <a:cxn ang="0">
                    <a:pos x="294" y="270"/>
                  </a:cxn>
                  <a:cxn ang="0">
                    <a:pos x="386" y="448"/>
                  </a:cxn>
                  <a:cxn ang="0">
                    <a:pos x="386" y="448"/>
                  </a:cxn>
                </a:cxnLst>
                <a:rect l="0" t="0" r="r" b="b"/>
                <a:pathLst>
                  <a:path w="462" h="1568">
                    <a:moveTo>
                      <a:pt x="386" y="448"/>
                    </a:moveTo>
                    <a:lnTo>
                      <a:pt x="372" y="1053"/>
                    </a:lnTo>
                    <a:lnTo>
                      <a:pt x="283" y="1401"/>
                    </a:lnTo>
                    <a:lnTo>
                      <a:pt x="0" y="1568"/>
                    </a:lnTo>
                    <a:lnTo>
                      <a:pt x="218" y="1517"/>
                    </a:lnTo>
                    <a:lnTo>
                      <a:pt x="372" y="1387"/>
                    </a:lnTo>
                    <a:lnTo>
                      <a:pt x="462" y="602"/>
                    </a:lnTo>
                    <a:lnTo>
                      <a:pt x="462" y="0"/>
                    </a:lnTo>
                    <a:lnTo>
                      <a:pt x="294" y="270"/>
                    </a:lnTo>
                    <a:lnTo>
                      <a:pt x="386" y="448"/>
                    </a:lnTo>
                    <a:lnTo>
                      <a:pt x="386" y="4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8" name="Freeform 310"/>
              <p:cNvSpPr>
                <a:spLocks/>
              </p:cNvSpPr>
              <p:nvPr/>
            </p:nvSpPr>
            <p:spPr bwMode="auto">
              <a:xfrm>
                <a:off x="2502" y="2245"/>
                <a:ext cx="475" cy="125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138" y="84"/>
                  </a:cxn>
                  <a:cxn ang="0">
                    <a:pos x="444" y="0"/>
                  </a:cxn>
                  <a:cxn ang="0">
                    <a:pos x="720" y="36"/>
                  </a:cxn>
                  <a:cxn ang="0">
                    <a:pos x="935" y="103"/>
                  </a:cxn>
                  <a:cxn ang="0">
                    <a:pos x="950" y="185"/>
                  </a:cxn>
                  <a:cxn ang="0">
                    <a:pos x="817" y="251"/>
                  </a:cxn>
                  <a:cxn ang="0">
                    <a:pos x="710" y="175"/>
                  </a:cxn>
                  <a:cxn ang="0">
                    <a:pos x="592" y="169"/>
                  </a:cxn>
                  <a:cxn ang="0">
                    <a:pos x="459" y="185"/>
                  </a:cxn>
                  <a:cxn ang="0">
                    <a:pos x="256" y="169"/>
                  </a:cxn>
                  <a:cxn ang="0">
                    <a:pos x="0" y="181"/>
                  </a:cxn>
                  <a:cxn ang="0">
                    <a:pos x="0" y="181"/>
                  </a:cxn>
                </a:cxnLst>
                <a:rect l="0" t="0" r="r" b="b"/>
                <a:pathLst>
                  <a:path w="950" h="251">
                    <a:moveTo>
                      <a:pt x="0" y="181"/>
                    </a:moveTo>
                    <a:lnTo>
                      <a:pt x="138" y="84"/>
                    </a:lnTo>
                    <a:lnTo>
                      <a:pt x="444" y="0"/>
                    </a:lnTo>
                    <a:lnTo>
                      <a:pt x="720" y="36"/>
                    </a:lnTo>
                    <a:lnTo>
                      <a:pt x="935" y="103"/>
                    </a:lnTo>
                    <a:lnTo>
                      <a:pt x="950" y="185"/>
                    </a:lnTo>
                    <a:lnTo>
                      <a:pt x="817" y="251"/>
                    </a:lnTo>
                    <a:lnTo>
                      <a:pt x="710" y="175"/>
                    </a:lnTo>
                    <a:lnTo>
                      <a:pt x="592" y="169"/>
                    </a:lnTo>
                    <a:lnTo>
                      <a:pt x="459" y="185"/>
                    </a:lnTo>
                    <a:lnTo>
                      <a:pt x="256" y="169"/>
                    </a:lnTo>
                    <a:lnTo>
                      <a:pt x="0" y="18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A6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420" name="Group 532"/>
            <p:cNvGrpSpPr>
              <a:grpSpLocks/>
            </p:cNvGrpSpPr>
            <p:nvPr/>
          </p:nvGrpSpPr>
          <p:grpSpPr bwMode="auto">
            <a:xfrm>
              <a:off x="288" y="2784"/>
              <a:ext cx="1872" cy="1296"/>
              <a:chOff x="288" y="2784"/>
              <a:chExt cx="1872" cy="1296"/>
            </a:xfrm>
          </p:grpSpPr>
          <p:sp>
            <p:nvSpPr>
              <p:cNvPr id="37901" name="AutoShape 13"/>
              <p:cNvSpPr>
                <a:spLocks noChangeArrowheads="1"/>
              </p:cNvSpPr>
              <p:nvPr/>
            </p:nvSpPr>
            <p:spPr bwMode="auto">
              <a:xfrm>
                <a:off x="288" y="2784"/>
                <a:ext cx="1872" cy="1296"/>
              </a:xfrm>
              <a:prstGeom prst="roundRect">
                <a:avLst>
                  <a:gd name="adj" fmla="val 16667"/>
                </a:avLst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6" name="Text Box 8"/>
              <p:cNvSpPr txBox="1">
                <a:spLocks noChangeArrowheads="1"/>
              </p:cNvSpPr>
              <p:nvPr/>
            </p:nvSpPr>
            <p:spPr bwMode="auto">
              <a:xfrm>
                <a:off x="528" y="2920"/>
                <a:ext cx="1320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ru-RU" sz="2000" b="1" i="0">
                    <a:latin typeface="Arial Narrow" pitchFamily="34" charset="0"/>
                  </a:rPr>
                  <a:t>определенными мерами самоконтроля руководителя школы</a:t>
                </a:r>
                <a:endParaRPr lang="ru-RU" b="1"/>
              </a:p>
            </p:txBody>
          </p:sp>
        </p:grpSp>
      </p:grp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4305300" y="3048000"/>
            <a:ext cx="533400" cy="1371600"/>
          </a:xfrm>
          <a:prstGeom prst="downArrow">
            <a:avLst>
              <a:gd name="adj1" fmla="val 31546"/>
              <a:gd name="adj2" fmla="val 5996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544638" y="1365250"/>
            <a:ext cx="6308725" cy="1790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sz="2000">
                <a:latin typeface="Arial Narrow" pitchFamily="34" charset="0"/>
              </a:rPr>
              <a:t>Запуск эксперимента,</a:t>
            </a:r>
          </a:p>
          <a:p>
            <a:pPr algn="ctr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sz="2000">
                <a:latin typeface="Arial Narrow" pitchFamily="34" charset="0"/>
              </a:rPr>
              <a:t>отслеживание его хода, </a:t>
            </a:r>
          </a:p>
          <a:p>
            <a:pPr algn="ctr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 sz="2000">
                <a:latin typeface="Arial Narrow" pitchFamily="34" charset="0"/>
              </a:rPr>
              <a:t>корректировка форм и способов реализации отдельных этапов и направлений должны сопровождаться</a:t>
            </a:r>
          </a:p>
        </p:txBody>
      </p:sp>
      <p:sp>
        <p:nvSpPr>
          <p:cNvPr id="38426" name="Text Box 538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2</a:t>
            </a:r>
            <a:r>
              <a:rPr lang="en-US" sz="1600" b="1" i="0"/>
              <a:t>9</a:t>
            </a:r>
            <a:endParaRPr lang="ru-RU" sz="1600" b="1" i="0"/>
          </a:p>
        </p:txBody>
      </p:sp>
      <p:sp>
        <p:nvSpPr>
          <p:cNvPr id="38427" name="AutoShape 5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428" name="AutoShape 54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0" grpId="0" animBg="1"/>
      <p:bldP spid="37912" grpId="0" animBg="1"/>
      <p:bldP spid="37911" grpId="0" animBg="1"/>
      <p:bldP spid="37893" grpId="0" build="p" animBg="1" autoUpdateAnimBg="0" advAuto="2000"/>
      <p:bldP spid="38427" grpId="0" animBg="1"/>
      <p:bldP spid="384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6500">
              <a:srgbClr val="BD922A"/>
            </a:gs>
            <a:gs pos="10501">
              <a:srgbClr val="BD922A"/>
            </a:gs>
            <a:gs pos="31500">
              <a:srgbClr val="FBE4AE"/>
            </a:gs>
            <a:gs pos="33500">
              <a:srgbClr val="BD922A"/>
            </a:gs>
            <a:gs pos="34500">
              <a:srgbClr val="835E17"/>
            </a:gs>
            <a:gs pos="41001">
              <a:srgbClr val="A28949"/>
            </a:gs>
            <a:gs pos="50000">
              <a:srgbClr val="FAE3B7"/>
            </a:gs>
            <a:gs pos="59000">
              <a:srgbClr val="A28949"/>
            </a:gs>
            <a:gs pos="65500">
              <a:srgbClr val="835E17"/>
            </a:gs>
            <a:gs pos="66500">
              <a:srgbClr val="BD922A"/>
            </a:gs>
            <a:gs pos="68500">
              <a:srgbClr val="FBE4AE"/>
            </a:gs>
            <a:gs pos="89500">
              <a:srgbClr val="BD922A"/>
            </a:gs>
            <a:gs pos="93500">
              <a:srgbClr val="BD922A"/>
            </a:gs>
            <a:gs pos="100000">
              <a:srgbClr val="FBE4A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03250" y="276972"/>
            <a:ext cx="7937500" cy="2263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0" dirty="0">
                <a:solidFill>
                  <a:srgbClr val="FF0000"/>
                </a:solidFill>
                <a:latin typeface="Arial" charset="0"/>
              </a:rPr>
              <a:t>Обновление структуры и содержания общего образования</a:t>
            </a:r>
            <a:r>
              <a:rPr lang="ru-RU" sz="2000" i="0" dirty="0">
                <a:latin typeface="Arial" charset="0"/>
              </a:rPr>
              <a:t>   ставит вопрос о достижении нового качества общего образования - а это, как указано в Концепции …… предполагает необходимость выработки и реализации нового, целостного подхода к общему образованию, новой модели школы.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33400" y="2362200"/>
            <a:ext cx="7900988" cy="4190821"/>
          </a:xfrm>
          <a:prstGeom prst="wave">
            <a:avLst>
              <a:gd name="adj1" fmla="val 6509"/>
              <a:gd name="adj2" fmla="val -218"/>
            </a:avLst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"Российскому образованию нужно такое обновление, которое приведет к новому качеству образовательных результатов - качеству, которое не достигалось советской и не достигается современной российской школой"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2</a:t>
            </a:r>
          </a:p>
        </p:txBody>
      </p:sp>
      <p:sp>
        <p:nvSpPr>
          <p:cNvPr id="206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  <p:bldP spid="2064" grpId="0" animBg="1"/>
      <p:bldP spid="20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95300" y="212725"/>
            <a:ext cx="8153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6633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>
                <a:latin typeface="Arial Narrow" pitchFamily="34" charset="0"/>
              </a:rPr>
              <a:t>При рефлексии и описании результатов эксперимента полезно ориентироваться на следующие вопросы:</a:t>
            </a:r>
            <a:endParaRPr lang="ru-RU" b="1"/>
          </a:p>
        </p:txBody>
      </p:sp>
      <p:grpSp>
        <p:nvGrpSpPr>
          <p:cNvPr id="38938" name="Group 26"/>
          <p:cNvGrpSpPr>
            <a:grpSpLocks/>
          </p:cNvGrpSpPr>
          <p:nvPr/>
        </p:nvGrpSpPr>
        <p:grpSpPr bwMode="auto">
          <a:xfrm>
            <a:off x="812800" y="1271588"/>
            <a:ext cx="3378200" cy="3513137"/>
            <a:chOff x="512" y="801"/>
            <a:chExt cx="2128" cy="2213"/>
          </a:xfrm>
        </p:grpSpPr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512" y="801"/>
              <a:ext cx="2112" cy="2112"/>
              <a:chOff x="512" y="787"/>
              <a:chExt cx="2112" cy="2112"/>
            </a:xfrm>
          </p:grpSpPr>
          <p:sp>
            <p:nvSpPr>
              <p:cNvPr id="38926" name="Document" descr="Упаковочная бумага"/>
              <p:cNvSpPr>
                <a:spLocks noEditPoints="1" noChangeArrowheads="1"/>
              </p:cNvSpPr>
              <p:nvPr/>
            </p:nvSpPr>
            <p:spPr bwMode="auto">
              <a:xfrm>
                <a:off x="512" y="787"/>
                <a:ext cx="2112" cy="211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FF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17" name="Text Box 5"/>
              <p:cNvSpPr txBox="1">
                <a:spLocks noChangeArrowheads="1"/>
              </p:cNvSpPr>
              <p:nvPr/>
            </p:nvSpPr>
            <p:spPr bwMode="auto">
              <a:xfrm>
                <a:off x="769" y="859"/>
                <a:ext cx="1663" cy="1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1.</a:t>
                </a:r>
                <a:r>
                  <a:rPr lang="ru-RU" sz="2000" i="0">
                    <a:latin typeface="Arial Narrow" pitchFamily="34" charset="0"/>
                  </a:rPr>
                  <a:t> Какие направления экспериментирования представляют интерес для данного учреждения (все или несколько из предложенных в рамках широкомасштабного или локального)?</a:t>
                </a:r>
                <a:endParaRPr lang="ru-RU"/>
              </a:p>
            </p:txBody>
          </p:sp>
        </p:grpSp>
        <p:pic>
          <p:nvPicPr>
            <p:cNvPr id="38937" name="Picture 25" descr="E:\STANDARD\STDDIR3\PE01710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" y="2448"/>
              <a:ext cx="812" cy="566"/>
            </a:xfrm>
            <a:prstGeom prst="rect">
              <a:avLst/>
            </a:prstGeom>
            <a:noFill/>
          </p:spPr>
        </p:pic>
      </p:grpSp>
      <p:grpSp>
        <p:nvGrpSpPr>
          <p:cNvPr id="39036" name="Group 124"/>
          <p:cNvGrpSpPr>
            <a:grpSpLocks/>
          </p:cNvGrpSpPr>
          <p:nvPr/>
        </p:nvGrpSpPr>
        <p:grpSpPr bwMode="auto">
          <a:xfrm>
            <a:off x="381000" y="4800600"/>
            <a:ext cx="8421688" cy="1844675"/>
            <a:chOff x="240" y="3024"/>
            <a:chExt cx="5305" cy="1162"/>
          </a:xfrm>
        </p:grpSpPr>
        <p:grpSp>
          <p:nvGrpSpPr>
            <p:cNvPr id="39035" name="Group 123"/>
            <p:cNvGrpSpPr>
              <a:grpSpLocks/>
            </p:cNvGrpSpPr>
            <p:nvPr/>
          </p:nvGrpSpPr>
          <p:grpSpPr bwMode="auto">
            <a:xfrm>
              <a:off x="1173" y="3034"/>
              <a:ext cx="3792" cy="1152"/>
              <a:chOff x="1173" y="3034"/>
              <a:chExt cx="3792" cy="1152"/>
            </a:xfrm>
          </p:grpSpPr>
          <p:sp>
            <p:nvSpPr>
              <p:cNvPr id="38924" name="Document" descr="Упаковочная бумага"/>
              <p:cNvSpPr>
                <a:spLocks noEditPoints="1" noChangeArrowheads="1"/>
              </p:cNvSpPr>
              <p:nvPr/>
            </p:nvSpPr>
            <p:spPr bwMode="auto">
              <a:xfrm>
                <a:off x="1173" y="3034"/>
                <a:ext cx="3792" cy="115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FF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5" name="Text Box 13"/>
              <p:cNvSpPr txBox="1">
                <a:spLocks noChangeArrowheads="1"/>
              </p:cNvSpPr>
              <p:nvPr/>
            </p:nvSpPr>
            <p:spPr bwMode="auto">
              <a:xfrm>
                <a:off x="1317" y="3110"/>
                <a:ext cx="3504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3.</a:t>
                </a:r>
                <a:r>
                  <a:rPr lang="ru-RU" sz="2000" i="0">
                    <a:latin typeface="Arial Narrow" pitchFamily="34" charset="0"/>
                  </a:rPr>
                  <a:t> Какими ресурсами (кадровыми, материальными, информационными) обладает данное образовательное учреждение для эксперимента по изменению форм организации образовательного процесса?</a:t>
                </a:r>
                <a:endParaRPr lang="ru-RU"/>
              </a:p>
            </p:txBody>
          </p:sp>
        </p:grpSp>
        <p:grpSp>
          <p:nvGrpSpPr>
            <p:cNvPr id="39026" name="Group 114"/>
            <p:cNvGrpSpPr>
              <a:grpSpLocks/>
            </p:cNvGrpSpPr>
            <p:nvPr/>
          </p:nvGrpSpPr>
          <p:grpSpPr bwMode="auto">
            <a:xfrm>
              <a:off x="240" y="3024"/>
              <a:ext cx="5305" cy="1143"/>
              <a:chOff x="240" y="3024"/>
              <a:chExt cx="5305" cy="1143"/>
            </a:xfrm>
          </p:grpSpPr>
          <p:pic>
            <p:nvPicPr>
              <p:cNvPr id="38934" name="Picture 22" descr="C:\Program Files\Microsoft Office\Clipart\standard\stddir1\bd06944_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" y="3024"/>
                <a:ext cx="1143" cy="1143"/>
              </a:xfrm>
              <a:prstGeom prst="rect">
                <a:avLst/>
              </a:prstGeom>
              <a:noFill/>
            </p:spPr>
          </p:pic>
          <p:grpSp>
            <p:nvGrpSpPr>
              <p:cNvPr id="39025" name="Group 113"/>
              <p:cNvGrpSpPr>
                <a:grpSpLocks/>
              </p:cNvGrpSpPr>
              <p:nvPr/>
            </p:nvGrpSpPr>
            <p:grpSpPr bwMode="auto">
              <a:xfrm flipH="1">
                <a:off x="4800" y="3283"/>
                <a:ext cx="745" cy="766"/>
                <a:chOff x="4800" y="3283"/>
                <a:chExt cx="745" cy="766"/>
              </a:xfrm>
            </p:grpSpPr>
            <p:sp>
              <p:nvSpPr>
                <p:cNvPr id="38941" name="Freeform 29"/>
                <p:cNvSpPr>
                  <a:spLocks/>
                </p:cNvSpPr>
                <p:nvPr/>
              </p:nvSpPr>
              <p:spPr bwMode="auto">
                <a:xfrm>
                  <a:off x="4800" y="3325"/>
                  <a:ext cx="745" cy="724"/>
                </a:xfrm>
                <a:custGeom>
                  <a:avLst/>
                  <a:gdLst/>
                  <a:ahLst/>
                  <a:cxnLst>
                    <a:cxn ang="0">
                      <a:pos x="0" y="963"/>
                    </a:cxn>
                    <a:cxn ang="0">
                      <a:pos x="722" y="1448"/>
                    </a:cxn>
                    <a:cxn ang="0">
                      <a:pos x="1490" y="902"/>
                    </a:cxn>
                    <a:cxn ang="0">
                      <a:pos x="1036" y="0"/>
                    </a:cxn>
                    <a:cxn ang="0">
                      <a:pos x="0" y="963"/>
                    </a:cxn>
                    <a:cxn ang="0">
                      <a:pos x="0" y="963"/>
                    </a:cxn>
                  </a:cxnLst>
                  <a:rect l="0" t="0" r="r" b="b"/>
                  <a:pathLst>
                    <a:path w="1490" h="1448">
                      <a:moveTo>
                        <a:pt x="0" y="963"/>
                      </a:moveTo>
                      <a:lnTo>
                        <a:pt x="722" y="1448"/>
                      </a:lnTo>
                      <a:lnTo>
                        <a:pt x="1490" y="902"/>
                      </a:lnTo>
                      <a:lnTo>
                        <a:pt x="1036" y="0"/>
                      </a:lnTo>
                      <a:lnTo>
                        <a:pt x="0" y="963"/>
                      </a:lnTo>
                      <a:lnTo>
                        <a:pt x="0" y="963"/>
                      </a:lnTo>
                      <a:close/>
                    </a:path>
                  </a:pathLst>
                </a:custGeom>
                <a:solidFill>
                  <a:srgbClr val="FFD9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42" name="Freeform 30"/>
                <p:cNvSpPr>
                  <a:spLocks/>
                </p:cNvSpPr>
                <p:nvPr/>
              </p:nvSpPr>
              <p:spPr bwMode="auto">
                <a:xfrm>
                  <a:off x="5201" y="3455"/>
                  <a:ext cx="223" cy="185"/>
                </a:xfrm>
                <a:custGeom>
                  <a:avLst/>
                  <a:gdLst/>
                  <a:ahLst/>
                  <a:cxnLst>
                    <a:cxn ang="0">
                      <a:pos x="190" y="361"/>
                    </a:cxn>
                    <a:cxn ang="0">
                      <a:pos x="154" y="371"/>
                    </a:cxn>
                    <a:cxn ang="0">
                      <a:pos x="108" y="371"/>
                    </a:cxn>
                    <a:cxn ang="0">
                      <a:pos x="74" y="365"/>
                    </a:cxn>
                    <a:cxn ang="0">
                      <a:pos x="44" y="357"/>
                    </a:cxn>
                    <a:cxn ang="0">
                      <a:pos x="44" y="331"/>
                    </a:cxn>
                    <a:cxn ang="0">
                      <a:pos x="67" y="283"/>
                    </a:cxn>
                    <a:cxn ang="0">
                      <a:pos x="78" y="209"/>
                    </a:cxn>
                    <a:cxn ang="0">
                      <a:pos x="93" y="177"/>
                    </a:cxn>
                    <a:cxn ang="0">
                      <a:pos x="59" y="177"/>
                    </a:cxn>
                    <a:cxn ang="0">
                      <a:pos x="30" y="173"/>
                    </a:cxn>
                    <a:cxn ang="0">
                      <a:pos x="0" y="143"/>
                    </a:cxn>
                    <a:cxn ang="0">
                      <a:pos x="21" y="125"/>
                    </a:cxn>
                    <a:cxn ang="0">
                      <a:pos x="57" y="116"/>
                    </a:cxn>
                    <a:cxn ang="0">
                      <a:pos x="93" y="106"/>
                    </a:cxn>
                    <a:cxn ang="0">
                      <a:pos x="129" y="82"/>
                    </a:cxn>
                    <a:cxn ang="0">
                      <a:pos x="156" y="70"/>
                    </a:cxn>
                    <a:cxn ang="0">
                      <a:pos x="190" y="53"/>
                    </a:cxn>
                    <a:cxn ang="0">
                      <a:pos x="228" y="46"/>
                    </a:cxn>
                    <a:cxn ang="0">
                      <a:pos x="264" y="29"/>
                    </a:cxn>
                    <a:cxn ang="0">
                      <a:pos x="298" y="13"/>
                    </a:cxn>
                    <a:cxn ang="0">
                      <a:pos x="338" y="0"/>
                    </a:cxn>
                    <a:cxn ang="0">
                      <a:pos x="352" y="38"/>
                    </a:cxn>
                    <a:cxn ang="0">
                      <a:pos x="344" y="65"/>
                    </a:cxn>
                    <a:cxn ang="0">
                      <a:pos x="329" y="95"/>
                    </a:cxn>
                    <a:cxn ang="0">
                      <a:pos x="361" y="120"/>
                    </a:cxn>
                    <a:cxn ang="0">
                      <a:pos x="397" y="148"/>
                    </a:cxn>
                    <a:cxn ang="0">
                      <a:pos x="431" y="179"/>
                    </a:cxn>
                    <a:cxn ang="0">
                      <a:pos x="447" y="202"/>
                    </a:cxn>
                    <a:cxn ang="0">
                      <a:pos x="443" y="224"/>
                    </a:cxn>
                    <a:cxn ang="0">
                      <a:pos x="431" y="243"/>
                    </a:cxn>
                    <a:cxn ang="0">
                      <a:pos x="411" y="264"/>
                    </a:cxn>
                    <a:cxn ang="0">
                      <a:pos x="386" y="291"/>
                    </a:cxn>
                    <a:cxn ang="0">
                      <a:pos x="277" y="300"/>
                    </a:cxn>
                    <a:cxn ang="0">
                      <a:pos x="190" y="361"/>
                    </a:cxn>
                    <a:cxn ang="0">
                      <a:pos x="190" y="361"/>
                    </a:cxn>
                  </a:cxnLst>
                  <a:rect l="0" t="0" r="r" b="b"/>
                  <a:pathLst>
                    <a:path w="447" h="371">
                      <a:moveTo>
                        <a:pt x="190" y="361"/>
                      </a:moveTo>
                      <a:lnTo>
                        <a:pt x="154" y="371"/>
                      </a:lnTo>
                      <a:lnTo>
                        <a:pt x="108" y="371"/>
                      </a:lnTo>
                      <a:lnTo>
                        <a:pt x="74" y="365"/>
                      </a:lnTo>
                      <a:lnTo>
                        <a:pt x="44" y="357"/>
                      </a:lnTo>
                      <a:lnTo>
                        <a:pt x="44" y="331"/>
                      </a:lnTo>
                      <a:lnTo>
                        <a:pt x="67" y="283"/>
                      </a:lnTo>
                      <a:lnTo>
                        <a:pt x="78" y="209"/>
                      </a:lnTo>
                      <a:lnTo>
                        <a:pt x="93" y="177"/>
                      </a:lnTo>
                      <a:lnTo>
                        <a:pt x="59" y="177"/>
                      </a:lnTo>
                      <a:lnTo>
                        <a:pt x="30" y="173"/>
                      </a:lnTo>
                      <a:lnTo>
                        <a:pt x="0" y="143"/>
                      </a:lnTo>
                      <a:lnTo>
                        <a:pt x="21" y="125"/>
                      </a:lnTo>
                      <a:lnTo>
                        <a:pt x="57" y="116"/>
                      </a:lnTo>
                      <a:lnTo>
                        <a:pt x="93" y="106"/>
                      </a:lnTo>
                      <a:lnTo>
                        <a:pt x="129" y="82"/>
                      </a:lnTo>
                      <a:lnTo>
                        <a:pt x="156" y="70"/>
                      </a:lnTo>
                      <a:lnTo>
                        <a:pt x="190" y="53"/>
                      </a:lnTo>
                      <a:lnTo>
                        <a:pt x="228" y="46"/>
                      </a:lnTo>
                      <a:lnTo>
                        <a:pt x="264" y="29"/>
                      </a:lnTo>
                      <a:lnTo>
                        <a:pt x="298" y="13"/>
                      </a:lnTo>
                      <a:lnTo>
                        <a:pt x="338" y="0"/>
                      </a:lnTo>
                      <a:lnTo>
                        <a:pt x="352" y="38"/>
                      </a:lnTo>
                      <a:lnTo>
                        <a:pt x="344" y="65"/>
                      </a:lnTo>
                      <a:lnTo>
                        <a:pt x="329" y="95"/>
                      </a:lnTo>
                      <a:lnTo>
                        <a:pt x="361" y="120"/>
                      </a:lnTo>
                      <a:lnTo>
                        <a:pt x="397" y="148"/>
                      </a:lnTo>
                      <a:lnTo>
                        <a:pt x="431" y="179"/>
                      </a:lnTo>
                      <a:lnTo>
                        <a:pt x="447" y="202"/>
                      </a:lnTo>
                      <a:lnTo>
                        <a:pt x="443" y="224"/>
                      </a:lnTo>
                      <a:lnTo>
                        <a:pt x="431" y="243"/>
                      </a:lnTo>
                      <a:lnTo>
                        <a:pt x="411" y="264"/>
                      </a:lnTo>
                      <a:lnTo>
                        <a:pt x="386" y="291"/>
                      </a:lnTo>
                      <a:lnTo>
                        <a:pt x="277" y="300"/>
                      </a:lnTo>
                      <a:lnTo>
                        <a:pt x="190" y="361"/>
                      </a:lnTo>
                      <a:lnTo>
                        <a:pt x="190" y="361"/>
                      </a:lnTo>
                      <a:close/>
                    </a:path>
                  </a:pathLst>
                </a:custGeom>
                <a:solidFill>
                  <a:srgbClr val="B2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43" name="Freeform 31"/>
                <p:cNvSpPr>
                  <a:spLocks/>
                </p:cNvSpPr>
                <p:nvPr/>
              </p:nvSpPr>
              <p:spPr bwMode="auto">
                <a:xfrm>
                  <a:off x="5343" y="3366"/>
                  <a:ext cx="135" cy="160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21" y="116"/>
                    </a:cxn>
                    <a:cxn ang="0">
                      <a:pos x="32" y="147"/>
                    </a:cxn>
                    <a:cxn ang="0">
                      <a:pos x="42" y="183"/>
                    </a:cxn>
                    <a:cxn ang="0">
                      <a:pos x="55" y="259"/>
                    </a:cxn>
                    <a:cxn ang="0">
                      <a:pos x="69" y="285"/>
                    </a:cxn>
                    <a:cxn ang="0">
                      <a:pos x="84" y="320"/>
                    </a:cxn>
                    <a:cxn ang="0">
                      <a:pos x="109" y="314"/>
                    </a:cxn>
                    <a:cxn ang="0">
                      <a:pos x="129" y="322"/>
                    </a:cxn>
                    <a:cxn ang="0">
                      <a:pos x="154" y="306"/>
                    </a:cxn>
                    <a:cxn ang="0">
                      <a:pos x="185" y="291"/>
                    </a:cxn>
                    <a:cxn ang="0">
                      <a:pos x="221" y="282"/>
                    </a:cxn>
                    <a:cxn ang="0">
                      <a:pos x="245" y="280"/>
                    </a:cxn>
                    <a:cxn ang="0">
                      <a:pos x="262" y="276"/>
                    </a:cxn>
                    <a:cxn ang="0">
                      <a:pos x="272" y="253"/>
                    </a:cxn>
                    <a:cxn ang="0">
                      <a:pos x="245" y="204"/>
                    </a:cxn>
                    <a:cxn ang="0">
                      <a:pos x="223" y="158"/>
                    </a:cxn>
                    <a:cxn ang="0">
                      <a:pos x="215" y="107"/>
                    </a:cxn>
                    <a:cxn ang="0">
                      <a:pos x="205" y="55"/>
                    </a:cxn>
                    <a:cxn ang="0">
                      <a:pos x="190" y="16"/>
                    </a:cxn>
                    <a:cxn ang="0">
                      <a:pos x="164" y="0"/>
                    </a:cxn>
                    <a:cxn ang="0">
                      <a:pos x="150" y="14"/>
                    </a:cxn>
                    <a:cxn ang="0">
                      <a:pos x="139" y="0"/>
                    </a:cxn>
                    <a:cxn ang="0">
                      <a:pos x="124" y="19"/>
                    </a:cxn>
                    <a:cxn ang="0">
                      <a:pos x="93" y="40"/>
                    </a:cxn>
                    <a:cxn ang="0">
                      <a:pos x="61" y="55"/>
                    </a:cxn>
                    <a:cxn ang="0">
                      <a:pos x="27" y="80"/>
                    </a:cxn>
                    <a:cxn ang="0">
                      <a:pos x="4" y="75"/>
                    </a:cxn>
                    <a:cxn ang="0">
                      <a:pos x="0" y="95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272" h="322">
                      <a:moveTo>
                        <a:pt x="0" y="95"/>
                      </a:moveTo>
                      <a:lnTo>
                        <a:pt x="21" y="116"/>
                      </a:lnTo>
                      <a:lnTo>
                        <a:pt x="32" y="147"/>
                      </a:lnTo>
                      <a:lnTo>
                        <a:pt x="42" y="183"/>
                      </a:lnTo>
                      <a:lnTo>
                        <a:pt x="55" y="259"/>
                      </a:lnTo>
                      <a:lnTo>
                        <a:pt x="69" y="285"/>
                      </a:lnTo>
                      <a:lnTo>
                        <a:pt x="84" y="320"/>
                      </a:lnTo>
                      <a:lnTo>
                        <a:pt x="109" y="314"/>
                      </a:lnTo>
                      <a:lnTo>
                        <a:pt x="129" y="322"/>
                      </a:lnTo>
                      <a:lnTo>
                        <a:pt x="154" y="306"/>
                      </a:lnTo>
                      <a:lnTo>
                        <a:pt x="185" y="291"/>
                      </a:lnTo>
                      <a:lnTo>
                        <a:pt x="221" y="282"/>
                      </a:lnTo>
                      <a:lnTo>
                        <a:pt x="245" y="280"/>
                      </a:lnTo>
                      <a:lnTo>
                        <a:pt x="262" y="276"/>
                      </a:lnTo>
                      <a:lnTo>
                        <a:pt x="272" y="253"/>
                      </a:lnTo>
                      <a:lnTo>
                        <a:pt x="245" y="204"/>
                      </a:lnTo>
                      <a:lnTo>
                        <a:pt x="223" y="158"/>
                      </a:lnTo>
                      <a:lnTo>
                        <a:pt x="215" y="107"/>
                      </a:lnTo>
                      <a:lnTo>
                        <a:pt x="205" y="55"/>
                      </a:lnTo>
                      <a:lnTo>
                        <a:pt x="190" y="16"/>
                      </a:lnTo>
                      <a:lnTo>
                        <a:pt x="164" y="0"/>
                      </a:lnTo>
                      <a:lnTo>
                        <a:pt x="150" y="14"/>
                      </a:lnTo>
                      <a:lnTo>
                        <a:pt x="139" y="0"/>
                      </a:lnTo>
                      <a:lnTo>
                        <a:pt x="124" y="19"/>
                      </a:lnTo>
                      <a:lnTo>
                        <a:pt x="93" y="40"/>
                      </a:lnTo>
                      <a:lnTo>
                        <a:pt x="61" y="55"/>
                      </a:lnTo>
                      <a:lnTo>
                        <a:pt x="27" y="80"/>
                      </a:lnTo>
                      <a:lnTo>
                        <a:pt x="4" y="75"/>
                      </a:lnTo>
                      <a:lnTo>
                        <a:pt x="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D8F2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44" name="Freeform 32"/>
                <p:cNvSpPr>
                  <a:spLocks/>
                </p:cNvSpPr>
                <p:nvPr/>
              </p:nvSpPr>
              <p:spPr bwMode="auto">
                <a:xfrm>
                  <a:off x="5253" y="3533"/>
                  <a:ext cx="147" cy="151"/>
                </a:xfrm>
                <a:custGeom>
                  <a:avLst/>
                  <a:gdLst/>
                  <a:ahLst/>
                  <a:cxnLst>
                    <a:cxn ang="0">
                      <a:pos x="0" y="104"/>
                    </a:cxn>
                    <a:cxn ang="0">
                      <a:pos x="28" y="148"/>
                    </a:cxn>
                    <a:cxn ang="0">
                      <a:pos x="60" y="196"/>
                    </a:cxn>
                    <a:cxn ang="0">
                      <a:pos x="76" y="209"/>
                    </a:cxn>
                    <a:cxn ang="0">
                      <a:pos x="100" y="237"/>
                    </a:cxn>
                    <a:cxn ang="0">
                      <a:pos x="112" y="260"/>
                    </a:cxn>
                    <a:cxn ang="0">
                      <a:pos x="115" y="302"/>
                    </a:cxn>
                    <a:cxn ang="0">
                      <a:pos x="148" y="296"/>
                    </a:cxn>
                    <a:cxn ang="0">
                      <a:pos x="169" y="268"/>
                    </a:cxn>
                    <a:cxn ang="0">
                      <a:pos x="172" y="232"/>
                    </a:cxn>
                    <a:cxn ang="0">
                      <a:pos x="174" y="196"/>
                    </a:cxn>
                    <a:cxn ang="0">
                      <a:pos x="182" y="175"/>
                    </a:cxn>
                    <a:cxn ang="0">
                      <a:pos x="205" y="199"/>
                    </a:cxn>
                    <a:cxn ang="0">
                      <a:pos x="233" y="232"/>
                    </a:cxn>
                    <a:cxn ang="0">
                      <a:pos x="256" y="276"/>
                    </a:cxn>
                    <a:cxn ang="0">
                      <a:pos x="290" y="237"/>
                    </a:cxn>
                    <a:cxn ang="0">
                      <a:pos x="292" y="192"/>
                    </a:cxn>
                    <a:cxn ang="0">
                      <a:pos x="290" y="114"/>
                    </a:cxn>
                    <a:cxn ang="0">
                      <a:pos x="281" y="17"/>
                    </a:cxn>
                    <a:cxn ang="0">
                      <a:pos x="203" y="0"/>
                    </a:cxn>
                    <a:cxn ang="0">
                      <a:pos x="117" y="11"/>
                    </a:cxn>
                    <a:cxn ang="0">
                      <a:pos x="39" y="38"/>
                    </a:cxn>
                    <a:cxn ang="0">
                      <a:pos x="9" y="63"/>
                    </a:cxn>
                    <a:cxn ang="0">
                      <a:pos x="0" y="104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292" h="302">
                      <a:moveTo>
                        <a:pt x="0" y="104"/>
                      </a:moveTo>
                      <a:lnTo>
                        <a:pt x="28" y="148"/>
                      </a:lnTo>
                      <a:lnTo>
                        <a:pt x="60" y="196"/>
                      </a:lnTo>
                      <a:lnTo>
                        <a:pt x="76" y="209"/>
                      </a:lnTo>
                      <a:lnTo>
                        <a:pt x="100" y="237"/>
                      </a:lnTo>
                      <a:lnTo>
                        <a:pt x="112" y="260"/>
                      </a:lnTo>
                      <a:lnTo>
                        <a:pt x="115" y="302"/>
                      </a:lnTo>
                      <a:lnTo>
                        <a:pt x="148" y="296"/>
                      </a:lnTo>
                      <a:lnTo>
                        <a:pt x="169" y="268"/>
                      </a:lnTo>
                      <a:lnTo>
                        <a:pt x="172" y="232"/>
                      </a:lnTo>
                      <a:lnTo>
                        <a:pt x="174" y="196"/>
                      </a:lnTo>
                      <a:lnTo>
                        <a:pt x="182" y="175"/>
                      </a:lnTo>
                      <a:lnTo>
                        <a:pt x="205" y="199"/>
                      </a:lnTo>
                      <a:lnTo>
                        <a:pt x="233" y="232"/>
                      </a:lnTo>
                      <a:lnTo>
                        <a:pt x="256" y="276"/>
                      </a:lnTo>
                      <a:lnTo>
                        <a:pt x="290" y="237"/>
                      </a:lnTo>
                      <a:lnTo>
                        <a:pt x="292" y="192"/>
                      </a:lnTo>
                      <a:lnTo>
                        <a:pt x="290" y="114"/>
                      </a:lnTo>
                      <a:lnTo>
                        <a:pt x="281" y="17"/>
                      </a:lnTo>
                      <a:lnTo>
                        <a:pt x="203" y="0"/>
                      </a:lnTo>
                      <a:lnTo>
                        <a:pt x="117" y="11"/>
                      </a:lnTo>
                      <a:lnTo>
                        <a:pt x="39" y="38"/>
                      </a:lnTo>
                      <a:lnTo>
                        <a:pt x="9" y="63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8C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45" name="Freeform 33"/>
                <p:cNvSpPr>
                  <a:spLocks/>
                </p:cNvSpPr>
                <p:nvPr/>
              </p:nvSpPr>
              <p:spPr bwMode="auto">
                <a:xfrm>
                  <a:off x="4898" y="3700"/>
                  <a:ext cx="513" cy="259"/>
                </a:xfrm>
                <a:custGeom>
                  <a:avLst/>
                  <a:gdLst/>
                  <a:ahLst/>
                  <a:cxnLst>
                    <a:cxn ang="0">
                      <a:pos x="59" y="479"/>
                    </a:cxn>
                    <a:cxn ang="0">
                      <a:pos x="43" y="428"/>
                    </a:cxn>
                    <a:cxn ang="0">
                      <a:pos x="24" y="394"/>
                    </a:cxn>
                    <a:cxn ang="0">
                      <a:pos x="30" y="365"/>
                    </a:cxn>
                    <a:cxn ang="0">
                      <a:pos x="40" y="333"/>
                    </a:cxn>
                    <a:cxn ang="0">
                      <a:pos x="21" y="308"/>
                    </a:cxn>
                    <a:cxn ang="0">
                      <a:pos x="21" y="286"/>
                    </a:cxn>
                    <a:cxn ang="0">
                      <a:pos x="26" y="272"/>
                    </a:cxn>
                    <a:cxn ang="0">
                      <a:pos x="7" y="251"/>
                    </a:cxn>
                    <a:cxn ang="0">
                      <a:pos x="0" y="213"/>
                    </a:cxn>
                    <a:cxn ang="0">
                      <a:pos x="15" y="185"/>
                    </a:cxn>
                    <a:cxn ang="0">
                      <a:pos x="17" y="156"/>
                    </a:cxn>
                    <a:cxn ang="0">
                      <a:pos x="40" y="130"/>
                    </a:cxn>
                    <a:cxn ang="0">
                      <a:pos x="74" y="137"/>
                    </a:cxn>
                    <a:cxn ang="0">
                      <a:pos x="129" y="143"/>
                    </a:cxn>
                    <a:cxn ang="0">
                      <a:pos x="175" y="147"/>
                    </a:cxn>
                    <a:cxn ang="0">
                      <a:pos x="230" y="143"/>
                    </a:cxn>
                    <a:cxn ang="0">
                      <a:pos x="279" y="124"/>
                    </a:cxn>
                    <a:cxn ang="0">
                      <a:pos x="475" y="73"/>
                    </a:cxn>
                    <a:cxn ang="0">
                      <a:pos x="517" y="57"/>
                    </a:cxn>
                    <a:cxn ang="0">
                      <a:pos x="545" y="42"/>
                    </a:cxn>
                    <a:cxn ang="0">
                      <a:pos x="574" y="19"/>
                    </a:cxn>
                    <a:cxn ang="0">
                      <a:pos x="602" y="0"/>
                    </a:cxn>
                    <a:cxn ang="0">
                      <a:pos x="629" y="14"/>
                    </a:cxn>
                    <a:cxn ang="0">
                      <a:pos x="661" y="38"/>
                    </a:cxn>
                    <a:cxn ang="0">
                      <a:pos x="671" y="76"/>
                    </a:cxn>
                    <a:cxn ang="0">
                      <a:pos x="690" y="105"/>
                    </a:cxn>
                    <a:cxn ang="0">
                      <a:pos x="749" y="128"/>
                    </a:cxn>
                    <a:cxn ang="0">
                      <a:pos x="872" y="143"/>
                    </a:cxn>
                    <a:cxn ang="0">
                      <a:pos x="910" y="166"/>
                    </a:cxn>
                    <a:cxn ang="0">
                      <a:pos x="935" y="175"/>
                    </a:cxn>
                    <a:cxn ang="0">
                      <a:pos x="961" y="187"/>
                    </a:cxn>
                    <a:cxn ang="0">
                      <a:pos x="977" y="200"/>
                    </a:cxn>
                    <a:cxn ang="0">
                      <a:pos x="980" y="225"/>
                    </a:cxn>
                    <a:cxn ang="0">
                      <a:pos x="977" y="253"/>
                    </a:cxn>
                    <a:cxn ang="0">
                      <a:pos x="971" y="289"/>
                    </a:cxn>
                    <a:cxn ang="0">
                      <a:pos x="961" y="314"/>
                    </a:cxn>
                    <a:cxn ang="0">
                      <a:pos x="963" y="346"/>
                    </a:cxn>
                    <a:cxn ang="0">
                      <a:pos x="992" y="405"/>
                    </a:cxn>
                    <a:cxn ang="0">
                      <a:pos x="1026" y="491"/>
                    </a:cxn>
                    <a:cxn ang="0">
                      <a:pos x="971" y="510"/>
                    </a:cxn>
                    <a:cxn ang="0">
                      <a:pos x="756" y="514"/>
                    </a:cxn>
                    <a:cxn ang="0">
                      <a:pos x="517" y="517"/>
                    </a:cxn>
                    <a:cxn ang="0">
                      <a:pos x="387" y="504"/>
                    </a:cxn>
                    <a:cxn ang="0">
                      <a:pos x="264" y="510"/>
                    </a:cxn>
                    <a:cxn ang="0">
                      <a:pos x="131" y="491"/>
                    </a:cxn>
                    <a:cxn ang="0">
                      <a:pos x="59" y="479"/>
                    </a:cxn>
                    <a:cxn ang="0">
                      <a:pos x="59" y="479"/>
                    </a:cxn>
                  </a:cxnLst>
                  <a:rect l="0" t="0" r="r" b="b"/>
                  <a:pathLst>
                    <a:path w="1026" h="517">
                      <a:moveTo>
                        <a:pt x="59" y="479"/>
                      </a:moveTo>
                      <a:lnTo>
                        <a:pt x="43" y="428"/>
                      </a:lnTo>
                      <a:lnTo>
                        <a:pt x="24" y="394"/>
                      </a:lnTo>
                      <a:lnTo>
                        <a:pt x="30" y="365"/>
                      </a:lnTo>
                      <a:lnTo>
                        <a:pt x="40" y="333"/>
                      </a:lnTo>
                      <a:lnTo>
                        <a:pt x="21" y="308"/>
                      </a:lnTo>
                      <a:lnTo>
                        <a:pt x="21" y="286"/>
                      </a:lnTo>
                      <a:lnTo>
                        <a:pt x="26" y="272"/>
                      </a:lnTo>
                      <a:lnTo>
                        <a:pt x="7" y="251"/>
                      </a:lnTo>
                      <a:lnTo>
                        <a:pt x="0" y="213"/>
                      </a:lnTo>
                      <a:lnTo>
                        <a:pt x="15" y="185"/>
                      </a:lnTo>
                      <a:lnTo>
                        <a:pt x="17" y="156"/>
                      </a:lnTo>
                      <a:lnTo>
                        <a:pt x="40" y="130"/>
                      </a:lnTo>
                      <a:lnTo>
                        <a:pt x="74" y="137"/>
                      </a:lnTo>
                      <a:lnTo>
                        <a:pt x="129" y="143"/>
                      </a:lnTo>
                      <a:lnTo>
                        <a:pt x="175" y="147"/>
                      </a:lnTo>
                      <a:lnTo>
                        <a:pt x="230" y="143"/>
                      </a:lnTo>
                      <a:lnTo>
                        <a:pt x="279" y="124"/>
                      </a:lnTo>
                      <a:lnTo>
                        <a:pt x="475" y="73"/>
                      </a:lnTo>
                      <a:lnTo>
                        <a:pt x="517" y="57"/>
                      </a:lnTo>
                      <a:lnTo>
                        <a:pt x="545" y="42"/>
                      </a:lnTo>
                      <a:lnTo>
                        <a:pt x="574" y="19"/>
                      </a:lnTo>
                      <a:lnTo>
                        <a:pt x="602" y="0"/>
                      </a:lnTo>
                      <a:lnTo>
                        <a:pt x="629" y="14"/>
                      </a:lnTo>
                      <a:lnTo>
                        <a:pt x="661" y="38"/>
                      </a:lnTo>
                      <a:lnTo>
                        <a:pt x="671" y="76"/>
                      </a:lnTo>
                      <a:lnTo>
                        <a:pt x="690" y="105"/>
                      </a:lnTo>
                      <a:lnTo>
                        <a:pt x="749" y="128"/>
                      </a:lnTo>
                      <a:lnTo>
                        <a:pt x="872" y="143"/>
                      </a:lnTo>
                      <a:lnTo>
                        <a:pt x="910" y="166"/>
                      </a:lnTo>
                      <a:lnTo>
                        <a:pt x="935" y="175"/>
                      </a:lnTo>
                      <a:lnTo>
                        <a:pt x="961" y="187"/>
                      </a:lnTo>
                      <a:lnTo>
                        <a:pt x="977" y="200"/>
                      </a:lnTo>
                      <a:lnTo>
                        <a:pt x="980" y="225"/>
                      </a:lnTo>
                      <a:lnTo>
                        <a:pt x="977" y="253"/>
                      </a:lnTo>
                      <a:lnTo>
                        <a:pt x="971" y="289"/>
                      </a:lnTo>
                      <a:lnTo>
                        <a:pt x="961" y="314"/>
                      </a:lnTo>
                      <a:lnTo>
                        <a:pt x="963" y="346"/>
                      </a:lnTo>
                      <a:lnTo>
                        <a:pt x="992" y="405"/>
                      </a:lnTo>
                      <a:lnTo>
                        <a:pt x="1026" y="491"/>
                      </a:lnTo>
                      <a:lnTo>
                        <a:pt x="971" y="510"/>
                      </a:lnTo>
                      <a:lnTo>
                        <a:pt x="756" y="514"/>
                      </a:lnTo>
                      <a:lnTo>
                        <a:pt x="517" y="517"/>
                      </a:lnTo>
                      <a:lnTo>
                        <a:pt x="387" y="504"/>
                      </a:lnTo>
                      <a:lnTo>
                        <a:pt x="264" y="510"/>
                      </a:lnTo>
                      <a:lnTo>
                        <a:pt x="131" y="491"/>
                      </a:lnTo>
                      <a:lnTo>
                        <a:pt x="59" y="479"/>
                      </a:lnTo>
                      <a:lnTo>
                        <a:pt x="59" y="479"/>
                      </a:lnTo>
                      <a:close/>
                    </a:path>
                  </a:pathLst>
                </a:custGeom>
                <a:solidFill>
                  <a:srgbClr val="3FA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46" name="Freeform 34"/>
                <p:cNvSpPr>
                  <a:spLocks/>
                </p:cNvSpPr>
                <p:nvPr/>
              </p:nvSpPr>
              <p:spPr bwMode="auto">
                <a:xfrm>
                  <a:off x="5243" y="3613"/>
                  <a:ext cx="246" cy="191"/>
                </a:xfrm>
                <a:custGeom>
                  <a:avLst/>
                  <a:gdLst/>
                  <a:ahLst/>
                  <a:cxnLst>
                    <a:cxn ang="0">
                      <a:pos x="19" y="300"/>
                    </a:cxn>
                    <a:cxn ang="0">
                      <a:pos x="9" y="254"/>
                    </a:cxn>
                    <a:cxn ang="0">
                      <a:pos x="3" y="218"/>
                    </a:cxn>
                    <a:cxn ang="0">
                      <a:pos x="0" y="173"/>
                    </a:cxn>
                    <a:cxn ang="0">
                      <a:pos x="5" y="155"/>
                    </a:cxn>
                    <a:cxn ang="0">
                      <a:pos x="19" y="144"/>
                    </a:cxn>
                    <a:cxn ang="0">
                      <a:pos x="51" y="133"/>
                    </a:cxn>
                    <a:cxn ang="0">
                      <a:pos x="97" y="123"/>
                    </a:cxn>
                    <a:cxn ang="0">
                      <a:pos x="180" y="117"/>
                    </a:cxn>
                    <a:cxn ang="0">
                      <a:pos x="245" y="116"/>
                    </a:cxn>
                    <a:cxn ang="0">
                      <a:pos x="266" y="108"/>
                    </a:cxn>
                    <a:cxn ang="0">
                      <a:pos x="308" y="51"/>
                    </a:cxn>
                    <a:cxn ang="0">
                      <a:pos x="340" y="24"/>
                    </a:cxn>
                    <a:cxn ang="0">
                      <a:pos x="372" y="1"/>
                    </a:cxn>
                    <a:cxn ang="0">
                      <a:pos x="395" y="0"/>
                    </a:cxn>
                    <a:cxn ang="0">
                      <a:pos x="406" y="9"/>
                    </a:cxn>
                    <a:cxn ang="0">
                      <a:pos x="431" y="9"/>
                    </a:cxn>
                    <a:cxn ang="0">
                      <a:pos x="452" y="20"/>
                    </a:cxn>
                    <a:cxn ang="0">
                      <a:pos x="479" y="24"/>
                    </a:cxn>
                    <a:cxn ang="0">
                      <a:pos x="492" y="32"/>
                    </a:cxn>
                    <a:cxn ang="0">
                      <a:pos x="488" y="49"/>
                    </a:cxn>
                    <a:cxn ang="0">
                      <a:pos x="471" y="72"/>
                    </a:cxn>
                    <a:cxn ang="0">
                      <a:pos x="448" y="93"/>
                    </a:cxn>
                    <a:cxn ang="0">
                      <a:pos x="423" y="119"/>
                    </a:cxn>
                    <a:cxn ang="0">
                      <a:pos x="403" y="144"/>
                    </a:cxn>
                    <a:cxn ang="0">
                      <a:pos x="385" y="173"/>
                    </a:cxn>
                    <a:cxn ang="0">
                      <a:pos x="370" y="190"/>
                    </a:cxn>
                    <a:cxn ang="0">
                      <a:pos x="349" y="199"/>
                    </a:cxn>
                    <a:cxn ang="0">
                      <a:pos x="319" y="199"/>
                    </a:cxn>
                    <a:cxn ang="0">
                      <a:pos x="268" y="212"/>
                    </a:cxn>
                    <a:cxn ang="0">
                      <a:pos x="205" y="230"/>
                    </a:cxn>
                    <a:cxn ang="0">
                      <a:pos x="150" y="249"/>
                    </a:cxn>
                    <a:cxn ang="0">
                      <a:pos x="154" y="269"/>
                    </a:cxn>
                    <a:cxn ang="0">
                      <a:pos x="165" y="306"/>
                    </a:cxn>
                    <a:cxn ang="0">
                      <a:pos x="184" y="372"/>
                    </a:cxn>
                    <a:cxn ang="0">
                      <a:pos x="144" y="382"/>
                    </a:cxn>
                    <a:cxn ang="0">
                      <a:pos x="36" y="338"/>
                    </a:cxn>
                    <a:cxn ang="0">
                      <a:pos x="19" y="300"/>
                    </a:cxn>
                    <a:cxn ang="0">
                      <a:pos x="19" y="300"/>
                    </a:cxn>
                  </a:cxnLst>
                  <a:rect l="0" t="0" r="r" b="b"/>
                  <a:pathLst>
                    <a:path w="492" h="382">
                      <a:moveTo>
                        <a:pt x="19" y="300"/>
                      </a:moveTo>
                      <a:lnTo>
                        <a:pt x="9" y="254"/>
                      </a:lnTo>
                      <a:lnTo>
                        <a:pt x="3" y="218"/>
                      </a:lnTo>
                      <a:lnTo>
                        <a:pt x="0" y="173"/>
                      </a:lnTo>
                      <a:lnTo>
                        <a:pt x="5" y="155"/>
                      </a:lnTo>
                      <a:lnTo>
                        <a:pt x="19" y="144"/>
                      </a:lnTo>
                      <a:lnTo>
                        <a:pt x="51" y="133"/>
                      </a:lnTo>
                      <a:lnTo>
                        <a:pt x="97" y="123"/>
                      </a:lnTo>
                      <a:lnTo>
                        <a:pt x="180" y="117"/>
                      </a:lnTo>
                      <a:lnTo>
                        <a:pt x="245" y="116"/>
                      </a:lnTo>
                      <a:lnTo>
                        <a:pt x="266" y="108"/>
                      </a:lnTo>
                      <a:lnTo>
                        <a:pt x="308" y="51"/>
                      </a:lnTo>
                      <a:lnTo>
                        <a:pt x="340" y="24"/>
                      </a:lnTo>
                      <a:lnTo>
                        <a:pt x="372" y="1"/>
                      </a:lnTo>
                      <a:lnTo>
                        <a:pt x="395" y="0"/>
                      </a:lnTo>
                      <a:lnTo>
                        <a:pt x="406" y="9"/>
                      </a:lnTo>
                      <a:lnTo>
                        <a:pt x="431" y="9"/>
                      </a:lnTo>
                      <a:lnTo>
                        <a:pt x="452" y="20"/>
                      </a:lnTo>
                      <a:lnTo>
                        <a:pt x="479" y="24"/>
                      </a:lnTo>
                      <a:lnTo>
                        <a:pt x="492" y="32"/>
                      </a:lnTo>
                      <a:lnTo>
                        <a:pt x="488" y="49"/>
                      </a:lnTo>
                      <a:lnTo>
                        <a:pt x="471" y="72"/>
                      </a:lnTo>
                      <a:lnTo>
                        <a:pt x="448" y="93"/>
                      </a:lnTo>
                      <a:lnTo>
                        <a:pt x="423" y="119"/>
                      </a:lnTo>
                      <a:lnTo>
                        <a:pt x="403" y="144"/>
                      </a:lnTo>
                      <a:lnTo>
                        <a:pt x="385" y="173"/>
                      </a:lnTo>
                      <a:lnTo>
                        <a:pt x="370" y="190"/>
                      </a:lnTo>
                      <a:lnTo>
                        <a:pt x="349" y="199"/>
                      </a:lnTo>
                      <a:lnTo>
                        <a:pt x="319" y="199"/>
                      </a:lnTo>
                      <a:lnTo>
                        <a:pt x="268" y="212"/>
                      </a:lnTo>
                      <a:lnTo>
                        <a:pt x="205" y="230"/>
                      </a:lnTo>
                      <a:lnTo>
                        <a:pt x="150" y="249"/>
                      </a:lnTo>
                      <a:lnTo>
                        <a:pt x="154" y="269"/>
                      </a:lnTo>
                      <a:lnTo>
                        <a:pt x="165" y="306"/>
                      </a:lnTo>
                      <a:lnTo>
                        <a:pt x="184" y="372"/>
                      </a:lnTo>
                      <a:lnTo>
                        <a:pt x="144" y="382"/>
                      </a:lnTo>
                      <a:lnTo>
                        <a:pt x="36" y="338"/>
                      </a:lnTo>
                      <a:lnTo>
                        <a:pt x="19" y="300"/>
                      </a:lnTo>
                      <a:lnTo>
                        <a:pt x="19" y="300"/>
                      </a:lnTo>
                      <a:close/>
                    </a:path>
                  </a:pathLst>
                </a:custGeom>
                <a:solidFill>
                  <a:srgbClr val="EBC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47" name="Freeform 35"/>
                <p:cNvSpPr>
                  <a:spLocks/>
                </p:cNvSpPr>
                <p:nvPr/>
              </p:nvSpPr>
              <p:spPr bwMode="auto">
                <a:xfrm>
                  <a:off x="4931" y="3284"/>
                  <a:ext cx="155" cy="296"/>
                </a:xfrm>
                <a:custGeom>
                  <a:avLst/>
                  <a:gdLst/>
                  <a:ahLst/>
                  <a:cxnLst>
                    <a:cxn ang="0">
                      <a:pos x="130" y="593"/>
                    </a:cxn>
                    <a:cxn ang="0">
                      <a:pos x="120" y="544"/>
                    </a:cxn>
                    <a:cxn ang="0">
                      <a:pos x="109" y="511"/>
                    </a:cxn>
                    <a:cxn ang="0">
                      <a:pos x="72" y="485"/>
                    </a:cxn>
                    <a:cxn ang="0">
                      <a:pos x="31" y="456"/>
                    </a:cxn>
                    <a:cxn ang="0">
                      <a:pos x="15" y="441"/>
                    </a:cxn>
                    <a:cxn ang="0">
                      <a:pos x="15" y="414"/>
                    </a:cxn>
                    <a:cxn ang="0">
                      <a:pos x="6" y="395"/>
                    </a:cxn>
                    <a:cxn ang="0">
                      <a:pos x="0" y="371"/>
                    </a:cxn>
                    <a:cxn ang="0">
                      <a:pos x="17" y="342"/>
                    </a:cxn>
                    <a:cxn ang="0">
                      <a:pos x="38" y="314"/>
                    </a:cxn>
                    <a:cxn ang="0">
                      <a:pos x="8" y="283"/>
                    </a:cxn>
                    <a:cxn ang="0">
                      <a:pos x="6" y="245"/>
                    </a:cxn>
                    <a:cxn ang="0">
                      <a:pos x="17" y="186"/>
                    </a:cxn>
                    <a:cxn ang="0">
                      <a:pos x="44" y="125"/>
                    </a:cxn>
                    <a:cxn ang="0">
                      <a:pos x="78" y="59"/>
                    </a:cxn>
                    <a:cxn ang="0">
                      <a:pos x="114" y="17"/>
                    </a:cxn>
                    <a:cxn ang="0">
                      <a:pos x="147" y="0"/>
                    </a:cxn>
                    <a:cxn ang="0">
                      <a:pos x="175" y="0"/>
                    </a:cxn>
                    <a:cxn ang="0">
                      <a:pos x="202" y="17"/>
                    </a:cxn>
                    <a:cxn ang="0">
                      <a:pos x="221" y="46"/>
                    </a:cxn>
                    <a:cxn ang="0">
                      <a:pos x="226" y="74"/>
                    </a:cxn>
                    <a:cxn ang="0">
                      <a:pos x="226" y="120"/>
                    </a:cxn>
                    <a:cxn ang="0">
                      <a:pos x="215" y="158"/>
                    </a:cxn>
                    <a:cxn ang="0">
                      <a:pos x="206" y="179"/>
                    </a:cxn>
                    <a:cxn ang="0">
                      <a:pos x="221" y="194"/>
                    </a:cxn>
                    <a:cxn ang="0">
                      <a:pos x="232" y="215"/>
                    </a:cxn>
                    <a:cxn ang="0">
                      <a:pos x="253" y="215"/>
                    </a:cxn>
                    <a:cxn ang="0">
                      <a:pos x="283" y="215"/>
                    </a:cxn>
                    <a:cxn ang="0">
                      <a:pos x="301" y="236"/>
                    </a:cxn>
                    <a:cxn ang="0">
                      <a:pos x="304" y="293"/>
                    </a:cxn>
                    <a:cxn ang="0">
                      <a:pos x="310" y="380"/>
                    </a:cxn>
                    <a:cxn ang="0">
                      <a:pos x="130" y="593"/>
                    </a:cxn>
                    <a:cxn ang="0">
                      <a:pos x="130" y="593"/>
                    </a:cxn>
                  </a:cxnLst>
                  <a:rect l="0" t="0" r="r" b="b"/>
                  <a:pathLst>
                    <a:path w="310" h="593">
                      <a:moveTo>
                        <a:pt x="130" y="593"/>
                      </a:moveTo>
                      <a:lnTo>
                        <a:pt x="120" y="544"/>
                      </a:lnTo>
                      <a:lnTo>
                        <a:pt x="109" y="511"/>
                      </a:lnTo>
                      <a:lnTo>
                        <a:pt x="72" y="485"/>
                      </a:lnTo>
                      <a:lnTo>
                        <a:pt x="31" y="456"/>
                      </a:lnTo>
                      <a:lnTo>
                        <a:pt x="15" y="441"/>
                      </a:lnTo>
                      <a:lnTo>
                        <a:pt x="15" y="414"/>
                      </a:lnTo>
                      <a:lnTo>
                        <a:pt x="6" y="395"/>
                      </a:lnTo>
                      <a:lnTo>
                        <a:pt x="0" y="371"/>
                      </a:lnTo>
                      <a:lnTo>
                        <a:pt x="17" y="342"/>
                      </a:lnTo>
                      <a:lnTo>
                        <a:pt x="38" y="314"/>
                      </a:lnTo>
                      <a:lnTo>
                        <a:pt x="8" y="283"/>
                      </a:lnTo>
                      <a:lnTo>
                        <a:pt x="6" y="245"/>
                      </a:lnTo>
                      <a:lnTo>
                        <a:pt x="17" y="186"/>
                      </a:lnTo>
                      <a:lnTo>
                        <a:pt x="44" y="125"/>
                      </a:lnTo>
                      <a:lnTo>
                        <a:pt x="78" y="59"/>
                      </a:lnTo>
                      <a:lnTo>
                        <a:pt x="114" y="17"/>
                      </a:lnTo>
                      <a:lnTo>
                        <a:pt x="147" y="0"/>
                      </a:lnTo>
                      <a:lnTo>
                        <a:pt x="175" y="0"/>
                      </a:lnTo>
                      <a:lnTo>
                        <a:pt x="202" y="17"/>
                      </a:lnTo>
                      <a:lnTo>
                        <a:pt x="221" y="46"/>
                      </a:lnTo>
                      <a:lnTo>
                        <a:pt x="226" y="74"/>
                      </a:lnTo>
                      <a:lnTo>
                        <a:pt x="226" y="120"/>
                      </a:lnTo>
                      <a:lnTo>
                        <a:pt x="215" y="158"/>
                      </a:lnTo>
                      <a:lnTo>
                        <a:pt x="206" y="179"/>
                      </a:lnTo>
                      <a:lnTo>
                        <a:pt x="221" y="194"/>
                      </a:lnTo>
                      <a:lnTo>
                        <a:pt x="232" y="215"/>
                      </a:lnTo>
                      <a:lnTo>
                        <a:pt x="253" y="215"/>
                      </a:lnTo>
                      <a:lnTo>
                        <a:pt x="283" y="215"/>
                      </a:lnTo>
                      <a:lnTo>
                        <a:pt x="301" y="236"/>
                      </a:lnTo>
                      <a:lnTo>
                        <a:pt x="304" y="293"/>
                      </a:lnTo>
                      <a:lnTo>
                        <a:pt x="310" y="380"/>
                      </a:lnTo>
                      <a:lnTo>
                        <a:pt x="130" y="593"/>
                      </a:lnTo>
                      <a:lnTo>
                        <a:pt x="130" y="593"/>
                      </a:lnTo>
                      <a:close/>
                    </a:path>
                  </a:pathLst>
                </a:custGeom>
                <a:solidFill>
                  <a:srgbClr val="FFF2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48" name="Freeform 36"/>
                <p:cNvSpPr>
                  <a:spLocks/>
                </p:cNvSpPr>
                <p:nvPr/>
              </p:nvSpPr>
              <p:spPr bwMode="auto">
                <a:xfrm>
                  <a:off x="5071" y="3773"/>
                  <a:ext cx="146" cy="157"/>
                </a:xfrm>
                <a:custGeom>
                  <a:avLst/>
                  <a:gdLst/>
                  <a:ahLst/>
                  <a:cxnLst>
                    <a:cxn ang="0">
                      <a:pos x="22" y="30"/>
                    </a:cxn>
                    <a:cxn ang="0">
                      <a:pos x="5" y="91"/>
                    </a:cxn>
                    <a:cxn ang="0">
                      <a:pos x="0" y="133"/>
                    </a:cxn>
                    <a:cxn ang="0">
                      <a:pos x="0" y="158"/>
                    </a:cxn>
                    <a:cxn ang="0">
                      <a:pos x="3" y="171"/>
                    </a:cxn>
                    <a:cxn ang="0">
                      <a:pos x="32" y="173"/>
                    </a:cxn>
                    <a:cxn ang="0">
                      <a:pos x="34" y="196"/>
                    </a:cxn>
                    <a:cxn ang="0">
                      <a:pos x="53" y="205"/>
                    </a:cxn>
                    <a:cxn ang="0">
                      <a:pos x="78" y="201"/>
                    </a:cxn>
                    <a:cxn ang="0">
                      <a:pos x="95" y="201"/>
                    </a:cxn>
                    <a:cxn ang="0">
                      <a:pos x="106" y="230"/>
                    </a:cxn>
                    <a:cxn ang="0">
                      <a:pos x="119" y="262"/>
                    </a:cxn>
                    <a:cxn ang="0">
                      <a:pos x="138" y="262"/>
                    </a:cxn>
                    <a:cxn ang="0">
                      <a:pos x="161" y="258"/>
                    </a:cxn>
                    <a:cxn ang="0">
                      <a:pos x="182" y="294"/>
                    </a:cxn>
                    <a:cxn ang="0">
                      <a:pos x="207" y="313"/>
                    </a:cxn>
                    <a:cxn ang="0">
                      <a:pos x="228" y="306"/>
                    </a:cxn>
                    <a:cxn ang="0">
                      <a:pos x="245" y="294"/>
                    </a:cxn>
                    <a:cxn ang="0">
                      <a:pos x="249" y="275"/>
                    </a:cxn>
                    <a:cxn ang="0">
                      <a:pos x="262" y="249"/>
                    </a:cxn>
                    <a:cxn ang="0">
                      <a:pos x="268" y="228"/>
                    </a:cxn>
                    <a:cxn ang="0">
                      <a:pos x="281" y="199"/>
                    </a:cxn>
                    <a:cxn ang="0">
                      <a:pos x="287" y="161"/>
                    </a:cxn>
                    <a:cxn ang="0">
                      <a:pos x="292" y="135"/>
                    </a:cxn>
                    <a:cxn ang="0">
                      <a:pos x="290" y="116"/>
                    </a:cxn>
                    <a:cxn ang="0">
                      <a:pos x="264" y="106"/>
                    </a:cxn>
                    <a:cxn ang="0">
                      <a:pos x="271" y="85"/>
                    </a:cxn>
                    <a:cxn ang="0">
                      <a:pos x="256" y="66"/>
                    </a:cxn>
                    <a:cxn ang="0">
                      <a:pos x="230" y="57"/>
                    </a:cxn>
                    <a:cxn ang="0">
                      <a:pos x="190" y="30"/>
                    </a:cxn>
                    <a:cxn ang="0">
                      <a:pos x="157" y="15"/>
                    </a:cxn>
                    <a:cxn ang="0">
                      <a:pos x="119" y="0"/>
                    </a:cxn>
                    <a:cxn ang="0">
                      <a:pos x="72" y="43"/>
                    </a:cxn>
                    <a:cxn ang="0">
                      <a:pos x="22" y="30"/>
                    </a:cxn>
                    <a:cxn ang="0">
                      <a:pos x="22" y="30"/>
                    </a:cxn>
                  </a:cxnLst>
                  <a:rect l="0" t="0" r="r" b="b"/>
                  <a:pathLst>
                    <a:path w="292" h="313">
                      <a:moveTo>
                        <a:pt x="22" y="30"/>
                      </a:moveTo>
                      <a:lnTo>
                        <a:pt x="5" y="91"/>
                      </a:lnTo>
                      <a:lnTo>
                        <a:pt x="0" y="133"/>
                      </a:lnTo>
                      <a:lnTo>
                        <a:pt x="0" y="158"/>
                      </a:lnTo>
                      <a:lnTo>
                        <a:pt x="3" y="171"/>
                      </a:lnTo>
                      <a:lnTo>
                        <a:pt x="32" y="173"/>
                      </a:lnTo>
                      <a:lnTo>
                        <a:pt x="34" y="196"/>
                      </a:lnTo>
                      <a:lnTo>
                        <a:pt x="53" y="205"/>
                      </a:lnTo>
                      <a:lnTo>
                        <a:pt x="78" y="201"/>
                      </a:lnTo>
                      <a:lnTo>
                        <a:pt x="95" y="201"/>
                      </a:lnTo>
                      <a:lnTo>
                        <a:pt x="106" y="230"/>
                      </a:lnTo>
                      <a:lnTo>
                        <a:pt x="119" y="262"/>
                      </a:lnTo>
                      <a:lnTo>
                        <a:pt x="138" y="262"/>
                      </a:lnTo>
                      <a:lnTo>
                        <a:pt x="161" y="258"/>
                      </a:lnTo>
                      <a:lnTo>
                        <a:pt x="182" y="294"/>
                      </a:lnTo>
                      <a:lnTo>
                        <a:pt x="207" y="313"/>
                      </a:lnTo>
                      <a:lnTo>
                        <a:pt x="228" y="306"/>
                      </a:lnTo>
                      <a:lnTo>
                        <a:pt x="245" y="294"/>
                      </a:lnTo>
                      <a:lnTo>
                        <a:pt x="249" y="275"/>
                      </a:lnTo>
                      <a:lnTo>
                        <a:pt x="262" y="249"/>
                      </a:lnTo>
                      <a:lnTo>
                        <a:pt x="268" y="228"/>
                      </a:lnTo>
                      <a:lnTo>
                        <a:pt x="281" y="199"/>
                      </a:lnTo>
                      <a:lnTo>
                        <a:pt x="287" y="161"/>
                      </a:lnTo>
                      <a:lnTo>
                        <a:pt x="292" y="135"/>
                      </a:lnTo>
                      <a:lnTo>
                        <a:pt x="290" y="116"/>
                      </a:lnTo>
                      <a:lnTo>
                        <a:pt x="264" y="106"/>
                      </a:lnTo>
                      <a:lnTo>
                        <a:pt x="271" y="85"/>
                      </a:lnTo>
                      <a:lnTo>
                        <a:pt x="256" y="66"/>
                      </a:lnTo>
                      <a:lnTo>
                        <a:pt x="230" y="57"/>
                      </a:lnTo>
                      <a:lnTo>
                        <a:pt x="190" y="30"/>
                      </a:lnTo>
                      <a:lnTo>
                        <a:pt x="157" y="15"/>
                      </a:lnTo>
                      <a:lnTo>
                        <a:pt x="119" y="0"/>
                      </a:lnTo>
                      <a:lnTo>
                        <a:pt x="72" y="43"/>
                      </a:lnTo>
                      <a:lnTo>
                        <a:pt x="22" y="30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D9B3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49" name="Freeform 37"/>
                <p:cNvSpPr>
                  <a:spLocks/>
                </p:cNvSpPr>
                <p:nvPr/>
              </p:nvSpPr>
              <p:spPr bwMode="auto">
                <a:xfrm>
                  <a:off x="4956" y="3383"/>
                  <a:ext cx="213" cy="422"/>
                </a:xfrm>
                <a:custGeom>
                  <a:avLst/>
                  <a:gdLst/>
                  <a:ahLst/>
                  <a:cxnLst>
                    <a:cxn ang="0">
                      <a:pos x="30" y="104"/>
                    </a:cxn>
                    <a:cxn ang="0">
                      <a:pos x="28" y="150"/>
                    </a:cxn>
                    <a:cxn ang="0">
                      <a:pos x="0" y="211"/>
                    </a:cxn>
                    <a:cxn ang="0">
                      <a:pos x="66" y="243"/>
                    </a:cxn>
                    <a:cxn ang="0">
                      <a:pos x="85" y="306"/>
                    </a:cxn>
                    <a:cxn ang="0">
                      <a:pos x="91" y="363"/>
                    </a:cxn>
                    <a:cxn ang="0">
                      <a:pos x="68" y="368"/>
                    </a:cxn>
                    <a:cxn ang="0">
                      <a:pos x="49" y="366"/>
                    </a:cxn>
                    <a:cxn ang="0">
                      <a:pos x="28" y="382"/>
                    </a:cxn>
                    <a:cxn ang="0">
                      <a:pos x="21" y="401"/>
                    </a:cxn>
                    <a:cxn ang="0">
                      <a:pos x="24" y="435"/>
                    </a:cxn>
                    <a:cxn ang="0">
                      <a:pos x="30" y="463"/>
                    </a:cxn>
                    <a:cxn ang="0">
                      <a:pos x="38" y="490"/>
                    </a:cxn>
                    <a:cxn ang="0">
                      <a:pos x="57" y="518"/>
                    </a:cxn>
                    <a:cxn ang="0">
                      <a:pos x="76" y="547"/>
                    </a:cxn>
                    <a:cxn ang="0">
                      <a:pos x="95" y="625"/>
                    </a:cxn>
                    <a:cxn ang="0">
                      <a:pos x="106" y="661"/>
                    </a:cxn>
                    <a:cxn ang="0">
                      <a:pos x="123" y="705"/>
                    </a:cxn>
                    <a:cxn ang="0">
                      <a:pos x="142" y="735"/>
                    </a:cxn>
                    <a:cxn ang="0">
                      <a:pos x="163" y="771"/>
                    </a:cxn>
                    <a:cxn ang="0">
                      <a:pos x="197" y="802"/>
                    </a:cxn>
                    <a:cxn ang="0">
                      <a:pos x="233" y="830"/>
                    </a:cxn>
                    <a:cxn ang="0">
                      <a:pos x="264" y="844"/>
                    </a:cxn>
                    <a:cxn ang="0">
                      <a:pos x="296" y="834"/>
                    </a:cxn>
                    <a:cxn ang="0">
                      <a:pos x="336" y="777"/>
                    </a:cxn>
                    <a:cxn ang="0">
                      <a:pos x="363" y="716"/>
                    </a:cxn>
                    <a:cxn ang="0">
                      <a:pos x="376" y="680"/>
                    </a:cxn>
                    <a:cxn ang="0">
                      <a:pos x="395" y="615"/>
                    </a:cxn>
                    <a:cxn ang="0">
                      <a:pos x="418" y="547"/>
                    </a:cxn>
                    <a:cxn ang="0">
                      <a:pos x="425" y="494"/>
                    </a:cxn>
                    <a:cxn ang="0">
                      <a:pos x="425" y="437"/>
                    </a:cxn>
                    <a:cxn ang="0">
                      <a:pos x="410" y="385"/>
                    </a:cxn>
                    <a:cxn ang="0">
                      <a:pos x="416" y="353"/>
                    </a:cxn>
                    <a:cxn ang="0">
                      <a:pos x="416" y="319"/>
                    </a:cxn>
                    <a:cxn ang="0">
                      <a:pos x="406" y="300"/>
                    </a:cxn>
                    <a:cxn ang="0">
                      <a:pos x="384" y="290"/>
                    </a:cxn>
                    <a:cxn ang="0">
                      <a:pos x="353" y="292"/>
                    </a:cxn>
                    <a:cxn ang="0">
                      <a:pos x="330" y="252"/>
                    </a:cxn>
                    <a:cxn ang="0">
                      <a:pos x="306" y="214"/>
                    </a:cxn>
                    <a:cxn ang="0">
                      <a:pos x="277" y="154"/>
                    </a:cxn>
                    <a:cxn ang="0">
                      <a:pos x="252" y="100"/>
                    </a:cxn>
                    <a:cxn ang="0">
                      <a:pos x="205" y="43"/>
                    </a:cxn>
                    <a:cxn ang="0">
                      <a:pos x="138" y="0"/>
                    </a:cxn>
                    <a:cxn ang="0">
                      <a:pos x="76" y="9"/>
                    </a:cxn>
                    <a:cxn ang="0">
                      <a:pos x="43" y="15"/>
                    </a:cxn>
                    <a:cxn ang="0">
                      <a:pos x="28" y="49"/>
                    </a:cxn>
                    <a:cxn ang="0">
                      <a:pos x="30" y="104"/>
                    </a:cxn>
                    <a:cxn ang="0">
                      <a:pos x="30" y="104"/>
                    </a:cxn>
                  </a:cxnLst>
                  <a:rect l="0" t="0" r="r" b="b"/>
                  <a:pathLst>
                    <a:path w="425" h="844">
                      <a:moveTo>
                        <a:pt x="30" y="104"/>
                      </a:moveTo>
                      <a:lnTo>
                        <a:pt x="28" y="150"/>
                      </a:lnTo>
                      <a:lnTo>
                        <a:pt x="0" y="211"/>
                      </a:lnTo>
                      <a:lnTo>
                        <a:pt x="66" y="243"/>
                      </a:lnTo>
                      <a:lnTo>
                        <a:pt x="85" y="306"/>
                      </a:lnTo>
                      <a:lnTo>
                        <a:pt x="91" y="363"/>
                      </a:lnTo>
                      <a:lnTo>
                        <a:pt x="68" y="368"/>
                      </a:lnTo>
                      <a:lnTo>
                        <a:pt x="49" y="366"/>
                      </a:lnTo>
                      <a:lnTo>
                        <a:pt x="28" y="382"/>
                      </a:lnTo>
                      <a:lnTo>
                        <a:pt x="21" y="401"/>
                      </a:lnTo>
                      <a:lnTo>
                        <a:pt x="24" y="435"/>
                      </a:lnTo>
                      <a:lnTo>
                        <a:pt x="30" y="463"/>
                      </a:lnTo>
                      <a:lnTo>
                        <a:pt x="38" y="490"/>
                      </a:lnTo>
                      <a:lnTo>
                        <a:pt x="57" y="518"/>
                      </a:lnTo>
                      <a:lnTo>
                        <a:pt x="76" y="547"/>
                      </a:lnTo>
                      <a:lnTo>
                        <a:pt x="95" y="625"/>
                      </a:lnTo>
                      <a:lnTo>
                        <a:pt x="106" y="661"/>
                      </a:lnTo>
                      <a:lnTo>
                        <a:pt x="123" y="705"/>
                      </a:lnTo>
                      <a:lnTo>
                        <a:pt x="142" y="735"/>
                      </a:lnTo>
                      <a:lnTo>
                        <a:pt x="163" y="771"/>
                      </a:lnTo>
                      <a:lnTo>
                        <a:pt x="197" y="802"/>
                      </a:lnTo>
                      <a:lnTo>
                        <a:pt x="233" y="830"/>
                      </a:lnTo>
                      <a:lnTo>
                        <a:pt x="264" y="844"/>
                      </a:lnTo>
                      <a:lnTo>
                        <a:pt x="296" y="834"/>
                      </a:lnTo>
                      <a:lnTo>
                        <a:pt x="336" y="777"/>
                      </a:lnTo>
                      <a:lnTo>
                        <a:pt x="363" y="716"/>
                      </a:lnTo>
                      <a:lnTo>
                        <a:pt x="376" y="680"/>
                      </a:lnTo>
                      <a:lnTo>
                        <a:pt x="395" y="615"/>
                      </a:lnTo>
                      <a:lnTo>
                        <a:pt x="418" y="547"/>
                      </a:lnTo>
                      <a:lnTo>
                        <a:pt x="425" y="494"/>
                      </a:lnTo>
                      <a:lnTo>
                        <a:pt x="425" y="437"/>
                      </a:lnTo>
                      <a:lnTo>
                        <a:pt x="410" y="385"/>
                      </a:lnTo>
                      <a:lnTo>
                        <a:pt x="416" y="353"/>
                      </a:lnTo>
                      <a:lnTo>
                        <a:pt x="416" y="319"/>
                      </a:lnTo>
                      <a:lnTo>
                        <a:pt x="406" y="300"/>
                      </a:lnTo>
                      <a:lnTo>
                        <a:pt x="384" y="290"/>
                      </a:lnTo>
                      <a:lnTo>
                        <a:pt x="353" y="292"/>
                      </a:lnTo>
                      <a:lnTo>
                        <a:pt x="330" y="252"/>
                      </a:lnTo>
                      <a:lnTo>
                        <a:pt x="306" y="214"/>
                      </a:lnTo>
                      <a:lnTo>
                        <a:pt x="277" y="154"/>
                      </a:lnTo>
                      <a:lnTo>
                        <a:pt x="252" y="100"/>
                      </a:lnTo>
                      <a:lnTo>
                        <a:pt x="205" y="43"/>
                      </a:lnTo>
                      <a:lnTo>
                        <a:pt x="138" y="0"/>
                      </a:lnTo>
                      <a:lnTo>
                        <a:pt x="76" y="9"/>
                      </a:lnTo>
                      <a:lnTo>
                        <a:pt x="43" y="15"/>
                      </a:lnTo>
                      <a:lnTo>
                        <a:pt x="28" y="49"/>
                      </a:lnTo>
                      <a:lnTo>
                        <a:pt x="30" y="104"/>
                      </a:lnTo>
                      <a:lnTo>
                        <a:pt x="30" y="104"/>
                      </a:lnTo>
                      <a:close/>
                    </a:path>
                  </a:pathLst>
                </a:custGeom>
                <a:solidFill>
                  <a:srgbClr val="EBC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0" name="Freeform 38"/>
                <p:cNvSpPr>
                  <a:spLocks/>
                </p:cNvSpPr>
                <p:nvPr/>
              </p:nvSpPr>
              <p:spPr bwMode="auto">
                <a:xfrm>
                  <a:off x="5039" y="3634"/>
                  <a:ext cx="90" cy="80"/>
                </a:xfrm>
                <a:custGeom>
                  <a:avLst/>
                  <a:gdLst/>
                  <a:ahLst/>
                  <a:cxnLst>
                    <a:cxn ang="0">
                      <a:pos x="0" y="92"/>
                    </a:cxn>
                    <a:cxn ang="0">
                      <a:pos x="15" y="82"/>
                    </a:cxn>
                    <a:cxn ang="0">
                      <a:pos x="47" y="65"/>
                    </a:cxn>
                    <a:cxn ang="0">
                      <a:pos x="68" y="46"/>
                    </a:cxn>
                    <a:cxn ang="0">
                      <a:pos x="89" y="25"/>
                    </a:cxn>
                    <a:cxn ang="0">
                      <a:pos x="108" y="10"/>
                    </a:cxn>
                    <a:cxn ang="0">
                      <a:pos x="129" y="10"/>
                    </a:cxn>
                    <a:cxn ang="0">
                      <a:pos x="150" y="0"/>
                    </a:cxn>
                    <a:cxn ang="0">
                      <a:pos x="171" y="0"/>
                    </a:cxn>
                    <a:cxn ang="0">
                      <a:pos x="179" y="19"/>
                    </a:cxn>
                    <a:cxn ang="0">
                      <a:pos x="171" y="40"/>
                    </a:cxn>
                    <a:cxn ang="0">
                      <a:pos x="160" y="55"/>
                    </a:cxn>
                    <a:cxn ang="0">
                      <a:pos x="156" y="80"/>
                    </a:cxn>
                    <a:cxn ang="0">
                      <a:pos x="160" y="111"/>
                    </a:cxn>
                    <a:cxn ang="0">
                      <a:pos x="156" y="132"/>
                    </a:cxn>
                    <a:cxn ang="0">
                      <a:pos x="148" y="152"/>
                    </a:cxn>
                    <a:cxn ang="0">
                      <a:pos x="123" y="162"/>
                    </a:cxn>
                    <a:cxn ang="0">
                      <a:pos x="103" y="158"/>
                    </a:cxn>
                    <a:cxn ang="0">
                      <a:pos x="72" y="147"/>
                    </a:cxn>
                    <a:cxn ang="0">
                      <a:pos x="46" y="137"/>
                    </a:cxn>
                    <a:cxn ang="0">
                      <a:pos x="32" y="116"/>
                    </a:cxn>
                    <a:cxn ang="0">
                      <a:pos x="15" y="122"/>
                    </a:cxn>
                    <a:cxn ang="0">
                      <a:pos x="0" y="92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179" h="162">
                      <a:moveTo>
                        <a:pt x="0" y="92"/>
                      </a:moveTo>
                      <a:lnTo>
                        <a:pt x="15" y="82"/>
                      </a:lnTo>
                      <a:lnTo>
                        <a:pt x="47" y="65"/>
                      </a:lnTo>
                      <a:lnTo>
                        <a:pt x="68" y="46"/>
                      </a:lnTo>
                      <a:lnTo>
                        <a:pt x="89" y="25"/>
                      </a:lnTo>
                      <a:lnTo>
                        <a:pt x="108" y="10"/>
                      </a:lnTo>
                      <a:lnTo>
                        <a:pt x="129" y="10"/>
                      </a:lnTo>
                      <a:lnTo>
                        <a:pt x="150" y="0"/>
                      </a:lnTo>
                      <a:lnTo>
                        <a:pt x="171" y="0"/>
                      </a:lnTo>
                      <a:lnTo>
                        <a:pt x="179" y="19"/>
                      </a:lnTo>
                      <a:lnTo>
                        <a:pt x="171" y="40"/>
                      </a:lnTo>
                      <a:lnTo>
                        <a:pt x="160" y="55"/>
                      </a:lnTo>
                      <a:lnTo>
                        <a:pt x="156" y="80"/>
                      </a:lnTo>
                      <a:lnTo>
                        <a:pt x="160" y="111"/>
                      </a:lnTo>
                      <a:lnTo>
                        <a:pt x="156" y="132"/>
                      </a:lnTo>
                      <a:lnTo>
                        <a:pt x="148" y="152"/>
                      </a:lnTo>
                      <a:lnTo>
                        <a:pt x="123" y="162"/>
                      </a:lnTo>
                      <a:lnTo>
                        <a:pt x="103" y="158"/>
                      </a:lnTo>
                      <a:lnTo>
                        <a:pt x="72" y="147"/>
                      </a:lnTo>
                      <a:lnTo>
                        <a:pt x="46" y="137"/>
                      </a:lnTo>
                      <a:lnTo>
                        <a:pt x="32" y="116"/>
                      </a:lnTo>
                      <a:lnTo>
                        <a:pt x="15" y="122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1" name="Freeform 39"/>
                <p:cNvSpPr>
                  <a:spLocks/>
                </p:cNvSpPr>
                <p:nvPr/>
              </p:nvSpPr>
              <p:spPr bwMode="auto">
                <a:xfrm>
                  <a:off x="5260" y="3488"/>
                  <a:ext cx="117" cy="78"/>
                </a:xfrm>
                <a:custGeom>
                  <a:avLst/>
                  <a:gdLst/>
                  <a:ahLst/>
                  <a:cxnLst>
                    <a:cxn ang="0">
                      <a:pos x="234" y="89"/>
                    </a:cxn>
                    <a:cxn ang="0">
                      <a:pos x="211" y="55"/>
                    </a:cxn>
                    <a:cxn ang="0">
                      <a:pos x="165" y="28"/>
                    </a:cxn>
                    <a:cxn ang="0">
                      <a:pos x="89" y="7"/>
                    </a:cxn>
                    <a:cxn ang="0">
                      <a:pos x="59" y="0"/>
                    </a:cxn>
                    <a:cxn ang="0">
                      <a:pos x="26" y="15"/>
                    </a:cxn>
                    <a:cxn ang="0">
                      <a:pos x="15" y="55"/>
                    </a:cxn>
                    <a:cxn ang="0">
                      <a:pos x="2" y="121"/>
                    </a:cxn>
                    <a:cxn ang="0">
                      <a:pos x="0" y="155"/>
                    </a:cxn>
                    <a:cxn ang="0">
                      <a:pos x="36" y="131"/>
                    </a:cxn>
                    <a:cxn ang="0">
                      <a:pos x="99" y="104"/>
                    </a:cxn>
                    <a:cxn ang="0">
                      <a:pos x="146" y="91"/>
                    </a:cxn>
                    <a:cxn ang="0">
                      <a:pos x="192" y="91"/>
                    </a:cxn>
                    <a:cxn ang="0">
                      <a:pos x="234" y="89"/>
                    </a:cxn>
                    <a:cxn ang="0">
                      <a:pos x="234" y="89"/>
                    </a:cxn>
                  </a:cxnLst>
                  <a:rect l="0" t="0" r="r" b="b"/>
                  <a:pathLst>
                    <a:path w="234" h="155">
                      <a:moveTo>
                        <a:pt x="234" y="89"/>
                      </a:moveTo>
                      <a:lnTo>
                        <a:pt x="211" y="55"/>
                      </a:lnTo>
                      <a:lnTo>
                        <a:pt x="165" y="28"/>
                      </a:lnTo>
                      <a:lnTo>
                        <a:pt x="89" y="7"/>
                      </a:lnTo>
                      <a:lnTo>
                        <a:pt x="59" y="0"/>
                      </a:lnTo>
                      <a:lnTo>
                        <a:pt x="26" y="15"/>
                      </a:lnTo>
                      <a:lnTo>
                        <a:pt x="15" y="55"/>
                      </a:lnTo>
                      <a:lnTo>
                        <a:pt x="2" y="121"/>
                      </a:lnTo>
                      <a:lnTo>
                        <a:pt x="0" y="155"/>
                      </a:lnTo>
                      <a:lnTo>
                        <a:pt x="36" y="131"/>
                      </a:lnTo>
                      <a:lnTo>
                        <a:pt x="99" y="104"/>
                      </a:lnTo>
                      <a:lnTo>
                        <a:pt x="146" y="91"/>
                      </a:lnTo>
                      <a:lnTo>
                        <a:pt x="192" y="91"/>
                      </a:lnTo>
                      <a:lnTo>
                        <a:pt x="234" y="89"/>
                      </a:lnTo>
                      <a:lnTo>
                        <a:pt x="234" y="89"/>
                      </a:lnTo>
                      <a:close/>
                    </a:path>
                  </a:pathLst>
                </a:custGeom>
                <a:solidFill>
                  <a:srgbClr val="F2E5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2" name="Freeform 40"/>
                <p:cNvSpPr>
                  <a:spLocks/>
                </p:cNvSpPr>
                <p:nvPr/>
              </p:nvSpPr>
              <p:spPr bwMode="auto">
                <a:xfrm>
                  <a:off x="5359" y="344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8" y="11"/>
                    </a:cxn>
                    <a:cxn ang="0">
                      <a:pos x="19" y="0"/>
                    </a:cxn>
                    <a:cxn ang="0">
                      <a:pos x="44" y="0"/>
                    </a:cxn>
                    <a:cxn ang="0">
                      <a:pos x="50" y="15"/>
                    </a:cxn>
                    <a:cxn ang="0">
                      <a:pos x="44" y="32"/>
                    </a:cxn>
                    <a:cxn ang="0">
                      <a:pos x="29" y="47"/>
                    </a:cxn>
                    <a:cxn ang="0">
                      <a:pos x="8" y="47"/>
                    </a:cxn>
                    <a:cxn ang="0">
                      <a:pos x="0" y="3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50" h="47">
                      <a:moveTo>
                        <a:pt x="0" y="30"/>
                      </a:moveTo>
                      <a:lnTo>
                        <a:pt x="8" y="11"/>
                      </a:ln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50" y="15"/>
                      </a:lnTo>
                      <a:lnTo>
                        <a:pt x="44" y="32"/>
                      </a:lnTo>
                      <a:lnTo>
                        <a:pt x="29" y="47"/>
                      </a:lnTo>
                      <a:lnTo>
                        <a:pt x="8" y="47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D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3" name="Freeform 41"/>
                <p:cNvSpPr>
                  <a:spLocks/>
                </p:cNvSpPr>
                <p:nvPr/>
              </p:nvSpPr>
              <p:spPr bwMode="auto">
                <a:xfrm>
                  <a:off x="5183" y="3506"/>
                  <a:ext cx="29" cy="31"/>
                </a:xfrm>
                <a:custGeom>
                  <a:avLst/>
                  <a:gdLst/>
                  <a:ahLst/>
                  <a:cxnLst>
                    <a:cxn ang="0">
                      <a:pos x="59" y="49"/>
                    </a:cxn>
                    <a:cxn ang="0">
                      <a:pos x="36" y="59"/>
                    </a:cxn>
                    <a:cxn ang="0">
                      <a:pos x="15" y="61"/>
                    </a:cxn>
                    <a:cxn ang="0">
                      <a:pos x="8" y="43"/>
                    </a:cxn>
                    <a:cxn ang="0">
                      <a:pos x="0" y="22"/>
                    </a:cxn>
                    <a:cxn ang="0">
                      <a:pos x="15" y="17"/>
                    </a:cxn>
                    <a:cxn ang="0">
                      <a:pos x="27" y="0"/>
                    </a:cxn>
                    <a:cxn ang="0">
                      <a:pos x="42" y="7"/>
                    </a:cxn>
                    <a:cxn ang="0">
                      <a:pos x="57" y="19"/>
                    </a:cxn>
                    <a:cxn ang="0">
                      <a:pos x="59" y="49"/>
                    </a:cxn>
                    <a:cxn ang="0">
                      <a:pos x="59" y="49"/>
                    </a:cxn>
                  </a:cxnLst>
                  <a:rect l="0" t="0" r="r" b="b"/>
                  <a:pathLst>
                    <a:path w="59" h="61">
                      <a:moveTo>
                        <a:pt x="59" y="49"/>
                      </a:moveTo>
                      <a:lnTo>
                        <a:pt x="36" y="59"/>
                      </a:lnTo>
                      <a:lnTo>
                        <a:pt x="15" y="61"/>
                      </a:lnTo>
                      <a:lnTo>
                        <a:pt x="8" y="43"/>
                      </a:lnTo>
                      <a:lnTo>
                        <a:pt x="0" y="22"/>
                      </a:lnTo>
                      <a:lnTo>
                        <a:pt x="15" y="17"/>
                      </a:lnTo>
                      <a:lnTo>
                        <a:pt x="27" y="0"/>
                      </a:lnTo>
                      <a:lnTo>
                        <a:pt x="42" y="7"/>
                      </a:lnTo>
                      <a:lnTo>
                        <a:pt x="57" y="19"/>
                      </a:lnTo>
                      <a:lnTo>
                        <a:pt x="59" y="49"/>
                      </a:lnTo>
                      <a:lnTo>
                        <a:pt x="59" y="49"/>
                      </a:lnTo>
                      <a:close/>
                    </a:path>
                  </a:pathLst>
                </a:custGeom>
                <a:solidFill>
                  <a:srgbClr val="EBC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4" name="Freeform 42"/>
                <p:cNvSpPr>
                  <a:spLocks/>
                </p:cNvSpPr>
                <p:nvPr/>
              </p:nvSpPr>
              <p:spPr bwMode="auto">
                <a:xfrm>
                  <a:off x="5263" y="3454"/>
                  <a:ext cx="34" cy="44"/>
                </a:xfrm>
                <a:custGeom>
                  <a:avLst/>
                  <a:gdLst/>
                  <a:ahLst/>
                  <a:cxnLst>
                    <a:cxn ang="0">
                      <a:pos x="22" y="88"/>
                    </a:cxn>
                    <a:cxn ang="0">
                      <a:pos x="15" y="63"/>
                    </a:cxn>
                    <a:cxn ang="0">
                      <a:pos x="1" y="42"/>
                    </a:cxn>
                    <a:cxn ang="0">
                      <a:pos x="0" y="21"/>
                    </a:cxn>
                    <a:cxn ang="0">
                      <a:pos x="5" y="6"/>
                    </a:cxn>
                    <a:cxn ang="0">
                      <a:pos x="28" y="0"/>
                    </a:cxn>
                    <a:cxn ang="0">
                      <a:pos x="51" y="12"/>
                    </a:cxn>
                    <a:cxn ang="0">
                      <a:pos x="66" y="36"/>
                    </a:cxn>
                    <a:cxn ang="0">
                      <a:pos x="68" y="67"/>
                    </a:cxn>
                    <a:cxn ang="0">
                      <a:pos x="53" y="84"/>
                    </a:cxn>
                    <a:cxn ang="0">
                      <a:pos x="22" y="88"/>
                    </a:cxn>
                    <a:cxn ang="0">
                      <a:pos x="22" y="88"/>
                    </a:cxn>
                  </a:cxnLst>
                  <a:rect l="0" t="0" r="r" b="b"/>
                  <a:pathLst>
                    <a:path w="68" h="88">
                      <a:moveTo>
                        <a:pt x="22" y="88"/>
                      </a:moveTo>
                      <a:lnTo>
                        <a:pt x="15" y="63"/>
                      </a:lnTo>
                      <a:lnTo>
                        <a:pt x="1" y="42"/>
                      </a:lnTo>
                      <a:lnTo>
                        <a:pt x="0" y="21"/>
                      </a:lnTo>
                      <a:lnTo>
                        <a:pt x="5" y="6"/>
                      </a:lnTo>
                      <a:lnTo>
                        <a:pt x="28" y="0"/>
                      </a:lnTo>
                      <a:lnTo>
                        <a:pt x="51" y="12"/>
                      </a:lnTo>
                      <a:lnTo>
                        <a:pt x="66" y="36"/>
                      </a:lnTo>
                      <a:lnTo>
                        <a:pt x="68" y="67"/>
                      </a:lnTo>
                      <a:lnTo>
                        <a:pt x="53" y="84"/>
                      </a:lnTo>
                      <a:lnTo>
                        <a:pt x="22" y="88"/>
                      </a:lnTo>
                      <a:lnTo>
                        <a:pt x="22" y="88"/>
                      </a:lnTo>
                      <a:close/>
                    </a:path>
                  </a:pathLst>
                </a:custGeom>
                <a:solidFill>
                  <a:srgbClr val="EBC5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5" name="Freeform 43"/>
                <p:cNvSpPr>
                  <a:spLocks/>
                </p:cNvSpPr>
                <p:nvPr/>
              </p:nvSpPr>
              <p:spPr bwMode="auto">
                <a:xfrm>
                  <a:off x="5279" y="3501"/>
                  <a:ext cx="24" cy="76"/>
                </a:xfrm>
                <a:custGeom>
                  <a:avLst/>
                  <a:gdLst/>
                  <a:ahLst/>
                  <a:cxnLst>
                    <a:cxn ang="0">
                      <a:pos x="26" y="6"/>
                    </a:cxn>
                    <a:cxn ang="0">
                      <a:pos x="28" y="23"/>
                    </a:cxn>
                    <a:cxn ang="0">
                      <a:pos x="30" y="44"/>
                    </a:cxn>
                    <a:cxn ang="0">
                      <a:pos x="30" y="61"/>
                    </a:cxn>
                    <a:cxn ang="0">
                      <a:pos x="36" y="86"/>
                    </a:cxn>
                    <a:cxn ang="0">
                      <a:pos x="44" y="111"/>
                    </a:cxn>
                    <a:cxn ang="0">
                      <a:pos x="47" y="130"/>
                    </a:cxn>
                    <a:cxn ang="0">
                      <a:pos x="44" y="143"/>
                    </a:cxn>
                    <a:cxn ang="0">
                      <a:pos x="36" y="152"/>
                    </a:cxn>
                    <a:cxn ang="0">
                      <a:pos x="26" y="150"/>
                    </a:cxn>
                    <a:cxn ang="0">
                      <a:pos x="15" y="137"/>
                    </a:cxn>
                    <a:cxn ang="0">
                      <a:pos x="9" y="116"/>
                    </a:cxn>
                    <a:cxn ang="0">
                      <a:pos x="4" y="95"/>
                    </a:cxn>
                    <a:cxn ang="0">
                      <a:pos x="0" y="67"/>
                    </a:cxn>
                    <a:cxn ang="0">
                      <a:pos x="2" y="38"/>
                    </a:cxn>
                    <a:cxn ang="0">
                      <a:pos x="6" y="15"/>
                    </a:cxn>
                    <a:cxn ang="0">
                      <a:pos x="7" y="6"/>
                    </a:cxn>
                    <a:cxn ang="0">
                      <a:pos x="17" y="0"/>
                    </a:cxn>
                    <a:cxn ang="0">
                      <a:pos x="26" y="6"/>
                    </a:cxn>
                    <a:cxn ang="0">
                      <a:pos x="26" y="6"/>
                    </a:cxn>
                  </a:cxnLst>
                  <a:rect l="0" t="0" r="r" b="b"/>
                  <a:pathLst>
                    <a:path w="47" h="152">
                      <a:moveTo>
                        <a:pt x="26" y="6"/>
                      </a:moveTo>
                      <a:lnTo>
                        <a:pt x="28" y="23"/>
                      </a:lnTo>
                      <a:lnTo>
                        <a:pt x="30" y="44"/>
                      </a:lnTo>
                      <a:lnTo>
                        <a:pt x="30" y="61"/>
                      </a:lnTo>
                      <a:lnTo>
                        <a:pt x="36" y="86"/>
                      </a:lnTo>
                      <a:lnTo>
                        <a:pt x="44" y="111"/>
                      </a:lnTo>
                      <a:lnTo>
                        <a:pt x="47" y="130"/>
                      </a:lnTo>
                      <a:lnTo>
                        <a:pt x="44" y="143"/>
                      </a:lnTo>
                      <a:lnTo>
                        <a:pt x="36" y="152"/>
                      </a:lnTo>
                      <a:lnTo>
                        <a:pt x="26" y="150"/>
                      </a:lnTo>
                      <a:lnTo>
                        <a:pt x="15" y="137"/>
                      </a:lnTo>
                      <a:lnTo>
                        <a:pt x="9" y="116"/>
                      </a:lnTo>
                      <a:lnTo>
                        <a:pt x="4" y="95"/>
                      </a:lnTo>
                      <a:lnTo>
                        <a:pt x="0" y="67"/>
                      </a:lnTo>
                      <a:lnTo>
                        <a:pt x="2" y="38"/>
                      </a:lnTo>
                      <a:lnTo>
                        <a:pt x="6" y="15"/>
                      </a:lnTo>
                      <a:lnTo>
                        <a:pt x="7" y="6"/>
                      </a:lnTo>
                      <a:lnTo>
                        <a:pt x="17" y="0"/>
                      </a:lnTo>
                      <a:lnTo>
                        <a:pt x="26" y="6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CC8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6" name="Freeform 44"/>
                <p:cNvSpPr>
                  <a:spLocks/>
                </p:cNvSpPr>
                <p:nvPr/>
              </p:nvSpPr>
              <p:spPr bwMode="auto">
                <a:xfrm>
                  <a:off x="5065" y="3662"/>
                  <a:ext cx="45" cy="26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63" y="0"/>
                    </a:cxn>
                    <a:cxn ang="0">
                      <a:pos x="84" y="6"/>
                    </a:cxn>
                    <a:cxn ang="0">
                      <a:pos x="90" y="42"/>
                    </a:cxn>
                    <a:cxn ang="0">
                      <a:pos x="63" y="52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90" h="52">
                      <a:moveTo>
                        <a:pt x="0" y="44"/>
                      </a:moveTo>
                      <a:lnTo>
                        <a:pt x="63" y="0"/>
                      </a:lnTo>
                      <a:lnTo>
                        <a:pt x="84" y="6"/>
                      </a:lnTo>
                      <a:lnTo>
                        <a:pt x="90" y="42"/>
                      </a:lnTo>
                      <a:lnTo>
                        <a:pt x="63" y="52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7" name="Freeform 45"/>
                <p:cNvSpPr>
                  <a:spLocks/>
                </p:cNvSpPr>
                <p:nvPr/>
              </p:nvSpPr>
              <p:spPr bwMode="auto">
                <a:xfrm>
                  <a:off x="4861" y="3345"/>
                  <a:ext cx="29" cy="4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8" y="0"/>
                    </a:cxn>
                    <a:cxn ang="0">
                      <a:pos x="55" y="60"/>
                    </a:cxn>
                    <a:cxn ang="0">
                      <a:pos x="59" y="87"/>
                    </a:cxn>
                    <a:cxn ang="0">
                      <a:pos x="43" y="91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9" h="91">
                      <a:moveTo>
                        <a:pt x="0" y="5"/>
                      </a:moveTo>
                      <a:lnTo>
                        <a:pt x="28" y="0"/>
                      </a:lnTo>
                      <a:lnTo>
                        <a:pt x="55" y="60"/>
                      </a:lnTo>
                      <a:lnTo>
                        <a:pt x="59" y="87"/>
                      </a:lnTo>
                      <a:lnTo>
                        <a:pt x="43" y="91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8" name="Freeform 46"/>
                <p:cNvSpPr>
                  <a:spLocks/>
                </p:cNvSpPr>
                <p:nvPr/>
              </p:nvSpPr>
              <p:spPr bwMode="auto">
                <a:xfrm>
                  <a:off x="4806" y="3392"/>
                  <a:ext cx="87" cy="113"/>
                </a:xfrm>
                <a:custGeom>
                  <a:avLst/>
                  <a:gdLst/>
                  <a:ahLst/>
                  <a:cxnLst>
                    <a:cxn ang="0">
                      <a:pos x="2" y="102"/>
                    </a:cxn>
                    <a:cxn ang="0">
                      <a:pos x="42" y="32"/>
                    </a:cxn>
                    <a:cxn ang="0">
                      <a:pos x="67" y="1"/>
                    </a:cxn>
                    <a:cxn ang="0">
                      <a:pos x="80" y="0"/>
                    </a:cxn>
                    <a:cxn ang="0">
                      <a:pos x="99" y="7"/>
                    </a:cxn>
                    <a:cxn ang="0">
                      <a:pos x="111" y="22"/>
                    </a:cxn>
                    <a:cxn ang="0">
                      <a:pos x="120" y="62"/>
                    </a:cxn>
                    <a:cxn ang="0">
                      <a:pos x="126" y="98"/>
                    </a:cxn>
                    <a:cxn ang="0">
                      <a:pos x="133" y="123"/>
                    </a:cxn>
                    <a:cxn ang="0">
                      <a:pos x="149" y="114"/>
                    </a:cxn>
                    <a:cxn ang="0">
                      <a:pos x="166" y="114"/>
                    </a:cxn>
                    <a:cxn ang="0">
                      <a:pos x="175" y="148"/>
                    </a:cxn>
                    <a:cxn ang="0">
                      <a:pos x="175" y="178"/>
                    </a:cxn>
                    <a:cxn ang="0">
                      <a:pos x="171" y="226"/>
                    </a:cxn>
                    <a:cxn ang="0">
                      <a:pos x="151" y="201"/>
                    </a:cxn>
                    <a:cxn ang="0">
                      <a:pos x="141" y="163"/>
                    </a:cxn>
                    <a:cxn ang="0">
                      <a:pos x="124" y="174"/>
                    </a:cxn>
                    <a:cxn ang="0">
                      <a:pos x="103" y="174"/>
                    </a:cxn>
                    <a:cxn ang="0">
                      <a:pos x="90" y="154"/>
                    </a:cxn>
                    <a:cxn ang="0">
                      <a:pos x="69" y="83"/>
                    </a:cxn>
                    <a:cxn ang="0">
                      <a:pos x="57" y="110"/>
                    </a:cxn>
                    <a:cxn ang="0">
                      <a:pos x="69" y="138"/>
                    </a:cxn>
                    <a:cxn ang="0">
                      <a:pos x="69" y="169"/>
                    </a:cxn>
                    <a:cxn ang="0">
                      <a:pos x="59" y="184"/>
                    </a:cxn>
                    <a:cxn ang="0">
                      <a:pos x="37" y="178"/>
                    </a:cxn>
                    <a:cxn ang="0">
                      <a:pos x="21" y="148"/>
                    </a:cxn>
                    <a:cxn ang="0">
                      <a:pos x="0" y="116"/>
                    </a:cxn>
                    <a:cxn ang="0">
                      <a:pos x="2" y="102"/>
                    </a:cxn>
                    <a:cxn ang="0">
                      <a:pos x="2" y="102"/>
                    </a:cxn>
                  </a:cxnLst>
                  <a:rect l="0" t="0" r="r" b="b"/>
                  <a:pathLst>
                    <a:path w="175" h="226">
                      <a:moveTo>
                        <a:pt x="2" y="102"/>
                      </a:moveTo>
                      <a:lnTo>
                        <a:pt x="42" y="32"/>
                      </a:lnTo>
                      <a:lnTo>
                        <a:pt x="67" y="1"/>
                      </a:lnTo>
                      <a:lnTo>
                        <a:pt x="80" y="0"/>
                      </a:lnTo>
                      <a:lnTo>
                        <a:pt x="99" y="7"/>
                      </a:lnTo>
                      <a:lnTo>
                        <a:pt x="111" y="22"/>
                      </a:lnTo>
                      <a:lnTo>
                        <a:pt x="120" y="62"/>
                      </a:lnTo>
                      <a:lnTo>
                        <a:pt x="126" y="98"/>
                      </a:lnTo>
                      <a:lnTo>
                        <a:pt x="133" y="123"/>
                      </a:lnTo>
                      <a:lnTo>
                        <a:pt x="149" y="114"/>
                      </a:lnTo>
                      <a:lnTo>
                        <a:pt x="166" y="114"/>
                      </a:lnTo>
                      <a:lnTo>
                        <a:pt x="175" y="148"/>
                      </a:lnTo>
                      <a:lnTo>
                        <a:pt x="175" y="178"/>
                      </a:lnTo>
                      <a:lnTo>
                        <a:pt x="171" y="226"/>
                      </a:lnTo>
                      <a:lnTo>
                        <a:pt x="151" y="201"/>
                      </a:lnTo>
                      <a:lnTo>
                        <a:pt x="141" y="163"/>
                      </a:lnTo>
                      <a:lnTo>
                        <a:pt x="124" y="174"/>
                      </a:lnTo>
                      <a:lnTo>
                        <a:pt x="103" y="174"/>
                      </a:lnTo>
                      <a:lnTo>
                        <a:pt x="90" y="154"/>
                      </a:lnTo>
                      <a:lnTo>
                        <a:pt x="69" y="83"/>
                      </a:lnTo>
                      <a:lnTo>
                        <a:pt x="57" y="110"/>
                      </a:lnTo>
                      <a:lnTo>
                        <a:pt x="69" y="138"/>
                      </a:lnTo>
                      <a:lnTo>
                        <a:pt x="69" y="169"/>
                      </a:lnTo>
                      <a:lnTo>
                        <a:pt x="59" y="184"/>
                      </a:lnTo>
                      <a:lnTo>
                        <a:pt x="37" y="178"/>
                      </a:lnTo>
                      <a:lnTo>
                        <a:pt x="21" y="148"/>
                      </a:lnTo>
                      <a:lnTo>
                        <a:pt x="0" y="116"/>
                      </a:lnTo>
                      <a:lnTo>
                        <a:pt x="2" y="102"/>
                      </a:lnTo>
                      <a:lnTo>
                        <a:pt x="2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59" name="Freeform 47"/>
                <p:cNvSpPr>
                  <a:spLocks/>
                </p:cNvSpPr>
                <p:nvPr/>
              </p:nvSpPr>
              <p:spPr bwMode="auto">
                <a:xfrm>
                  <a:off x="4896" y="3501"/>
                  <a:ext cx="27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42" y="10"/>
                    </a:cxn>
                    <a:cxn ang="0">
                      <a:pos x="53" y="31"/>
                    </a:cxn>
                    <a:cxn ang="0">
                      <a:pos x="42" y="52"/>
                    </a:cxn>
                    <a:cxn ang="0">
                      <a:pos x="19" y="52"/>
                    </a:cxn>
                    <a:cxn ang="0">
                      <a:pos x="4" y="3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42" y="10"/>
                      </a:lnTo>
                      <a:lnTo>
                        <a:pt x="53" y="31"/>
                      </a:lnTo>
                      <a:lnTo>
                        <a:pt x="42" y="52"/>
                      </a:lnTo>
                      <a:lnTo>
                        <a:pt x="19" y="52"/>
                      </a:lnTo>
                      <a:lnTo>
                        <a:pt x="4" y="3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0" name="Freeform 48"/>
                <p:cNvSpPr>
                  <a:spLocks/>
                </p:cNvSpPr>
                <p:nvPr/>
              </p:nvSpPr>
              <p:spPr bwMode="auto">
                <a:xfrm>
                  <a:off x="4890" y="3396"/>
                  <a:ext cx="14" cy="18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7" y="36"/>
                    </a:cxn>
                    <a:cxn ang="0">
                      <a:pos x="26" y="21"/>
                    </a:cxn>
                    <a:cxn ang="0">
                      <a:pos x="20" y="4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26" h="36">
                      <a:moveTo>
                        <a:pt x="0" y="19"/>
                      </a:moveTo>
                      <a:lnTo>
                        <a:pt x="17" y="36"/>
                      </a:lnTo>
                      <a:lnTo>
                        <a:pt x="26" y="21"/>
                      </a:lnTo>
                      <a:lnTo>
                        <a:pt x="20" y="4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1" name="Freeform 49"/>
                <p:cNvSpPr>
                  <a:spLocks/>
                </p:cNvSpPr>
                <p:nvPr/>
              </p:nvSpPr>
              <p:spPr bwMode="auto">
                <a:xfrm>
                  <a:off x="5011" y="3456"/>
                  <a:ext cx="22" cy="31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8" y="19"/>
                    </a:cxn>
                    <a:cxn ang="0">
                      <a:pos x="0" y="36"/>
                    </a:cxn>
                    <a:cxn ang="0">
                      <a:pos x="0" y="55"/>
                    </a:cxn>
                    <a:cxn ang="0">
                      <a:pos x="8" y="63"/>
                    </a:cxn>
                    <a:cxn ang="0">
                      <a:pos x="17" y="61"/>
                    </a:cxn>
                    <a:cxn ang="0">
                      <a:pos x="27" y="51"/>
                    </a:cxn>
                    <a:cxn ang="0">
                      <a:pos x="36" y="28"/>
                    </a:cxn>
                    <a:cxn ang="0">
                      <a:pos x="44" y="13"/>
                    </a:cxn>
                    <a:cxn ang="0">
                      <a:pos x="36" y="4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44" h="63">
                      <a:moveTo>
                        <a:pt x="17" y="2"/>
                      </a:moveTo>
                      <a:lnTo>
                        <a:pt x="8" y="19"/>
                      </a:lnTo>
                      <a:lnTo>
                        <a:pt x="0" y="36"/>
                      </a:lnTo>
                      <a:lnTo>
                        <a:pt x="0" y="55"/>
                      </a:lnTo>
                      <a:lnTo>
                        <a:pt x="8" y="63"/>
                      </a:lnTo>
                      <a:lnTo>
                        <a:pt x="17" y="61"/>
                      </a:lnTo>
                      <a:lnTo>
                        <a:pt x="27" y="51"/>
                      </a:lnTo>
                      <a:lnTo>
                        <a:pt x="36" y="28"/>
                      </a:lnTo>
                      <a:lnTo>
                        <a:pt x="44" y="13"/>
                      </a:lnTo>
                      <a:lnTo>
                        <a:pt x="36" y="4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2" name="Freeform 50"/>
                <p:cNvSpPr>
                  <a:spLocks/>
                </p:cNvSpPr>
                <p:nvPr/>
              </p:nvSpPr>
              <p:spPr bwMode="auto">
                <a:xfrm>
                  <a:off x="5045" y="3444"/>
                  <a:ext cx="18" cy="20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6" y="15"/>
                    </a:cxn>
                    <a:cxn ang="0">
                      <a:pos x="16" y="0"/>
                    </a:cxn>
                    <a:cxn ang="0">
                      <a:pos x="27" y="0"/>
                    </a:cxn>
                    <a:cxn ang="0">
                      <a:pos x="36" y="8"/>
                    </a:cxn>
                    <a:cxn ang="0">
                      <a:pos x="33" y="23"/>
                    </a:cxn>
                    <a:cxn ang="0">
                      <a:pos x="23" y="36"/>
                    </a:cxn>
                    <a:cxn ang="0">
                      <a:pos x="14" y="40"/>
                    </a:cxn>
                    <a:cxn ang="0">
                      <a:pos x="4" y="38"/>
                    </a:cxn>
                    <a:cxn ang="0">
                      <a:pos x="0" y="31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36" h="40">
                      <a:moveTo>
                        <a:pt x="0" y="31"/>
                      </a:moveTo>
                      <a:lnTo>
                        <a:pt x="6" y="15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36" y="8"/>
                      </a:lnTo>
                      <a:lnTo>
                        <a:pt x="33" y="23"/>
                      </a:lnTo>
                      <a:lnTo>
                        <a:pt x="23" y="36"/>
                      </a:lnTo>
                      <a:lnTo>
                        <a:pt x="14" y="40"/>
                      </a:lnTo>
                      <a:lnTo>
                        <a:pt x="4" y="38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3" name="Freeform 51"/>
                <p:cNvSpPr>
                  <a:spLocks/>
                </p:cNvSpPr>
                <p:nvPr/>
              </p:nvSpPr>
              <p:spPr bwMode="auto">
                <a:xfrm>
                  <a:off x="5036" y="3508"/>
                  <a:ext cx="22" cy="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2"/>
                    </a:cxn>
                    <a:cxn ang="0">
                      <a:pos x="25" y="8"/>
                    </a:cxn>
                    <a:cxn ang="0">
                      <a:pos x="36" y="25"/>
                    </a:cxn>
                    <a:cxn ang="0">
                      <a:pos x="44" y="44"/>
                    </a:cxn>
                    <a:cxn ang="0">
                      <a:pos x="46" y="65"/>
                    </a:cxn>
                    <a:cxn ang="0">
                      <a:pos x="40" y="78"/>
                    </a:cxn>
                    <a:cxn ang="0">
                      <a:pos x="25" y="84"/>
                    </a:cxn>
                    <a:cxn ang="0">
                      <a:pos x="12" y="75"/>
                    </a:cxn>
                    <a:cxn ang="0">
                      <a:pos x="10" y="58"/>
                    </a:cxn>
                    <a:cxn ang="0">
                      <a:pos x="2" y="42"/>
                    </a:cxn>
                    <a:cxn ang="0">
                      <a:pos x="8" y="35"/>
                    </a:cxn>
                    <a:cxn ang="0">
                      <a:pos x="8" y="23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6" h="84">
                      <a:moveTo>
                        <a:pt x="0" y="0"/>
                      </a:moveTo>
                      <a:lnTo>
                        <a:pt x="14" y="2"/>
                      </a:lnTo>
                      <a:lnTo>
                        <a:pt x="25" y="8"/>
                      </a:lnTo>
                      <a:lnTo>
                        <a:pt x="36" y="25"/>
                      </a:lnTo>
                      <a:lnTo>
                        <a:pt x="44" y="44"/>
                      </a:lnTo>
                      <a:lnTo>
                        <a:pt x="46" y="65"/>
                      </a:lnTo>
                      <a:lnTo>
                        <a:pt x="40" y="78"/>
                      </a:lnTo>
                      <a:lnTo>
                        <a:pt x="25" y="84"/>
                      </a:lnTo>
                      <a:lnTo>
                        <a:pt x="12" y="75"/>
                      </a:lnTo>
                      <a:lnTo>
                        <a:pt x="10" y="58"/>
                      </a:lnTo>
                      <a:lnTo>
                        <a:pt x="2" y="42"/>
                      </a:lnTo>
                      <a:lnTo>
                        <a:pt x="8" y="35"/>
                      </a:lnTo>
                      <a:lnTo>
                        <a:pt x="8" y="23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4" name="Freeform 52"/>
                <p:cNvSpPr>
                  <a:spLocks/>
                </p:cNvSpPr>
                <p:nvPr/>
              </p:nvSpPr>
              <p:spPr bwMode="auto">
                <a:xfrm>
                  <a:off x="5046" y="3473"/>
                  <a:ext cx="88" cy="1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2"/>
                    </a:cxn>
                    <a:cxn ang="0">
                      <a:pos x="10" y="32"/>
                    </a:cxn>
                    <a:cxn ang="0">
                      <a:pos x="19" y="51"/>
                    </a:cxn>
                    <a:cxn ang="0">
                      <a:pos x="34" y="78"/>
                    </a:cxn>
                    <a:cxn ang="0">
                      <a:pos x="50" y="99"/>
                    </a:cxn>
                    <a:cxn ang="0">
                      <a:pos x="69" y="122"/>
                    </a:cxn>
                    <a:cxn ang="0">
                      <a:pos x="88" y="145"/>
                    </a:cxn>
                    <a:cxn ang="0">
                      <a:pos x="112" y="166"/>
                    </a:cxn>
                    <a:cxn ang="0">
                      <a:pos x="128" y="181"/>
                    </a:cxn>
                    <a:cxn ang="0">
                      <a:pos x="147" y="194"/>
                    </a:cxn>
                    <a:cxn ang="0">
                      <a:pos x="177" y="209"/>
                    </a:cxn>
                    <a:cxn ang="0">
                      <a:pos x="169" y="196"/>
                    </a:cxn>
                    <a:cxn ang="0">
                      <a:pos x="145" y="173"/>
                    </a:cxn>
                    <a:cxn ang="0">
                      <a:pos x="120" y="150"/>
                    </a:cxn>
                    <a:cxn ang="0">
                      <a:pos x="101" y="133"/>
                    </a:cxn>
                    <a:cxn ang="0">
                      <a:pos x="91" y="122"/>
                    </a:cxn>
                    <a:cxn ang="0">
                      <a:pos x="91" y="114"/>
                    </a:cxn>
                    <a:cxn ang="0">
                      <a:pos x="91" y="99"/>
                    </a:cxn>
                    <a:cxn ang="0">
                      <a:pos x="90" y="84"/>
                    </a:cxn>
                    <a:cxn ang="0">
                      <a:pos x="84" y="67"/>
                    </a:cxn>
                    <a:cxn ang="0">
                      <a:pos x="78" y="53"/>
                    </a:cxn>
                    <a:cxn ang="0">
                      <a:pos x="69" y="46"/>
                    </a:cxn>
                    <a:cxn ang="0">
                      <a:pos x="57" y="42"/>
                    </a:cxn>
                    <a:cxn ang="0">
                      <a:pos x="57" y="51"/>
                    </a:cxn>
                    <a:cxn ang="0">
                      <a:pos x="61" y="63"/>
                    </a:cxn>
                    <a:cxn ang="0">
                      <a:pos x="61" y="72"/>
                    </a:cxn>
                    <a:cxn ang="0">
                      <a:pos x="53" y="74"/>
                    </a:cxn>
                    <a:cxn ang="0">
                      <a:pos x="46" y="63"/>
                    </a:cxn>
                    <a:cxn ang="0">
                      <a:pos x="29" y="32"/>
                    </a:cxn>
                    <a:cxn ang="0">
                      <a:pos x="17" y="13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7" h="209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10" y="32"/>
                      </a:lnTo>
                      <a:lnTo>
                        <a:pt x="19" y="51"/>
                      </a:lnTo>
                      <a:lnTo>
                        <a:pt x="34" y="78"/>
                      </a:lnTo>
                      <a:lnTo>
                        <a:pt x="50" y="99"/>
                      </a:lnTo>
                      <a:lnTo>
                        <a:pt x="69" y="122"/>
                      </a:lnTo>
                      <a:lnTo>
                        <a:pt x="88" y="145"/>
                      </a:lnTo>
                      <a:lnTo>
                        <a:pt x="112" y="166"/>
                      </a:lnTo>
                      <a:lnTo>
                        <a:pt x="128" y="181"/>
                      </a:lnTo>
                      <a:lnTo>
                        <a:pt x="147" y="194"/>
                      </a:lnTo>
                      <a:lnTo>
                        <a:pt x="177" y="209"/>
                      </a:lnTo>
                      <a:lnTo>
                        <a:pt x="169" y="196"/>
                      </a:lnTo>
                      <a:lnTo>
                        <a:pt x="145" y="173"/>
                      </a:lnTo>
                      <a:lnTo>
                        <a:pt x="120" y="150"/>
                      </a:lnTo>
                      <a:lnTo>
                        <a:pt x="101" y="133"/>
                      </a:lnTo>
                      <a:lnTo>
                        <a:pt x="91" y="122"/>
                      </a:lnTo>
                      <a:lnTo>
                        <a:pt x="91" y="114"/>
                      </a:lnTo>
                      <a:lnTo>
                        <a:pt x="91" y="99"/>
                      </a:lnTo>
                      <a:lnTo>
                        <a:pt x="90" y="84"/>
                      </a:lnTo>
                      <a:lnTo>
                        <a:pt x="84" y="67"/>
                      </a:lnTo>
                      <a:lnTo>
                        <a:pt x="78" y="53"/>
                      </a:lnTo>
                      <a:lnTo>
                        <a:pt x="69" y="46"/>
                      </a:lnTo>
                      <a:lnTo>
                        <a:pt x="57" y="42"/>
                      </a:lnTo>
                      <a:lnTo>
                        <a:pt x="57" y="51"/>
                      </a:lnTo>
                      <a:lnTo>
                        <a:pt x="61" y="63"/>
                      </a:lnTo>
                      <a:lnTo>
                        <a:pt x="61" y="72"/>
                      </a:lnTo>
                      <a:lnTo>
                        <a:pt x="53" y="74"/>
                      </a:lnTo>
                      <a:lnTo>
                        <a:pt x="46" y="63"/>
                      </a:lnTo>
                      <a:lnTo>
                        <a:pt x="29" y="32"/>
                      </a:lnTo>
                      <a:lnTo>
                        <a:pt x="17" y="13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5" name="Freeform 53"/>
                <p:cNvSpPr>
                  <a:spLocks/>
                </p:cNvSpPr>
                <p:nvPr/>
              </p:nvSpPr>
              <p:spPr bwMode="auto">
                <a:xfrm>
                  <a:off x="4982" y="3301"/>
                  <a:ext cx="37" cy="87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3" y="13"/>
                    </a:cxn>
                    <a:cxn ang="0">
                      <a:pos x="55" y="34"/>
                    </a:cxn>
                    <a:cxn ang="0">
                      <a:pos x="53" y="57"/>
                    </a:cxn>
                    <a:cxn ang="0">
                      <a:pos x="51" y="80"/>
                    </a:cxn>
                    <a:cxn ang="0">
                      <a:pos x="47" y="99"/>
                    </a:cxn>
                    <a:cxn ang="0">
                      <a:pos x="40" y="116"/>
                    </a:cxn>
                    <a:cxn ang="0">
                      <a:pos x="28" y="139"/>
                    </a:cxn>
                    <a:cxn ang="0">
                      <a:pos x="21" y="154"/>
                    </a:cxn>
                    <a:cxn ang="0">
                      <a:pos x="11" y="165"/>
                    </a:cxn>
                    <a:cxn ang="0">
                      <a:pos x="0" y="165"/>
                    </a:cxn>
                    <a:cxn ang="0">
                      <a:pos x="0" y="175"/>
                    </a:cxn>
                    <a:cxn ang="0">
                      <a:pos x="9" y="175"/>
                    </a:cxn>
                    <a:cxn ang="0">
                      <a:pos x="30" y="165"/>
                    </a:cxn>
                    <a:cxn ang="0">
                      <a:pos x="49" y="139"/>
                    </a:cxn>
                    <a:cxn ang="0">
                      <a:pos x="61" y="118"/>
                    </a:cxn>
                    <a:cxn ang="0">
                      <a:pos x="68" y="99"/>
                    </a:cxn>
                    <a:cxn ang="0">
                      <a:pos x="72" y="74"/>
                    </a:cxn>
                    <a:cxn ang="0">
                      <a:pos x="72" y="48"/>
                    </a:cxn>
                    <a:cxn ang="0">
                      <a:pos x="70" y="25"/>
                    </a:cxn>
                    <a:cxn ang="0">
                      <a:pos x="65" y="12"/>
                    </a:cxn>
                    <a:cxn ang="0">
                      <a:pos x="57" y="0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72" h="175">
                      <a:moveTo>
                        <a:pt x="57" y="0"/>
                      </a:moveTo>
                      <a:lnTo>
                        <a:pt x="53" y="13"/>
                      </a:lnTo>
                      <a:lnTo>
                        <a:pt x="55" y="34"/>
                      </a:lnTo>
                      <a:lnTo>
                        <a:pt x="53" y="57"/>
                      </a:lnTo>
                      <a:lnTo>
                        <a:pt x="51" y="80"/>
                      </a:lnTo>
                      <a:lnTo>
                        <a:pt x="47" y="99"/>
                      </a:lnTo>
                      <a:lnTo>
                        <a:pt x="40" y="116"/>
                      </a:lnTo>
                      <a:lnTo>
                        <a:pt x="28" y="139"/>
                      </a:lnTo>
                      <a:lnTo>
                        <a:pt x="21" y="154"/>
                      </a:lnTo>
                      <a:lnTo>
                        <a:pt x="11" y="165"/>
                      </a:lnTo>
                      <a:lnTo>
                        <a:pt x="0" y="165"/>
                      </a:lnTo>
                      <a:lnTo>
                        <a:pt x="0" y="175"/>
                      </a:lnTo>
                      <a:lnTo>
                        <a:pt x="9" y="175"/>
                      </a:lnTo>
                      <a:lnTo>
                        <a:pt x="30" y="165"/>
                      </a:lnTo>
                      <a:lnTo>
                        <a:pt x="49" y="139"/>
                      </a:lnTo>
                      <a:lnTo>
                        <a:pt x="61" y="118"/>
                      </a:lnTo>
                      <a:lnTo>
                        <a:pt x="68" y="99"/>
                      </a:lnTo>
                      <a:lnTo>
                        <a:pt x="72" y="74"/>
                      </a:lnTo>
                      <a:lnTo>
                        <a:pt x="72" y="48"/>
                      </a:lnTo>
                      <a:lnTo>
                        <a:pt x="70" y="25"/>
                      </a:lnTo>
                      <a:lnTo>
                        <a:pt x="65" y="12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6" name="Freeform 54"/>
                <p:cNvSpPr>
                  <a:spLocks/>
                </p:cNvSpPr>
                <p:nvPr/>
              </p:nvSpPr>
              <p:spPr bwMode="auto">
                <a:xfrm>
                  <a:off x="5220" y="3466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6" y="0"/>
                    </a:cxn>
                    <a:cxn ang="0">
                      <a:pos x="19" y="4"/>
                    </a:cxn>
                    <a:cxn ang="0">
                      <a:pos x="19" y="15"/>
                    </a:cxn>
                    <a:cxn ang="0">
                      <a:pos x="10" y="19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9" h="19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19" y="4"/>
                      </a:lnTo>
                      <a:lnTo>
                        <a:pt x="19" y="15"/>
                      </a:lnTo>
                      <a:lnTo>
                        <a:pt x="10" y="19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7" name="Freeform 55"/>
                <p:cNvSpPr>
                  <a:spLocks/>
                </p:cNvSpPr>
                <p:nvPr/>
              </p:nvSpPr>
              <p:spPr bwMode="auto">
                <a:xfrm>
                  <a:off x="5239" y="3455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3" y="19"/>
                    </a:cxn>
                    <a:cxn ang="0">
                      <a:pos x="21" y="15"/>
                    </a:cxn>
                    <a:cxn ang="0">
                      <a:pos x="17" y="6"/>
                    </a:cxn>
                    <a:cxn ang="0">
                      <a:pos x="4" y="0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21" h="19">
                      <a:moveTo>
                        <a:pt x="0" y="15"/>
                      </a:moveTo>
                      <a:lnTo>
                        <a:pt x="13" y="19"/>
                      </a:lnTo>
                      <a:lnTo>
                        <a:pt x="21" y="15"/>
                      </a:lnTo>
                      <a:lnTo>
                        <a:pt x="17" y="6"/>
                      </a:lnTo>
                      <a:lnTo>
                        <a:pt x="4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8" name="Freeform 56"/>
                <p:cNvSpPr>
                  <a:spLocks/>
                </p:cNvSpPr>
                <p:nvPr/>
              </p:nvSpPr>
              <p:spPr bwMode="auto">
                <a:xfrm>
                  <a:off x="5253" y="3425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0"/>
                    </a:cxn>
                    <a:cxn ang="0">
                      <a:pos x="5" y="23"/>
                    </a:cxn>
                    <a:cxn ang="0">
                      <a:pos x="15" y="31"/>
                    </a:cxn>
                    <a:cxn ang="0">
                      <a:pos x="22" y="23"/>
                    </a:cxn>
                    <a:cxn ang="0">
                      <a:pos x="24" y="10"/>
                    </a:cxn>
                    <a:cxn ang="0">
                      <a:pos x="19" y="0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4" h="31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5" y="23"/>
                      </a:lnTo>
                      <a:lnTo>
                        <a:pt x="15" y="31"/>
                      </a:lnTo>
                      <a:lnTo>
                        <a:pt x="22" y="23"/>
                      </a:lnTo>
                      <a:lnTo>
                        <a:pt x="24" y="10"/>
                      </a:lnTo>
                      <a:lnTo>
                        <a:pt x="19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69" name="Freeform 57"/>
                <p:cNvSpPr>
                  <a:spLocks/>
                </p:cNvSpPr>
                <p:nvPr/>
              </p:nvSpPr>
              <p:spPr bwMode="auto">
                <a:xfrm>
                  <a:off x="4981" y="3296"/>
                  <a:ext cx="63" cy="108"/>
                </a:xfrm>
                <a:custGeom>
                  <a:avLst/>
                  <a:gdLst/>
                  <a:ahLst/>
                  <a:cxnLst>
                    <a:cxn ang="0">
                      <a:pos x="95" y="15"/>
                    </a:cxn>
                    <a:cxn ang="0">
                      <a:pos x="87" y="30"/>
                    </a:cxn>
                    <a:cxn ang="0">
                      <a:pos x="87" y="47"/>
                    </a:cxn>
                    <a:cxn ang="0">
                      <a:pos x="84" y="70"/>
                    </a:cxn>
                    <a:cxn ang="0">
                      <a:pos x="82" y="93"/>
                    </a:cxn>
                    <a:cxn ang="0">
                      <a:pos x="74" y="108"/>
                    </a:cxn>
                    <a:cxn ang="0">
                      <a:pos x="68" y="123"/>
                    </a:cxn>
                    <a:cxn ang="0">
                      <a:pos x="61" y="138"/>
                    </a:cxn>
                    <a:cxn ang="0">
                      <a:pos x="44" y="157"/>
                    </a:cxn>
                    <a:cxn ang="0">
                      <a:pos x="25" y="173"/>
                    </a:cxn>
                    <a:cxn ang="0">
                      <a:pos x="15" y="186"/>
                    </a:cxn>
                    <a:cxn ang="0">
                      <a:pos x="6" y="184"/>
                    </a:cxn>
                    <a:cxn ang="0">
                      <a:pos x="0" y="192"/>
                    </a:cxn>
                    <a:cxn ang="0">
                      <a:pos x="4" y="199"/>
                    </a:cxn>
                    <a:cxn ang="0">
                      <a:pos x="13" y="207"/>
                    </a:cxn>
                    <a:cxn ang="0">
                      <a:pos x="25" y="207"/>
                    </a:cxn>
                    <a:cxn ang="0">
                      <a:pos x="36" y="213"/>
                    </a:cxn>
                    <a:cxn ang="0">
                      <a:pos x="51" y="214"/>
                    </a:cxn>
                    <a:cxn ang="0">
                      <a:pos x="74" y="214"/>
                    </a:cxn>
                    <a:cxn ang="0">
                      <a:pos x="87" y="209"/>
                    </a:cxn>
                    <a:cxn ang="0">
                      <a:pos x="99" y="207"/>
                    </a:cxn>
                    <a:cxn ang="0">
                      <a:pos x="105" y="201"/>
                    </a:cxn>
                    <a:cxn ang="0">
                      <a:pos x="118" y="201"/>
                    </a:cxn>
                    <a:cxn ang="0">
                      <a:pos x="125" y="184"/>
                    </a:cxn>
                    <a:cxn ang="0">
                      <a:pos x="114" y="167"/>
                    </a:cxn>
                    <a:cxn ang="0">
                      <a:pos x="108" y="161"/>
                    </a:cxn>
                    <a:cxn ang="0">
                      <a:pos x="108" y="154"/>
                    </a:cxn>
                    <a:cxn ang="0">
                      <a:pos x="91" y="148"/>
                    </a:cxn>
                    <a:cxn ang="0">
                      <a:pos x="105" y="133"/>
                    </a:cxn>
                    <a:cxn ang="0">
                      <a:pos x="116" y="112"/>
                    </a:cxn>
                    <a:cxn ang="0">
                      <a:pos x="124" y="89"/>
                    </a:cxn>
                    <a:cxn ang="0">
                      <a:pos x="125" y="72"/>
                    </a:cxn>
                    <a:cxn ang="0">
                      <a:pos x="125" y="47"/>
                    </a:cxn>
                    <a:cxn ang="0">
                      <a:pos x="120" y="21"/>
                    </a:cxn>
                    <a:cxn ang="0">
                      <a:pos x="114" y="0"/>
                    </a:cxn>
                    <a:cxn ang="0">
                      <a:pos x="110" y="22"/>
                    </a:cxn>
                    <a:cxn ang="0">
                      <a:pos x="110" y="43"/>
                    </a:cxn>
                    <a:cxn ang="0">
                      <a:pos x="110" y="60"/>
                    </a:cxn>
                    <a:cxn ang="0">
                      <a:pos x="106" y="76"/>
                    </a:cxn>
                    <a:cxn ang="0">
                      <a:pos x="103" y="85"/>
                    </a:cxn>
                    <a:cxn ang="0">
                      <a:pos x="103" y="60"/>
                    </a:cxn>
                    <a:cxn ang="0">
                      <a:pos x="101" y="30"/>
                    </a:cxn>
                    <a:cxn ang="0">
                      <a:pos x="95" y="15"/>
                    </a:cxn>
                    <a:cxn ang="0">
                      <a:pos x="95" y="15"/>
                    </a:cxn>
                  </a:cxnLst>
                  <a:rect l="0" t="0" r="r" b="b"/>
                  <a:pathLst>
                    <a:path w="125" h="214">
                      <a:moveTo>
                        <a:pt x="95" y="15"/>
                      </a:moveTo>
                      <a:lnTo>
                        <a:pt x="87" y="30"/>
                      </a:lnTo>
                      <a:lnTo>
                        <a:pt x="87" y="47"/>
                      </a:lnTo>
                      <a:lnTo>
                        <a:pt x="84" y="70"/>
                      </a:lnTo>
                      <a:lnTo>
                        <a:pt x="82" y="93"/>
                      </a:lnTo>
                      <a:lnTo>
                        <a:pt x="74" y="108"/>
                      </a:lnTo>
                      <a:lnTo>
                        <a:pt x="68" y="123"/>
                      </a:lnTo>
                      <a:lnTo>
                        <a:pt x="61" y="138"/>
                      </a:lnTo>
                      <a:lnTo>
                        <a:pt x="44" y="157"/>
                      </a:lnTo>
                      <a:lnTo>
                        <a:pt x="25" y="173"/>
                      </a:lnTo>
                      <a:lnTo>
                        <a:pt x="15" y="186"/>
                      </a:lnTo>
                      <a:lnTo>
                        <a:pt x="6" y="184"/>
                      </a:lnTo>
                      <a:lnTo>
                        <a:pt x="0" y="192"/>
                      </a:lnTo>
                      <a:lnTo>
                        <a:pt x="4" y="199"/>
                      </a:lnTo>
                      <a:lnTo>
                        <a:pt x="13" y="207"/>
                      </a:lnTo>
                      <a:lnTo>
                        <a:pt x="25" y="207"/>
                      </a:lnTo>
                      <a:lnTo>
                        <a:pt x="36" y="213"/>
                      </a:lnTo>
                      <a:lnTo>
                        <a:pt x="51" y="214"/>
                      </a:lnTo>
                      <a:lnTo>
                        <a:pt x="74" y="214"/>
                      </a:lnTo>
                      <a:lnTo>
                        <a:pt x="87" y="209"/>
                      </a:lnTo>
                      <a:lnTo>
                        <a:pt x="99" y="207"/>
                      </a:lnTo>
                      <a:lnTo>
                        <a:pt x="105" y="201"/>
                      </a:lnTo>
                      <a:lnTo>
                        <a:pt x="118" y="201"/>
                      </a:lnTo>
                      <a:lnTo>
                        <a:pt x="125" y="184"/>
                      </a:lnTo>
                      <a:lnTo>
                        <a:pt x="114" y="167"/>
                      </a:lnTo>
                      <a:lnTo>
                        <a:pt x="108" y="161"/>
                      </a:lnTo>
                      <a:lnTo>
                        <a:pt x="108" y="154"/>
                      </a:lnTo>
                      <a:lnTo>
                        <a:pt x="91" y="148"/>
                      </a:lnTo>
                      <a:lnTo>
                        <a:pt x="105" y="133"/>
                      </a:lnTo>
                      <a:lnTo>
                        <a:pt x="116" y="112"/>
                      </a:lnTo>
                      <a:lnTo>
                        <a:pt x="124" y="89"/>
                      </a:lnTo>
                      <a:lnTo>
                        <a:pt x="125" y="72"/>
                      </a:lnTo>
                      <a:lnTo>
                        <a:pt x="125" y="47"/>
                      </a:lnTo>
                      <a:lnTo>
                        <a:pt x="120" y="21"/>
                      </a:lnTo>
                      <a:lnTo>
                        <a:pt x="114" y="0"/>
                      </a:lnTo>
                      <a:lnTo>
                        <a:pt x="110" y="22"/>
                      </a:lnTo>
                      <a:lnTo>
                        <a:pt x="110" y="43"/>
                      </a:lnTo>
                      <a:lnTo>
                        <a:pt x="110" y="60"/>
                      </a:lnTo>
                      <a:lnTo>
                        <a:pt x="106" y="76"/>
                      </a:lnTo>
                      <a:lnTo>
                        <a:pt x="103" y="85"/>
                      </a:lnTo>
                      <a:lnTo>
                        <a:pt x="103" y="60"/>
                      </a:lnTo>
                      <a:lnTo>
                        <a:pt x="101" y="30"/>
                      </a:lnTo>
                      <a:lnTo>
                        <a:pt x="95" y="15"/>
                      </a:lnTo>
                      <a:lnTo>
                        <a:pt x="9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0" name="Freeform 58"/>
                <p:cNvSpPr>
                  <a:spLocks/>
                </p:cNvSpPr>
                <p:nvPr/>
              </p:nvSpPr>
              <p:spPr bwMode="auto">
                <a:xfrm>
                  <a:off x="4941" y="3283"/>
                  <a:ext cx="83" cy="137"/>
                </a:xfrm>
                <a:custGeom>
                  <a:avLst/>
                  <a:gdLst/>
                  <a:ahLst/>
                  <a:cxnLst>
                    <a:cxn ang="0">
                      <a:pos x="152" y="11"/>
                    </a:cxn>
                    <a:cxn ang="0">
                      <a:pos x="139" y="19"/>
                    </a:cxn>
                    <a:cxn ang="0">
                      <a:pos x="126" y="30"/>
                    </a:cxn>
                    <a:cxn ang="0">
                      <a:pos x="103" y="49"/>
                    </a:cxn>
                    <a:cxn ang="0">
                      <a:pos x="90" y="72"/>
                    </a:cxn>
                    <a:cxn ang="0">
                      <a:pos x="72" y="97"/>
                    </a:cxn>
                    <a:cxn ang="0">
                      <a:pos x="57" y="122"/>
                    </a:cxn>
                    <a:cxn ang="0">
                      <a:pos x="44" y="152"/>
                    </a:cxn>
                    <a:cxn ang="0">
                      <a:pos x="36" y="175"/>
                    </a:cxn>
                    <a:cxn ang="0">
                      <a:pos x="31" y="198"/>
                    </a:cxn>
                    <a:cxn ang="0">
                      <a:pos x="23" y="222"/>
                    </a:cxn>
                    <a:cxn ang="0">
                      <a:pos x="19" y="247"/>
                    </a:cxn>
                    <a:cxn ang="0">
                      <a:pos x="17" y="262"/>
                    </a:cxn>
                    <a:cxn ang="0">
                      <a:pos x="6" y="274"/>
                    </a:cxn>
                    <a:cxn ang="0">
                      <a:pos x="0" y="268"/>
                    </a:cxn>
                    <a:cxn ang="0">
                      <a:pos x="2" y="234"/>
                    </a:cxn>
                    <a:cxn ang="0">
                      <a:pos x="6" y="200"/>
                    </a:cxn>
                    <a:cxn ang="0">
                      <a:pos x="17" y="163"/>
                    </a:cxn>
                    <a:cxn ang="0">
                      <a:pos x="31" y="133"/>
                    </a:cxn>
                    <a:cxn ang="0">
                      <a:pos x="46" y="105"/>
                    </a:cxn>
                    <a:cxn ang="0">
                      <a:pos x="61" y="74"/>
                    </a:cxn>
                    <a:cxn ang="0">
                      <a:pos x="78" y="48"/>
                    </a:cxn>
                    <a:cxn ang="0">
                      <a:pos x="103" y="23"/>
                    </a:cxn>
                    <a:cxn ang="0">
                      <a:pos x="120" y="10"/>
                    </a:cxn>
                    <a:cxn ang="0">
                      <a:pos x="137" y="2"/>
                    </a:cxn>
                    <a:cxn ang="0">
                      <a:pos x="152" y="0"/>
                    </a:cxn>
                    <a:cxn ang="0">
                      <a:pos x="166" y="2"/>
                    </a:cxn>
                    <a:cxn ang="0">
                      <a:pos x="168" y="11"/>
                    </a:cxn>
                    <a:cxn ang="0">
                      <a:pos x="160" y="15"/>
                    </a:cxn>
                    <a:cxn ang="0">
                      <a:pos x="152" y="11"/>
                    </a:cxn>
                    <a:cxn ang="0">
                      <a:pos x="152" y="11"/>
                    </a:cxn>
                  </a:cxnLst>
                  <a:rect l="0" t="0" r="r" b="b"/>
                  <a:pathLst>
                    <a:path w="168" h="274">
                      <a:moveTo>
                        <a:pt x="152" y="11"/>
                      </a:moveTo>
                      <a:lnTo>
                        <a:pt x="139" y="19"/>
                      </a:lnTo>
                      <a:lnTo>
                        <a:pt x="126" y="30"/>
                      </a:lnTo>
                      <a:lnTo>
                        <a:pt x="103" y="49"/>
                      </a:lnTo>
                      <a:lnTo>
                        <a:pt x="90" y="72"/>
                      </a:lnTo>
                      <a:lnTo>
                        <a:pt x="72" y="97"/>
                      </a:lnTo>
                      <a:lnTo>
                        <a:pt x="57" y="122"/>
                      </a:lnTo>
                      <a:lnTo>
                        <a:pt x="44" y="152"/>
                      </a:lnTo>
                      <a:lnTo>
                        <a:pt x="36" y="175"/>
                      </a:lnTo>
                      <a:lnTo>
                        <a:pt x="31" y="198"/>
                      </a:lnTo>
                      <a:lnTo>
                        <a:pt x="23" y="222"/>
                      </a:lnTo>
                      <a:lnTo>
                        <a:pt x="19" y="247"/>
                      </a:lnTo>
                      <a:lnTo>
                        <a:pt x="17" y="262"/>
                      </a:lnTo>
                      <a:lnTo>
                        <a:pt x="6" y="274"/>
                      </a:lnTo>
                      <a:lnTo>
                        <a:pt x="0" y="268"/>
                      </a:lnTo>
                      <a:lnTo>
                        <a:pt x="2" y="234"/>
                      </a:lnTo>
                      <a:lnTo>
                        <a:pt x="6" y="200"/>
                      </a:lnTo>
                      <a:lnTo>
                        <a:pt x="17" y="163"/>
                      </a:lnTo>
                      <a:lnTo>
                        <a:pt x="31" y="133"/>
                      </a:lnTo>
                      <a:lnTo>
                        <a:pt x="46" y="105"/>
                      </a:lnTo>
                      <a:lnTo>
                        <a:pt x="61" y="74"/>
                      </a:lnTo>
                      <a:lnTo>
                        <a:pt x="78" y="48"/>
                      </a:lnTo>
                      <a:lnTo>
                        <a:pt x="103" y="23"/>
                      </a:lnTo>
                      <a:lnTo>
                        <a:pt x="120" y="10"/>
                      </a:lnTo>
                      <a:lnTo>
                        <a:pt x="137" y="2"/>
                      </a:lnTo>
                      <a:lnTo>
                        <a:pt x="152" y="0"/>
                      </a:lnTo>
                      <a:lnTo>
                        <a:pt x="166" y="2"/>
                      </a:lnTo>
                      <a:lnTo>
                        <a:pt x="168" y="11"/>
                      </a:lnTo>
                      <a:lnTo>
                        <a:pt x="160" y="15"/>
                      </a:lnTo>
                      <a:lnTo>
                        <a:pt x="152" y="11"/>
                      </a:lnTo>
                      <a:lnTo>
                        <a:pt x="152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1" name="Freeform 59"/>
                <p:cNvSpPr>
                  <a:spLocks/>
                </p:cNvSpPr>
                <p:nvPr/>
              </p:nvSpPr>
              <p:spPr bwMode="auto">
                <a:xfrm>
                  <a:off x="5180" y="3455"/>
                  <a:ext cx="31" cy="11"/>
                </a:xfrm>
                <a:custGeom>
                  <a:avLst/>
                  <a:gdLst/>
                  <a:ahLst/>
                  <a:cxnLst>
                    <a:cxn ang="0">
                      <a:pos x="10" y="21"/>
                    </a:cxn>
                    <a:cxn ang="0">
                      <a:pos x="31" y="23"/>
                    </a:cxn>
                    <a:cxn ang="0">
                      <a:pos x="40" y="21"/>
                    </a:cxn>
                    <a:cxn ang="0">
                      <a:pos x="53" y="23"/>
                    </a:cxn>
                    <a:cxn ang="0">
                      <a:pos x="61" y="21"/>
                    </a:cxn>
                    <a:cxn ang="0">
                      <a:pos x="59" y="10"/>
                    </a:cxn>
                    <a:cxn ang="0">
                      <a:pos x="42" y="2"/>
                    </a:cxn>
                    <a:cxn ang="0">
                      <a:pos x="29" y="0"/>
                    </a:cxn>
                    <a:cxn ang="0">
                      <a:pos x="14" y="0"/>
                    </a:cxn>
                    <a:cxn ang="0">
                      <a:pos x="8" y="6"/>
                    </a:cxn>
                    <a:cxn ang="0">
                      <a:pos x="0" y="15"/>
                    </a:cxn>
                    <a:cxn ang="0">
                      <a:pos x="10" y="21"/>
                    </a:cxn>
                    <a:cxn ang="0">
                      <a:pos x="10" y="21"/>
                    </a:cxn>
                  </a:cxnLst>
                  <a:rect l="0" t="0" r="r" b="b"/>
                  <a:pathLst>
                    <a:path w="61" h="23">
                      <a:moveTo>
                        <a:pt x="10" y="21"/>
                      </a:moveTo>
                      <a:lnTo>
                        <a:pt x="31" y="23"/>
                      </a:lnTo>
                      <a:lnTo>
                        <a:pt x="40" y="21"/>
                      </a:lnTo>
                      <a:lnTo>
                        <a:pt x="53" y="23"/>
                      </a:lnTo>
                      <a:lnTo>
                        <a:pt x="61" y="21"/>
                      </a:lnTo>
                      <a:lnTo>
                        <a:pt x="59" y="10"/>
                      </a:lnTo>
                      <a:lnTo>
                        <a:pt x="42" y="2"/>
                      </a:lnTo>
                      <a:lnTo>
                        <a:pt x="29" y="0"/>
                      </a:lnTo>
                      <a:lnTo>
                        <a:pt x="14" y="0"/>
                      </a:lnTo>
                      <a:lnTo>
                        <a:pt x="8" y="6"/>
                      </a:lnTo>
                      <a:lnTo>
                        <a:pt x="0" y="15"/>
                      </a:lnTo>
                      <a:lnTo>
                        <a:pt x="10" y="2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2" name="Freeform 60"/>
                <p:cNvSpPr>
                  <a:spLocks/>
                </p:cNvSpPr>
                <p:nvPr/>
              </p:nvSpPr>
              <p:spPr bwMode="auto">
                <a:xfrm>
                  <a:off x="5201" y="3423"/>
                  <a:ext cx="32" cy="3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6" y="23"/>
                    </a:cxn>
                    <a:cxn ang="0">
                      <a:pos x="10" y="38"/>
                    </a:cxn>
                    <a:cxn ang="0">
                      <a:pos x="15" y="50"/>
                    </a:cxn>
                    <a:cxn ang="0">
                      <a:pos x="23" y="50"/>
                    </a:cxn>
                    <a:cxn ang="0">
                      <a:pos x="30" y="52"/>
                    </a:cxn>
                    <a:cxn ang="0">
                      <a:pos x="38" y="48"/>
                    </a:cxn>
                    <a:cxn ang="0">
                      <a:pos x="44" y="56"/>
                    </a:cxn>
                    <a:cxn ang="0">
                      <a:pos x="53" y="61"/>
                    </a:cxn>
                    <a:cxn ang="0">
                      <a:pos x="61" y="65"/>
                    </a:cxn>
                    <a:cxn ang="0">
                      <a:pos x="65" y="50"/>
                    </a:cxn>
                    <a:cxn ang="0">
                      <a:pos x="57" y="31"/>
                    </a:cxn>
                    <a:cxn ang="0">
                      <a:pos x="49" y="18"/>
                    </a:cxn>
                    <a:cxn ang="0">
                      <a:pos x="42" y="16"/>
                    </a:cxn>
                    <a:cxn ang="0">
                      <a:pos x="32" y="18"/>
                    </a:cxn>
                    <a:cxn ang="0">
                      <a:pos x="29" y="10"/>
                    </a:cxn>
                    <a:cxn ang="0">
                      <a:pos x="21" y="2"/>
                    </a:cxn>
                    <a:cxn ang="0">
                      <a:pos x="10" y="0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65" h="65">
                      <a:moveTo>
                        <a:pt x="0" y="8"/>
                      </a:moveTo>
                      <a:lnTo>
                        <a:pt x="6" y="23"/>
                      </a:lnTo>
                      <a:lnTo>
                        <a:pt x="10" y="38"/>
                      </a:lnTo>
                      <a:lnTo>
                        <a:pt x="15" y="50"/>
                      </a:lnTo>
                      <a:lnTo>
                        <a:pt x="23" y="50"/>
                      </a:lnTo>
                      <a:lnTo>
                        <a:pt x="30" y="52"/>
                      </a:lnTo>
                      <a:lnTo>
                        <a:pt x="38" y="48"/>
                      </a:lnTo>
                      <a:lnTo>
                        <a:pt x="44" y="56"/>
                      </a:lnTo>
                      <a:lnTo>
                        <a:pt x="53" y="61"/>
                      </a:lnTo>
                      <a:lnTo>
                        <a:pt x="61" y="65"/>
                      </a:lnTo>
                      <a:lnTo>
                        <a:pt x="65" y="50"/>
                      </a:lnTo>
                      <a:lnTo>
                        <a:pt x="57" y="31"/>
                      </a:lnTo>
                      <a:lnTo>
                        <a:pt x="49" y="18"/>
                      </a:lnTo>
                      <a:lnTo>
                        <a:pt x="42" y="16"/>
                      </a:lnTo>
                      <a:lnTo>
                        <a:pt x="32" y="18"/>
                      </a:lnTo>
                      <a:lnTo>
                        <a:pt x="29" y="10"/>
                      </a:lnTo>
                      <a:lnTo>
                        <a:pt x="21" y="2"/>
                      </a:ln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3" name="Freeform 61"/>
                <p:cNvSpPr>
                  <a:spLocks/>
                </p:cNvSpPr>
                <p:nvPr/>
              </p:nvSpPr>
              <p:spPr bwMode="auto">
                <a:xfrm>
                  <a:off x="5231" y="3388"/>
                  <a:ext cx="23" cy="30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11" y="27"/>
                    </a:cxn>
                    <a:cxn ang="0">
                      <a:pos x="23" y="48"/>
                    </a:cxn>
                    <a:cxn ang="0">
                      <a:pos x="36" y="61"/>
                    </a:cxn>
                    <a:cxn ang="0">
                      <a:pos x="42" y="55"/>
                    </a:cxn>
                    <a:cxn ang="0">
                      <a:pos x="45" y="40"/>
                    </a:cxn>
                    <a:cxn ang="0">
                      <a:pos x="42" y="21"/>
                    </a:cxn>
                    <a:cxn ang="0">
                      <a:pos x="32" y="10"/>
                    </a:cxn>
                    <a:cxn ang="0">
                      <a:pos x="21" y="0"/>
                    </a:cxn>
                    <a:cxn ang="0">
                      <a:pos x="7" y="0"/>
                    </a:cxn>
                    <a:cxn ang="0">
                      <a:pos x="0" y="4"/>
                    </a:cxn>
                    <a:cxn ang="0">
                      <a:pos x="2" y="15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45" h="61">
                      <a:moveTo>
                        <a:pt x="2" y="15"/>
                      </a:moveTo>
                      <a:lnTo>
                        <a:pt x="11" y="27"/>
                      </a:lnTo>
                      <a:lnTo>
                        <a:pt x="23" y="48"/>
                      </a:lnTo>
                      <a:lnTo>
                        <a:pt x="36" y="61"/>
                      </a:lnTo>
                      <a:lnTo>
                        <a:pt x="42" y="55"/>
                      </a:lnTo>
                      <a:lnTo>
                        <a:pt x="45" y="40"/>
                      </a:lnTo>
                      <a:lnTo>
                        <a:pt x="42" y="21"/>
                      </a:lnTo>
                      <a:lnTo>
                        <a:pt x="32" y="10"/>
                      </a:lnTo>
                      <a:lnTo>
                        <a:pt x="21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2" y="15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4" name="Freeform 62"/>
                <p:cNvSpPr>
                  <a:spLocks/>
                </p:cNvSpPr>
                <p:nvPr/>
              </p:nvSpPr>
              <p:spPr bwMode="auto">
                <a:xfrm>
                  <a:off x="5291" y="3388"/>
                  <a:ext cx="10" cy="23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31"/>
                    </a:cxn>
                    <a:cxn ang="0">
                      <a:pos x="3" y="48"/>
                    </a:cxn>
                    <a:cxn ang="0">
                      <a:pos x="11" y="32"/>
                    </a:cxn>
                    <a:cxn ang="0">
                      <a:pos x="19" y="23"/>
                    </a:cxn>
                    <a:cxn ang="0">
                      <a:pos x="17" y="2"/>
                    </a:cxn>
                    <a:cxn ang="0">
                      <a:pos x="7" y="0"/>
                    </a:cxn>
                    <a:cxn ang="0">
                      <a:pos x="0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9" h="48">
                      <a:moveTo>
                        <a:pt x="0" y="11"/>
                      </a:moveTo>
                      <a:lnTo>
                        <a:pt x="0" y="31"/>
                      </a:lnTo>
                      <a:lnTo>
                        <a:pt x="3" y="48"/>
                      </a:lnTo>
                      <a:lnTo>
                        <a:pt x="11" y="32"/>
                      </a:lnTo>
                      <a:lnTo>
                        <a:pt x="19" y="23"/>
                      </a:lnTo>
                      <a:lnTo>
                        <a:pt x="17" y="2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5" name="Freeform 63"/>
                <p:cNvSpPr>
                  <a:spLocks/>
                </p:cNvSpPr>
                <p:nvPr/>
              </p:nvSpPr>
              <p:spPr bwMode="auto">
                <a:xfrm>
                  <a:off x="4971" y="3396"/>
                  <a:ext cx="11" cy="28"/>
                </a:xfrm>
                <a:custGeom>
                  <a:avLst/>
                  <a:gdLst/>
                  <a:ahLst/>
                  <a:cxnLst>
                    <a:cxn ang="0">
                      <a:pos x="23" y="6"/>
                    </a:cxn>
                    <a:cxn ang="0">
                      <a:pos x="23" y="21"/>
                    </a:cxn>
                    <a:cxn ang="0">
                      <a:pos x="19" y="38"/>
                    </a:cxn>
                    <a:cxn ang="0">
                      <a:pos x="17" y="55"/>
                    </a:cxn>
                    <a:cxn ang="0">
                      <a:pos x="8" y="55"/>
                    </a:cxn>
                    <a:cxn ang="0">
                      <a:pos x="0" y="50"/>
                    </a:cxn>
                    <a:cxn ang="0">
                      <a:pos x="2" y="34"/>
                    </a:cxn>
                    <a:cxn ang="0">
                      <a:pos x="6" y="17"/>
                    </a:cxn>
                    <a:cxn ang="0">
                      <a:pos x="10" y="8"/>
                    </a:cxn>
                    <a:cxn ang="0">
                      <a:pos x="15" y="0"/>
                    </a:cxn>
                    <a:cxn ang="0">
                      <a:pos x="23" y="6"/>
                    </a:cxn>
                    <a:cxn ang="0">
                      <a:pos x="23" y="6"/>
                    </a:cxn>
                  </a:cxnLst>
                  <a:rect l="0" t="0" r="r" b="b"/>
                  <a:pathLst>
                    <a:path w="23" h="55">
                      <a:moveTo>
                        <a:pt x="23" y="6"/>
                      </a:moveTo>
                      <a:lnTo>
                        <a:pt x="23" y="21"/>
                      </a:lnTo>
                      <a:lnTo>
                        <a:pt x="19" y="38"/>
                      </a:lnTo>
                      <a:lnTo>
                        <a:pt x="17" y="55"/>
                      </a:lnTo>
                      <a:lnTo>
                        <a:pt x="8" y="55"/>
                      </a:lnTo>
                      <a:lnTo>
                        <a:pt x="0" y="50"/>
                      </a:lnTo>
                      <a:lnTo>
                        <a:pt x="2" y="34"/>
                      </a:lnTo>
                      <a:lnTo>
                        <a:pt x="6" y="17"/>
                      </a:lnTo>
                      <a:lnTo>
                        <a:pt x="10" y="8"/>
                      </a:lnTo>
                      <a:lnTo>
                        <a:pt x="15" y="0"/>
                      </a:lnTo>
                      <a:lnTo>
                        <a:pt x="23" y="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6" name="Freeform 64"/>
                <p:cNvSpPr>
                  <a:spLocks/>
                </p:cNvSpPr>
                <p:nvPr/>
              </p:nvSpPr>
              <p:spPr bwMode="auto">
                <a:xfrm>
                  <a:off x="4937" y="3414"/>
                  <a:ext cx="48" cy="68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1" y="16"/>
                    </a:cxn>
                    <a:cxn ang="0">
                      <a:pos x="26" y="23"/>
                    </a:cxn>
                    <a:cxn ang="0">
                      <a:pos x="38" y="35"/>
                    </a:cxn>
                    <a:cxn ang="0">
                      <a:pos x="45" y="40"/>
                    </a:cxn>
                    <a:cxn ang="0">
                      <a:pos x="41" y="52"/>
                    </a:cxn>
                    <a:cxn ang="0">
                      <a:pos x="26" y="67"/>
                    </a:cxn>
                    <a:cxn ang="0">
                      <a:pos x="15" y="84"/>
                    </a:cxn>
                    <a:cxn ang="0">
                      <a:pos x="5" y="101"/>
                    </a:cxn>
                    <a:cxn ang="0">
                      <a:pos x="0" y="112"/>
                    </a:cxn>
                    <a:cxn ang="0">
                      <a:pos x="17" y="97"/>
                    </a:cxn>
                    <a:cxn ang="0">
                      <a:pos x="32" y="92"/>
                    </a:cxn>
                    <a:cxn ang="0">
                      <a:pos x="17" y="118"/>
                    </a:cxn>
                    <a:cxn ang="0">
                      <a:pos x="41" y="135"/>
                    </a:cxn>
                    <a:cxn ang="0">
                      <a:pos x="55" y="128"/>
                    </a:cxn>
                    <a:cxn ang="0">
                      <a:pos x="64" y="120"/>
                    </a:cxn>
                    <a:cxn ang="0">
                      <a:pos x="68" y="112"/>
                    </a:cxn>
                    <a:cxn ang="0">
                      <a:pos x="74" y="112"/>
                    </a:cxn>
                    <a:cxn ang="0">
                      <a:pos x="78" y="103"/>
                    </a:cxn>
                    <a:cxn ang="0">
                      <a:pos x="85" y="105"/>
                    </a:cxn>
                    <a:cxn ang="0">
                      <a:pos x="93" y="101"/>
                    </a:cxn>
                    <a:cxn ang="0">
                      <a:pos x="97" y="95"/>
                    </a:cxn>
                    <a:cxn ang="0">
                      <a:pos x="91" y="90"/>
                    </a:cxn>
                    <a:cxn ang="0">
                      <a:pos x="91" y="76"/>
                    </a:cxn>
                    <a:cxn ang="0">
                      <a:pos x="91" y="57"/>
                    </a:cxn>
                    <a:cxn ang="0">
                      <a:pos x="83" y="44"/>
                    </a:cxn>
                    <a:cxn ang="0">
                      <a:pos x="78" y="33"/>
                    </a:cxn>
                    <a:cxn ang="0">
                      <a:pos x="72" y="31"/>
                    </a:cxn>
                    <a:cxn ang="0">
                      <a:pos x="62" y="27"/>
                    </a:cxn>
                    <a:cxn ang="0">
                      <a:pos x="49" y="21"/>
                    </a:cxn>
                    <a:cxn ang="0">
                      <a:pos x="32" y="8"/>
                    </a:cxn>
                    <a:cxn ang="0">
                      <a:pos x="15" y="0"/>
                    </a:cxn>
                    <a:cxn ang="0">
                      <a:pos x="9" y="8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97" h="135">
                      <a:moveTo>
                        <a:pt x="9" y="8"/>
                      </a:moveTo>
                      <a:lnTo>
                        <a:pt x="11" y="16"/>
                      </a:lnTo>
                      <a:lnTo>
                        <a:pt x="26" y="23"/>
                      </a:lnTo>
                      <a:lnTo>
                        <a:pt x="38" y="35"/>
                      </a:lnTo>
                      <a:lnTo>
                        <a:pt x="45" y="40"/>
                      </a:lnTo>
                      <a:lnTo>
                        <a:pt x="41" y="52"/>
                      </a:lnTo>
                      <a:lnTo>
                        <a:pt x="26" y="67"/>
                      </a:lnTo>
                      <a:lnTo>
                        <a:pt x="15" y="84"/>
                      </a:lnTo>
                      <a:lnTo>
                        <a:pt x="5" y="101"/>
                      </a:lnTo>
                      <a:lnTo>
                        <a:pt x="0" y="112"/>
                      </a:lnTo>
                      <a:lnTo>
                        <a:pt x="17" y="97"/>
                      </a:lnTo>
                      <a:lnTo>
                        <a:pt x="32" y="92"/>
                      </a:lnTo>
                      <a:lnTo>
                        <a:pt x="17" y="118"/>
                      </a:lnTo>
                      <a:lnTo>
                        <a:pt x="41" y="135"/>
                      </a:lnTo>
                      <a:lnTo>
                        <a:pt x="55" y="128"/>
                      </a:lnTo>
                      <a:lnTo>
                        <a:pt x="64" y="120"/>
                      </a:lnTo>
                      <a:lnTo>
                        <a:pt x="68" y="112"/>
                      </a:lnTo>
                      <a:lnTo>
                        <a:pt x="74" y="112"/>
                      </a:lnTo>
                      <a:lnTo>
                        <a:pt x="78" y="103"/>
                      </a:lnTo>
                      <a:lnTo>
                        <a:pt x="85" y="105"/>
                      </a:lnTo>
                      <a:lnTo>
                        <a:pt x="93" y="101"/>
                      </a:lnTo>
                      <a:lnTo>
                        <a:pt x="97" y="95"/>
                      </a:lnTo>
                      <a:lnTo>
                        <a:pt x="91" y="90"/>
                      </a:lnTo>
                      <a:lnTo>
                        <a:pt x="91" y="76"/>
                      </a:lnTo>
                      <a:lnTo>
                        <a:pt x="91" y="57"/>
                      </a:lnTo>
                      <a:lnTo>
                        <a:pt x="83" y="44"/>
                      </a:lnTo>
                      <a:lnTo>
                        <a:pt x="78" y="33"/>
                      </a:lnTo>
                      <a:lnTo>
                        <a:pt x="72" y="31"/>
                      </a:lnTo>
                      <a:lnTo>
                        <a:pt x="62" y="27"/>
                      </a:lnTo>
                      <a:lnTo>
                        <a:pt x="49" y="21"/>
                      </a:lnTo>
                      <a:lnTo>
                        <a:pt x="32" y="8"/>
                      </a:lnTo>
                      <a:lnTo>
                        <a:pt x="15" y="0"/>
                      </a:lnTo>
                      <a:lnTo>
                        <a:pt x="9" y="8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7" name="Freeform 65"/>
                <p:cNvSpPr>
                  <a:spLocks/>
                </p:cNvSpPr>
                <p:nvPr/>
              </p:nvSpPr>
              <p:spPr bwMode="auto">
                <a:xfrm>
                  <a:off x="5282" y="3501"/>
                  <a:ext cx="18" cy="7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9" y="23"/>
                    </a:cxn>
                    <a:cxn ang="0">
                      <a:pos x="20" y="52"/>
                    </a:cxn>
                    <a:cxn ang="0">
                      <a:pos x="22" y="74"/>
                    </a:cxn>
                    <a:cxn ang="0">
                      <a:pos x="28" y="103"/>
                    </a:cxn>
                    <a:cxn ang="0">
                      <a:pos x="36" y="126"/>
                    </a:cxn>
                    <a:cxn ang="0">
                      <a:pos x="34" y="139"/>
                    </a:cxn>
                    <a:cxn ang="0">
                      <a:pos x="24" y="149"/>
                    </a:cxn>
                    <a:cxn ang="0">
                      <a:pos x="13" y="131"/>
                    </a:cxn>
                    <a:cxn ang="0">
                      <a:pos x="5" y="103"/>
                    </a:cxn>
                    <a:cxn ang="0">
                      <a:pos x="0" y="78"/>
                    </a:cxn>
                    <a:cxn ang="0">
                      <a:pos x="0" y="44"/>
                    </a:cxn>
                    <a:cxn ang="0">
                      <a:pos x="0" y="21"/>
                    </a:cxn>
                    <a:cxn ang="0">
                      <a:pos x="5" y="4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36" h="149">
                      <a:moveTo>
                        <a:pt x="15" y="0"/>
                      </a:moveTo>
                      <a:lnTo>
                        <a:pt x="19" y="23"/>
                      </a:lnTo>
                      <a:lnTo>
                        <a:pt x="20" y="52"/>
                      </a:lnTo>
                      <a:lnTo>
                        <a:pt x="22" y="74"/>
                      </a:lnTo>
                      <a:lnTo>
                        <a:pt x="28" y="103"/>
                      </a:lnTo>
                      <a:lnTo>
                        <a:pt x="36" y="126"/>
                      </a:lnTo>
                      <a:lnTo>
                        <a:pt x="34" y="139"/>
                      </a:lnTo>
                      <a:lnTo>
                        <a:pt x="24" y="149"/>
                      </a:lnTo>
                      <a:lnTo>
                        <a:pt x="13" y="131"/>
                      </a:lnTo>
                      <a:lnTo>
                        <a:pt x="5" y="103"/>
                      </a:lnTo>
                      <a:lnTo>
                        <a:pt x="0" y="78"/>
                      </a:lnTo>
                      <a:lnTo>
                        <a:pt x="0" y="44"/>
                      </a:lnTo>
                      <a:lnTo>
                        <a:pt x="0" y="21"/>
                      </a:lnTo>
                      <a:lnTo>
                        <a:pt x="5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8" name="Freeform 66"/>
                <p:cNvSpPr>
                  <a:spLocks/>
                </p:cNvSpPr>
                <p:nvPr/>
              </p:nvSpPr>
              <p:spPr bwMode="auto">
                <a:xfrm>
                  <a:off x="5056" y="3586"/>
                  <a:ext cx="79" cy="43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14" y="6"/>
                    </a:cxn>
                    <a:cxn ang="0">
                      <a:pos x="25" y="14"/>
                    </a:cxn>
                    <a:cxn ang="0">
                      <a:pos x="38" y="21"/>
                    </a:cxn>
                    <a:cxn ang="0">
                      <a:pos x="57" y="25"/>
                    </a:cxn>
                    <a:cxn ang="0">
                      <a:pos x="80" y="21"/>
                    </a:cxn>
                    <a:cxn ang="0">
                      <a:pos x="103" y="14"/>
                    </a:cxn>
                    <a:cxn ang="0">
                      <a:pos x="128" y="6"/>
                    </a:cxn>
                    <a:cxn ang="0">
                      <a:pos x="145" y="2"/>
                    </a:cxn>
                    <a:cxn ang="0">
                      <a:pos x="156" y="0"/>
                    </a:cxn>
                    <a:cxn ang="0">
                      <a:pos x="160" y="6"/>
                    </a:cxn>
                    <a:cxn ang="0">
                      <a:pos x="154" y="14"/>
                    </a:cxn>
                    <a:cxn ang="0">
                      <a:pos x="137" y="23"/>
                    </a:cxn>
                    <a:cxn ang="0">
                      <a:pos x="120" y="33"/>
                    </a:cxn>
                    <a:cxn ang="0">
                      <a:pos x="105" y="38"/>
                    </a:cxn>
                    <a:cxn ang="0">
                      <a:pos x="95" y="42"/>
                    </a:cxn>
                    <a:cxn ang="0">
                      <a:pos x="101" y="50"/>
                    </a:cxn>
                    <a:cxn ang="0">
                      <a:pos x="95" y="65"/>
                    </a:cxn>
                    <a:cxn ang="0">
                      <a:pos x="86" y="74"/>
                    </a:cxn>
                    <a:cxn ang="0">
                      <a:pos x="74" y="86"/>
                    </a:cxn>
                    <a:cxn ang="0">
                      <a:pos x="57" y="86"/>
                    </a:cxn>
                    <a:cxn ang="0">
                      <a:pos x="44" y="73"/>
                    </a:cxn>
                    <a:cxn ang="0">
                      <a:pos x="34" y="63"/>
                    </a:cxn>
                    <a:cxn ang="0">
                      <a:pos x="29" y="50"/>
                    </a:cxn>
                    <a:cxn ang="0">
                      <a:pos x="14" y="40"/>
                    </a:cxn>
                    <a:cxn ang="0">
                      <a:pos x="4" y="27"/>
                    </a:cxn>
                    <a:cxn ang="0">
                      <a:pos x="0" y="16"/>
                    </a:cxn>
                    <a:cxn ang="0">
                      <a:pos x="6" y="8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160" h="86">
                      <a:moveTo>
                        <a:pt x="6" y="8"/>
                      </a:moveTo>
                      <a:lnTo>
                        <a:pt x="14" y="6"/>
                      </a:lnTo>
                      <a:lnTo>
                        <a:pt x="25" y="14"/>
                      </a:lnTo>
                      <a:lnTo>
                        <a:pt x="38" y="21"/>
                      </a:lnTo>
                      <a:lnTo>
                        <a:pt x="57" y="25"/>
                      </a:lnTo>
                      <a:lnTo>
                        <a:pt x="80" y="21"/>
                      </a:lnTo>
                      <a:lnTo>
                        <a:pt x="103" y="14"/>
                      </a:lnTo>
                      <a:lnTo>
                        <a:pt x="128" y="6"/>
                      </a:lnTo>
                      <a:lnTo>
                        <a:pt x="145" y="2"/>
                      </a:lnTo>
                      <a:lnTo>
                        <a:pt x="156" y="0"/>
                      </a:lnTo>
                      <a:lnTo>
                        <a:pt x="160" y="6"/>
                      </a:lnTo>
                      <a:lnTo>
                        <a:pt x="154" y="14"/>
                      </a:lnTo>
                      <a:lnTo>
                        <a:pt x="137" y="23"/>
                      </a:lnTo>
                      <a:lnTo>
                        <a:pt x="120" y="33"/>
                      </a:lnTo>
                      <a:lnTo>
                        <a:pt x="105" y="38"/>
                      </a:lnTo>
                      <a:lnTo>
                        <a:pt x="95" y="42"/>
                      </a:lnTo>
                      <a:lnTo>
                        <a:pt x="101" y="50"/>
                      </a:lnTo>
                      <a:lnTo>
                        <a:pt x="95" y="65"/>
                      </a:lnTo>
                      <a:lnTo>
                        <a:pt x="86" y="74"/>
                      </a:lnTo>
                      <a:lnTo>
                        <a:pt x="74" y="86"/>
                      </a:lnTo>
                      <a:lnTo>
                        <a:pt x="57" y="86"/>
                      </a:lnTo>
                      <a:lnTo>
                        <a:pt x="44" y="73"/>
                      </a:lnTo>
                      <a:lnTo>
                        <a:pt x="34" y="63"/>
                      </a:lnTo>
                      <a:lnTo>
                        <a:pt x="29" y="50"/>
                      </a:lnTo>
                      <a:lnTo>
                        <a:pt x="14" y="40"/>
                      </a:lnTo>
                      <a:lnTo>
                        <a:pt x="4" y="27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9" name="Freeform 67"/>
                <p:cNvSpPr>
                  <a:spLocks/>
                </p:cNvSpPr>
                <p:nvPr/>
              </p:nvSpPr>
              <p:spPr bwMode="auto">
                <a:xfrm>
                  <a:off x="4985" y="3588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38" y="46"/>
                    </a:cxn>
                    <a:cxn ang="0">
                      <a:pos x="30" y="32"/>
                    </a:cxn>
                    <a:cxn ang="0">
                      <a:pos x="17" y="21"/>
                    </a:cxn>
                    <a:cxn ang="0">
                      <a:pos x="7" y="13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21" y="4"/>
                    </a:cxn>
                    <a:cxn ang="0">
                      <a:pos x="34" y="12"/>
                    </a:cxn>
                    <a:cxn ang="0">
                      <a:pos x="43" y="23"/>
                    </a:cxn>
                    <a:cxn ang="0">
                      <a:pos x="47" y="32"/>
                    </a:cxn>
                    <a:cxn ang="0">
                      <a:pos x="38" y="46"/>
                    </a:cxn>
                    <a:cxn ang="0">
                      <a:pos x="38" y="46"/>
                    </a:cxn>
                  </a:cxnLst>
                  <a:rect l="0" t="0" r="r" b="b"/>
                  <a:pathLst>
                    <a:path w="47" h="46">
                      <a:moveTo>
                        <a:pt x="38" y="46"/>
                      </a:moveTo>
                      <a:lnTo>
                        <a:pt x="30" y="32"/>
                      </a:lnTo>
                      <a:lnTo>
                        <a:pt x="17" y="21"/>
                      </a:lnTo>
                      <a:lnTo>
                        <a:pt x="7" y="13"/>
                      </a:lnTo>
                      <a:lnTo>
                        <a:pt x="0" y="6"/>
                      </a:lnTo>
                      <a:lnTo>
                        <a:pt x="7" y="0"/>
                      </a:lnTo>
                      <a:lnTo>
                        <a:pt x="21" y="4"/>
                      </a:lnTo>
                      <a:lnTo>
                        <a:pt x="34" y="12"/>
                      </a:lnTo>
                      <a:lnTo>
                        <a:pt x="43" y="23"/>
                      </a:lnTo>
                      <a:lnTo>
                        <a:pt x="47" y="32"/>
                      </a:lnTo>
                      <a:lnTo>
                        <a:pt x="38" y="46"/>
                      </a:lnTo>
                      <a:lnTo>
                        <a:pt x="3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0" name="Freeform 68"/>
                <p:cNvSpPr>
                  <a:spLocks/>
                </p:cNvSpPr>
                <p:nvPr/>
              </p:nvSpPr>
              <p:spPr bwMode="auto">
                <a:xfrm>
                  <a:off x="5254" y="3508"/>
                  <a:ext cx="20" cy="98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0" y="12"/>
                    </a:cxn>
                    <a:cxn ang="0">
                      <a:pos x="38" y="25"/>
                    </a:cxn>
                    <a:cxn ang="0">
                      <a:pos x="33" y="46"/>
                    </a:cxn>
                    <a:cxn ang="0">
                      <a:pos x="31" y="67"/>
                    </a:cxn>
                    <a:cxn ang="0">
                      <a:pos x="27" y="86"/>
                    </a:cxn>
                    <a:cxn ang="0">
                      <a:pos x="21" y="111"/>
                    </a:cxn>
                    <a:cxn ang="0">
                      <a:pos x="16" y="124"/>
                    </a:cxn>
                    <a:cxn ang="0">
                      <a:pos x="12" y="143"/>
                    </a:cxn>
                    <a:cxn ang="0">
                      <a:pos x="8" y="164"/>
                    </a:cxn>
                    <a:cxn ang="0">
                      <a:pos x="2" y="196"/>
                    </a:cxn>
                    <a:cxn ang="0">
                      <a:pos x="0" y="170"/>
                    </a:cxn>
                    <a:cxn ang="0">
                      <a:pos x="0" y="147"/>
                    </a:cxn>
                    <a:cxn ang="0">
                      <a:pos x="2" y="122"/>
                    </a:cxn>
                    <a:cxn ang="0">
                      <a:pos x="6" y="101"/>
                    </a:cxn>
                    <a:cxn ang="0">
                      <a:pos x="8" y="86"/>
                    </a:cxn>
                    <a:cxn ang="0">
                      <a:pos x="14" y="63"/>
                    </a:cxn>
                    <a:cxn ang="0">
                      <a:pos x="19" y="38"/>
                    </a:cxn>
                    <a:cxn ang="0">
                      <a:pos x="27" y="19"/>
                    </a:cxn>
                    <a:cxn ang="0">
                      <a:pos x="35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40" h="196">
                      <a:moveTo>
                        <a:pt x="35" y="0"/>
                      </a:moveTo>
                      <a:lnTo>
                        <a:pt x="40" y="12"/>
                      </a:lnTo>
                      <a:lnTo>
                        <a:pt x="38" y="25"/>
                      </a:lnTo>
                      <a:lnTo>
                        <a:pt x="33" y="46"/>
                      </a:lnTo>
                      <a:lnTo>
                        <a:pt x="31" y="67"/>
                      </a:lnTo>
                      <a:lnTo>
                        <a:pt x="27" y="86"/>
                      </a:lnTo>
                      <a:lnTo>
                        <a:pt x="21" y="111"/>
                      </a:lnTo>
                      <a:lnTo>
                        <a:pt x="16" y="124"/>
                      </a:lnTo>
                      <a:lnTo>
                        <a:pt x="12" y="143"/>
                      </a:lnTo>
                      <a:lnTo>
                        <a:pt x="8" y="164"/>
                      </a:lnTo>
                      <a:lnTo>
                        <a:pt x="2" y="196"/>
                      </a:lnTo>
                      <a:lnTo>
                        <a:pt x="0" y="170"/>
                      </a:lnTo>
                      <a:lnTo>
                        <a:pt x="0" y="147"/>
                      </a:lnTo>
                      <a:lnTo>
                        <a:pt x="2" y="122"/>
                      </a:lnTo>
                      <a:lnTo>
                        <a:pt x="6" y="101"/>
                      </a:lnTo>
                      <a:lnTo>
                        <a:pt x="8" y="86"/>
                      </a:lnTo>
                      <a:lnTo>
                        <a:pt x="14" y="63"/>
                      </a:lnTo>
                      <a:lnTo>
                        <a:pt x="19" y="38"/>
                      </a:lnTo>
                      <a:lnTo>
                        <a:pt x="27" y="19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1" name="Freeform 69"/>
                <p:cNvSpPr>
                  <a:spLocks/>
                </p:cNvSpPr>
                <p:nvPr/>
              </p:nvSpPr>
              <p:spPr bwMode="auto">
                <a:xfrm>
                  <a:off x="4936" y="3469"/>
                  <a:ext cx="73" cy="133"/>
                </a:xfrm>
                <a:custGeom>
                  <a:avLst/>
                  <a:gdLst/>
                  <a:ahLst/>
                  <a:cxnLst>
                    <a:cxn ang="0">
                      <a:pos x="125" y="254"/>
                    </a:cxn>
                    <a:cxn ang="0">
                      <a:pos x="121" y="224"/>
                    </a:cxn>
                    <a:cxn ang="0">
                      <a:pos x="121" y="188"/>
                    </a:cxn>
                    <a:cxn ang="0">
                      <a:pos x="118" y="157"/>
                    </a:cxn>
                    <a:cxn ang="0">
                      <a:pos x="112" y="135"/>
                    </a:cxn>
                    <a:cxn ang="0">
                      <a:pos x="104" y="121"/>
                    </a:cxn>
                    <a:cxn ang="0">
                      <a:pos x="89" y="106"/>
                    </a:cxn>
                    <a:cxn ang="0">
                      <a:pos x="70" y="96"/>
                    </a:cxn>
                    <a:cxn ang="0">
                      <a:pos x="47" y="81"/>
                    </a:cxn>
                    <a:cxn ang="0">
                      <a:pos x="32" y="72"/>
                    </a:cxn>
                    <a:cxn ang="0">
                      <a:pos x="23" y="66"/>
                    </a:cxn>
                    <a:cxn ang="0">
                      <a:pos x="23" y="24"/>
                    </a:cxn>
                    <a:cxn ang="0">
                      <a:pos x="11" y="17"/>
                    </a:cxn>
                    <a:cxn ang="0">
                      <a:pos x="4" y="11"/>
                    </a:cxn>
                    <a:cxn ang="0">
                      <a:pos x="0" y="1"/>
                    </a:cxn>
                    <a:cxn ang="0">
                      <a:pos x="26" y="0"/>
                    </a:cxn>
                    <a:cxn ang="0">
                      <a:pos x="51" y="20"/>
                    </a:cxn>
                    <a:cxn ang="0">
                      <a:pos x="62" y="24"/>
                    </a:cxn>
                    <a:cxn ang="0">
                      <a:pos x="68" y="20"/>
                    </a:cxn>
                    <a:cxn ang="0">
                      <a:pos x="74" y="17"/>
                    </a:cxn>
                    <a:cxn ang="0">
                      <a:pos x="72" y="9"/>
                    </a:cxn>
                    <a:cxn ang="0">
                      <a:pos x="97" y="9"/>
                    </a:cxn>
                    <a:cxn ang="0">
                      <a:pos x="110" y="17"/>
                    </a:cxn>
                    <a:cxn ang="0">
                      <a:pos x="112" y="32"/>
                    </a:cxn>
                    <a:cxn ang="0">
                      <a:pos x="121" y="62"/>
                    </a:cxn>
                    <a:cxn ang="0">
                      <a:pos x="131" y="95"/>
                    </a:cxn>
                    <a:cxn ang="0">
                      <a:pos x="139" y="119"/>
                    </a:cxn>
                    <a:cxn ang="0">
                      <a:pos x="139" y="135"/>
                    </a:cxn>
                    <a:cxn ang="0">
                      <a:pos x="140" y="154"/>
                    </a:cxn>
                    <a:cxn ang="0">
                      <a:pos x="144" y="174"/>
                    </a:cxn>
                    <a:cxn ang="0">
                      <a:pos x="146" y="201"/>
                    </a:cxn>
                    <a:cxn ang="0">
                      <a:pos x="144" y="224"/>
                    </a:cxn>
                    <a:cxn ang="0">
                      <a:pos x="137" y="237"/>
                    </a:cxn>
                    <a:cxn ang="0">
                      <a:pos x="137" y="266"/>
                    </a:cxn>
                    <a:cxn ang="0">
                      <a:pos x="125" y="254"/>
                    </a:cxn>
                    <a:cxn ang="0">
                      <a:pos x="125" y="254"/>
                    </a:cxn>
                  </a:cxnLst>
                  <a:rect l="0" t="0" r="r" b="b"/>
                  <a:pathLst>
                    <a:path w="146" h="266">
                      <a:moveTo>
                        <a:pt x="125" y="254"/>
                      </a:moveTo>
                      <a:lnTo>
                        <a:pt x="121" y="224"/>
                      </a:lnTo>
                      <a:lnTo>
                        <a:pt x="121" y="188"/>
                      </a:lnTo>
                      <a:lnTo>
                        <a:pt x="118" y="157"/>
                      </a:lnTo>
                      <a:lnTo>
                        <a:pt x="112" y="135"/>
                      </a:lnTo>
                      <a:lnTo>
                        <a:pt x="104" y="121"/>
                      </a:lnTo>
                      <a:lnTo>
                        <a:pt x="89" y="106"/>
                      </a:lnTo>
                      <a:lnTo>
                        <a:pt x="70" y="96"/>
                      </a:lnTo>
                      <a:lnTo>
                        <a:pt x="47" y="81"/>
                      </a:lnTo>
                      <a:lnTo>
                        <a:pt x="32" y="72"/>
                      </a:lnTo>
                      <a:lnTo>
                        <a:pt x="23" y="66"/>
                      </a:lnTo>
                      <a:lnTo>
                        <a:pt x="23" y="24"/>
                      </a:lnTo>
                      <a:lnTo>
                        <a:pt x="11" y="17"/>
                      </a:lnTo>
                      <a:lnTo>
                        <a:pt x="4" y="11"/>
                      </a:lnTo>
                      <a:lnTo>
                        <a:pt x="0" y="1"/>
                      </a:lnTo>
                      <a:lnTo>
                        <a:pt x="26" y="0"/>
                      </a:lnTo>
                      <a:lnTo>
                        <a:pt x="51" y="20"/>
                      </a:lnTo>
                      <a:lnTo>
                        <a:pt x="62" y="24"/>
                      </a:lnTo>
                      <a:lnTo>
                        <a:pt x="68" y="20"/>
                      </a:lnTo>
                      <a:lnTo>
                        <a:pt x="74" y="17"/>
                      </a:lnTo>
                      <a:lnTo>
                        <a:pt x="72" y="9"/>
                      </a:lnTo>
                      <a:lnTo>
                        <a:pt x="97" y="9"/>
                      </a:lnTo>
                      <a:lnTo>
                        <a:pt x="110" y="17"/>
                      </a:lnTo>
                      <a:lnTo>
                        <a:pt x="112" y="32"/>
                      </a:lnTo>
                      <a:lnTo>
                        <a:pt x="121" y="62"/>
                      </a:lnTo>
                      <a:lnTo>
                        <a:pt x="131" y="95"/>
                      </a:lnTo>
                      <a:lnTo>
                        <a:pt x="139" y="119"/>
                      </a:lnTo>
                      <a:lnTo>
                        <a:pt x="139" y="135"/>
                      </a:lnTo>
                      <a:lnTo>
                        <a:pt x="140" y="154"/>
                      </a:lnTo>
                      <a:lnTo>
                        <a:pt x="144" y="174"/>
                      </a:lnTo>
                      <a:lnTo>
                        <a:pt x="146" y="201"/>
                      </a:lnTo>
                      <a:lnTo>
                        <a:pt x="144" y="224"/>
                      </a:lnTo>
                      <a:lnTo>
                        <a:pt x="137" y="237"/>
                      </a:lnTo>
                      <a:lnTo>
                        <a:pt x="137" y="266"/>
                      </a:lnTo>
                      <a:lnTo>
                        <a:pt x="125" y="254"/>
                      </a:lnTo>
                      <a:lnTo>
                        <a:pt x="125" y="2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2" name="Freeform 70"/>
                <p:cNvSpPr>
                  <a:spLocks/>
                </p:cNvSpPr>
                <p:nvPr/>
              </p:nvSpPr>
              <p:spPr bwMode="auto">
                <a:xfrm>
                  <a:off x="5228" y="3518"/>
                  <a:ext cx="64" cy="119"/>
                </a:xfrm>
                <a:custGeom>
                  <a:avLst/>
                  <a:gdLst/>
                  <a:ahLst/>
                  <a:cxnLst>
                    <a:cxn ang="0">
                      <a:pos x="116" y="208"/>
                    </a:cxn>
                    <a:cxn ang="0">
                      <a:pos x="103" y="217"/>
                    </a:cxn>
                    <a:cxn ang="0">
                      <a:pos x="80" y="217"/>
                    </a:cxn>
                    <a:cxn ang="0">
                      <a:pos x="55" y="217"/>
                    </a:cxn>
                    <a:cxn ang="0">
                      <a:pos x="40" y="215"/>
                    </a:cxn>
                    <a:cxn ang="0">
                      <a:pos x="33" y="210"/>
                    </a:cxn>
                    <a:cxn ang="0">
                      <a:pos x="36" y="185"/>
                    </a:cxn>
                    <a:cxn ang="0">
                      <a:pos x="40" y="156"/>
                    </a:cxn>
                    <a:cxn ang="0">
                      <a:pos x="44" y="128"/>
                    </a:cxn>
                    <a:cxn ang="0">
                      <a:pos x="48" y="105"/>
                    </a:cxn>
                    <a:cxn ang="0">
                      <a:pos x="53" y="80"/>
                    </a:cxn>
                    <a:cxn ang="0">
                      <a:pos x="57" y="54"/>
                    </a:cxn>
                    <a:cxn ang="0">
                      <a:pos x="65" y="23"/>
                    </a:cxn>
                    <a:cxn ang="0">
                      <a:pos x="71" y="8"/>
                    </a:cxn>
                    <a:cxn ang="0">
                      <a:pos x="67" y="0"/>
                    </a:cxn>
                    <a:cxn ang="0">
                      <a:pos x="59" y="8"/>
                    </a:cxn>
                    <a:cxn ang="0">
                      <a:pos x="53" y="33"/>
                    </a:cxn>
                    <a:cxn ang="0">
                      <a:pos x="46" y="61"/>
                    </a:cxn>
                    <a:cxn ang="0">
                      <a:pos x="42" y="80"/>
                    </a:cxn>
                    <a:cxn ang="0">
                      <a:pos x="36" y="96"/>
                    </a:cxn>
                    <a:cxn ang="0">
                      <a:pos x="31" y="118"/>
                    </a:cxn>
                    <a:cxn ang="0">
                      <a:pos x="27" y="141"/>
                    </a:cxn>
                    <a:cxn ang="0">
                      <a:pos x="19" y="168"/>
                    </a:cxn>
                    <a:cxn ang="0">
                      <a:pos x="12" y="187"/>
                    </a:cxn>
                    <a:cxn ang="0">
                      <a:pos x="6" y="204"/>
                    </a:cxn>
                    <a:cxn ang="0">
                      <a:pos x="0" y="217"/>
                    </a:cxn>
                    <a:cxn ang="0">
                      <a:pos x="8" y="225"/>
                    </a:cxn>
                    <a:cxn ang="0">
                      <a:pos x="21" y="229"/>
                    </a:cxn>
                    <a:cxn ang="0">
                      <a:pos x="46" y="232"/>
                    </a:cxn>
                    <a:cxn ang="0">
                      <a:pos x="76" y="238"/>
                    </a:cxn>
                    <a:cxn ang="0">
                      <a:pos x="97" y="236"/>
                    </a:cxn>
                    <a:cxn ang="0">
                      <a:pos x="112" y="236"/>
                    </a:cxn>
                    <a:cxn ang="0">
                      <a:pos x="122" y="232"/>
                    </a:cxn>
                    <a:cxn ang="0">
                      <a:pos x="129" y="215"/>
                    </a:cxn>
                    <a:cxn ang="0">
                      <a:pos x="116" y="208"/>
                    </a:cxn>
                    <a:cxn ang="0">
                      <a:pos x="116" y="208"/>
                    </a:cxn>
                  </a:cxnLst>
                  <a:rect l="0" t="0" r="r" b="b"/>
                  <a:pathLst>
                    <a:path w="129" h="238">
                      <a:moveTo>
                        <a:pt x="116" y="208"/>
                      </a:moveTo>
                      <a:lnTo>
                        <a:pt x="103" y="217"/>
                      </a:lnTo>
                      <a:lnTo>
                        <a:pt x="80" y="217"/>
                      </a:lnTo>
                      <a:lnTo>
                        <a:pt x="55" y="217"/>
                      </a:lnTo>
                      <a:lnTo>
                        <a:pt x="40" y="215"/>
                      </a:lnTo>
                      <a:lnTo>
                        <a:pt x="33" y="210"/>
                      </a:lnTo>
                      <a:lnTo>
                        <a:pt x="36" y="185"/>
                      </a:lnTo>
                      <a:lnTo>
                        <a:pt x="40" y="156"/>
                      </a:lnTo>
                      <a:lnTo>
                        <a:pt x="44" y="128"/>
                      </a:lnTo>
                      <a:lnTo>
                        <a:pt x="48" y="105"/>
                      </a:lnTo>
                      <a:lnTo>
                        <a:pt x="53" y="80"/>
                      </a:lnTo>
                      <a:lnTo>
                        <a:pt x="57" y="54"/>
                      </a:lnTo>
                      <a:lnTo>
                        <a:pt x="65" y="23"/>
                      </a:lnTo>
                      <a:lnTo>
                        <a:pt x="71" y="8"/>
                      </a:lnTo>
                      <a:lnTo>
                        <a:pt x="67" y="0"/>
                      </a:lnTo>
                      <a:lnTo>
                        <a:pt x="59" y="8"/>
                      </a:lnTo>
                      <a:lnTo>
                        <a:pt x="53" y="33"/>
                      </a:lnTo>
                      <a:lnTo>
                        <a:pt x="46" y="61"/>
                      </a:lnTo>
                      <a:lnTo>
                        <a:pt x="42" y="80"/>
                      </a:lnTo>
                      <a:lnTo>
                        <a:pt x="36" y="96"/>
                      </a:lnTo>
                      <a:lnTo>
                        <a:pt x="31" y="118"/>
                      </a:lnTo>
                      <a:lnTo>
                        <a:pt x="27" y="141"/>
                      </a:lnTo>
                      <a:lnTo>
                        <a:pt x="19" y="168"/>
                      </a:lnTo>
                      <a:lnTo>
                        <a:pt x="12" y="187"/>
                      </a:lnTo>
                      <a:lnTo>
                        <a:pt x="6" y="204"/>
                      </a:lnTo>
                      <a:lnTo>
                        <a:pt x="0" y="217"/>
                      </a:lnTo>
                      <a:lnTo>
                        <a:pt x="8" y="225"/>
                      </a:lnTo>
                      <a:lnTo>
                        <a:pt x="21" y="229"/>
                      </a:lnTo>
                      <a:lnTo>
                        <a:pt x="46" y="232"/>
                      </a:lnTo>
                      <a:lnTo>
                        <a:pt x="76" y="238"/>
                      </a:lnTo>
                      <a:lnTo>
                        <a:pt x="97" y="236"/>
                      </a:lnTo>
                      <a:lnTo>
                        <a:pt x="112" y="236"/>
                      </a:lnTo>
                      <a:lnTo>
                        <a:pt x="122" y="232"/>
                      </a:lnTo>
                      <a:lnTo>
                        <a:pt x="129" y="215"/>
                      </a:lnTo>
                      <a:lnTo>
                        <a:pt x="116" y="208"/>
                      </a:lnTo>
                      <a:lnTo>
                        <a:pt x="116" y="2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3" name="Freeform 71"/>
                <p:cNvSpPr>
                  <a:spLocks/>
                </p:cNvSpPr>
                <p:nvPr/>
              </p:nvSpPr>
              <p:spPr bwMode="auto">
                <a:xfrm>
                  <a:off x="4985" y="3653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9" y="17"/>
                    </a:cxn>
                    <a:cxn ang="0">
                      <a:pos x="15" y="29"/>
                    </a:cxn>
                    <a:cxn ang="0">
                      <a:pos x="7" y="37"/>
                    </a:cxn>
                    <a:cxn ang="0">
                      <a:pos x="0" y="44"/>
                    </a:cxn>
                    <a:cxn ang="0">
                      <a:pos x="0" y="52"/>
                    </a:cxn>
                    <a:cxn ang="0">
                      <a:pos x="9" y="61"/>
                    </a:cxn>
                    <a:cxn ang="0">
                      <a:pos x="22" y="71"/>
                    </a:cxn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53" y="71"/>
                    </a:cxn>
                    <a:cxn ang="0">
                      <a:pos x="43" y="37"/>
                    </a:cxn>
                    <a:cxn ang="0">
                      <a:pos x="36" y="50"/>
                    </a:cxn>
                    <a:cxn ang="0">
                      <a:pos x="28" y="54"/>
                    </a:cxn>
                    <a:cxn ang="0">
                      <a:pos x="17" y="46"/>
                    </a:cxn>
                    <a:cxn ang="0">
                      <a:pos x="30" y="33"/>
                    </a:cxn>
                    <a:cxn ang="0">
                      <a:pos x="38" y="12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53" h="76">
                      <a:moveTo>
                        <a:pt x="19" y="0"/>
                      </a:moveTo>
                      <a:lnTo>
                        <a:pt x="19" y="17"/>
                      </a:lnTo>
                      <a:lnTo>
                        <a:pt x="15" y="29"/>
                      </a:lnTo>
                      <a:lnTo>
                        <a:pt x="7" y="37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9" y="61"/>
                      </a:lnTo>
                      <a:lnTo>
                        <a:pt x="22" y="71"/>
                      </a:lnTo>
                      <a:lnTo>
                        <a:pt x="32" y="76"/>
                      </a:lnTo>
                      <a:lnTo>
                        <a:pt x="40" y="73"/>
                      </a:lnTo>
                      <a:lnTo>
                        <a:pt x="53" y="71"/>
                      </a:lnTo>
                      <a:lnTo>
                        <a:pt x="43" y="37"/>
                      </a:lnTo>
                      <a:lnTo>
                        <a:pt x="36" y="50"/>
                      </a:lnTo>
                      <a:lnTo>
                        <a:pt x="28" y="54"/>
                      </a:lnTo>
                      <a:lnTo>
                        <a:pt x="17" y="46"/>
                      </a:lnTo>
                      <a:lnTo>
                        <a:pt x="30" y="33"/>
                      </a:lnTo>
                      <a:lnTo>
                        <a:pt x="38" y="12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4" name="Freeform 72"/>
                <p:cNvSpPr>
                  <a:spLocks/>
                </p:cNvSpPr>
                <p:nvPr/>
              </p:nvSpPr>
              <p:spPr bwMode="auto">
                <a:xfrm>
                  <a:off x="5040" y="3637"/>
                  <a:ext cx="88" cy="56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7" y="91"/>
                    </a:cxn>
                    <a:cxn ang="0">
                      <a:pos x="15" y="93"/>
                    </a:cxn>
                    <a:cxn ang="0">
                      <a:pos x="36" y="72"/>
                    </a:cxn>
                    <a:cxn ang="0">
                      <a:pos x="59" y="57"/>
                    </a:cxn>
                    <a:cxn ang="0">
                      <a:pos x="76" y="42"/>
                    </a:cxn>
                    <a:cxn ang="0">
                      <a:pos x="95" y="25"/>
                    </a:cxn>
                    <a:cxn ang="0">
                      <a:pos x="114" y="11"/>
                    </a:cxn>
                    <a:cxn ang="0">
                      <a:pos x="131" y="8"/>
                    </a:cxn>
                    <a:cxn ang="0">
                      <a:pos x="142" y="6"/>
                    </a:cxn>
                    <a:cxn ang="0">
                      <a:pos x="154" y="0"/>
                    </a:cxn>
                    <a:cxn ang="0">
                      <a:pos x="165" y="0"/>
                    </a:cxn>
                    <a:cxn ang="0">
                      <a:pos x="175" y="9"/>
                    </a:cxn>
                    <a:cxn ang="0">
                      <a:pos x="175" y="21"/>
                    </a:cxn>
                    <a:cxn ang="0">
                      <a:pos x="167" y="28"/>
                    </a:cxn>
                    <a:cxn ang="0">
                      <a:pos x="158" y="38"/>
                    </a:cxn>
                    <a:cxn ang="0">
                      <a:pos x="154" y="47"/>
                    </a:cxn>
                    <a:cxn ang="0">
                      <a:pos x="152" y="65"/>
                    </a:cxn>
                    <a:cxn ang="0">
                      <a:pos x="144" y="74"/>
                    </a:cxn>
                    <a:cxn ang="0">
                      <a:pos x="133" y="72"/>
                    </a:cxn>
                    <a:cxn ang="0">
                      <a:pos x="125" y="67"/>
                    </a:cxn>
                    <a:cxn ang="0">
                      <a:pos x="123" y="42"/>
                    </a:cxn>
                    <a:cxn ang="0">
                      <a:pos x="116" y="42"/>
                    </a:cxn>
                    <a:cxn ang="0">
                      <a:pos x="99" y="55"/>
                    </a:cxn>
                    <a:cxn ang="0">
                      <a:pos x="76" y="72"/>
                    </a:cxn>
                    <a:cxn ang="0">
                      <a:pos x="53" y="86"/>
                    </a:cxn>
                    <a:cxn ang="0">
                      <a:pos x="28" y="103"/>
                    </a:cxn>
                    <a:cxn ang="0">
                      <a:pos x="15" y="110"/>
                    </a:cxn>
                    <a:cxn ang="0">
                      <a:pos x="6" y="103"/>
                    </a:cxn>
                    <a:cxn ang="0">
                      <a:pos x="0" y="95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175" h="110">
                      <a:moveTo>
                        <a:pt x="0" y="95"/>
                      </a:moveTo>
                      <a:lnTo>
                        <a:pt x="7" y="91"/>
                      </a:lnTo>
                      <a:lnTo>
                        <a:pt x="15" y="93"/>
                      </a:lnTo>
                      <a:lnTo>
                        <a:pt x="36" y="72"/>
                      </a:lnTo>
                      <a:lnTo>
                        <a:pt x="59" y="57"/>
                      </a:lnTo>
                      <a:lnTo>
                        <a:pt x="76" y="42"/>
                      </a:lnTo>
                      <a:lnTo>
                        <a:pt x="95" y="25"/>
                      </a:lnTo>
                      <a:lnTo>
                        <a:pt x="114" y="11"/>
                      </a:lnTo>
                      <a:lnTo>
                        <a:pt x="131" y="8"/>
                      </a:lnTo>
                      <a:lnTo>
                        <a:pt x="142" y="6"/>
                      </a:lnTo>
                      <a:lnTo>
                        <a:pt x="154" y="0"/>
                      </a:lnTo>
                      <a:lnTo>
                        <a:pt x="165" y="0"/>
                      </a:lnTo>
                      <a:lnTo>
                        <a:pt x="175" y="9"/>
                      </a:lnTo>
                      <a:lnTo>
                        <a:pt x="175" y="21"/>
                      </a:lnTo>
                      <a:lnTo>
                        <a:pt x="167" y="28"/>
                      </a:lnTo>
                      <a:lnTo>
                        <a:pt x="158" y="38"/>
                      </a:lnTo>
                      <a:lnTo>
                        <a:pt x="154" y="47"/>
                      </a:lnTo>
                      <a:lnTo>
                        <a:pt x="152" y="65"/>
                      </a:lnTo>
                      <a:lnTo>
                        <a:pt x="144" y="74"/>
                      </a:lnTo>
                      <a:lnTo>
                        <a:pt x="133" y="72"/>
                      </a:lnTo>
                      <a:lnTo>
                        <a:pt x="125" y="67"/>
                      </a:lnTo>
                      <a:lnTo>
                        <a:pt x="123" y="42"/>
                      </a:lnTo>
                      <a:lnTo>
                        <a:pt x="116" y="42"/>
                      </a:lnTo>
                      <a:lnTo>
                        <a:pt x="99" y="55"/>
                      </a:lnTo>
                      <a:lnTo>
                        <a:pt x="76" y="72"/>
                      </a:lnTo>
                      <a:lnTo>
                        <a:pt x="53" y="86"/>
                      </a:lnTo>
                      <a:lnTo>
                        <a:pt x="28" y="103"/>
                      </a:lnTo>
                      <a:lnTo>
                        <a:pt x="15" y="110"/>
                      </a:lnTo>
                      <a:lnTo>
                        <a:pt x="6" y="103"/>
                      </a:lnTo>
                      <a:lnTo>
                        <a:pt x="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5" name="Freeform 73"/>
                <p:cNvSpPr>
                  <a:spLocks/>
                </p:cNvSpPr>
                <p:nvPr/>
              </p:nvSpPr>
              <p:spPr bwMode="auto">
                <a:xfrm>
                  <a:off x="5063" y="3683"/>
                  <a:ext cx="57" cy="31"/>
                </a:xfrm>
                <a:custGeom>
                  <a:avLst/>
                  <a:gdLst/>
                  <a:ahLst/>
                  <a:cxnLst>
                    <a:cxn ang="0">
                      <a:pos x="6" y="33"/>
                    </a:cxn>
                    <a:cxn ang="0">
                      <a:pos x="27" y="40"/>
                    </a:cxn>
                    <a:cxn ang="0">
                      <a:pos x="46" y="50"/>
                    </a:cxn>
                    <a:cxn ang="0">
                      <a:pos x="57" y="55"/>
                    </a:cxn>
                    <a:cxn ang="0">
                      <a:pos x="69" y="59"/>
                    </a:cxn>
                    <a:cxn ang="0">
                      <a:pos x="80" y="61"/>
                    </a:cxn>
                    <a:cxn ang="0">
                      <a:pos x="90" y="52"/>
                    </a:cxn>
                    <a:cxn ang="0">
                      <a:pos x="101" y="50"/>
                    </a:cxn>
                    <a:cxn ang="0">
                      <a:pos x="109" y="36"/>
                    </a:cxn>
                    <a:cxn ang="0">
                      <a:pos x="114" y="21"/>
                    </a:cxn>
                    <a:cxn ang="0">
                      <a:pos x="114" y="10"/>
                    </a:cxn>
                    <a:cxn ang="0">
                      <a:pos x="103" y="2"/>
                    </a:cxn>
                    <a:cxn ang="0">
                      <a:pos x="94" y="0"/>
                    </a:cxn>
                    <a:cxn ang="0">
                      <a:pos x="82" y="10"/>
                    </a:cxn>
                    <a:cxn ang="0">
                      <a:pos x="69" y="12"/>
                    </a:cxn>
                    <a:cxn ang="0">
                      <a:pos x="46" y="12"/>
                    </a:cxn>
                    <a:cxn ang="0">
                      <a:pos x="29" y="10"/>
                    </a:cxn>
                    <a:cxn ang="0">
                      <a:pos x="8" y="8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6" y="33"/>
                    </a:cxn>
                    <a:cxn ang="0">
                      <a:pos x="6" y="33"/>
                    </a:cxn>
                  </a:cxnLst>
                  <a:rect l="0" t="0" r="r" b="b"/>
                  <a:pathLst>
                    <a:path w="114" h="61">
                      <a:moveTo>
                        <a:pt x="6" y="33"/>
                      </a:moveTo>
                      <a:lnTo>
                        <a:pt x="27" y="40"/>
                      </a:lnTo>
                      <a:lnTo>
                        <a:pt x="46" y="50"/>
                      </a:lnTo>
                      <a:lnTo>
                        <a:pt x="57" y="55"/>
                      </a:lnTo>
                      <a:lnTo>
                        <a:pt x="69" y="59"/>
                      </a:lnTo>
                      <a:lnTo>
                        <a:pt x="80" y="61"/>
                      </a:lnTo>
                      <a:lnTo>
                        <a:pt x="90" y="52"/>
                      </a:lnTo>
                      <a:lnTo>
                        <a:pt x="101" y="50"/>
                      </a:lnTo>
                      <a:lnTo>
                        <a:pt x="109" y="36"/>
                      </a:lnTo>
                      <a:lnTo>
                        <a:pt x="114" y="21"/>
                      </a:lnTo>
                      <a:lnTo>
                        <a:pt x="114" y="10"/>
                      </a:lnTo>
                      <a:lnTo>
                        <a:pt x="103" y="2"/>
                      </a:lnTo>
                      <a:lnTo>
                        <a:pt x="94" y="0"/>
                      </a:lnTo>
                      <a:lnTo>
                        <a:pt x="82" y="10"/>
                      </a:lnTo>
                      <a:lnTo>
                        <a:pt x="69" y="12"/>
                      </a:lnTo>
                      <a:lnTo>
                        <a:pt x="46" y="12"/>
                      </a:lnTo>
                      <a:lnTo>
                        <a:pt x="29" y="10"/>
                      </a:lnTo>
                      <a:lnTo>
                        <a:pt x="8" y="8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6" y="33"/>
                      </a:lnTo>
                      <a:lnTo>
                        <a:pt x="6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6" name="Freeform 74"/>
                <p:cNvSpPr>
                  <a:spLocks/>
                </p:cNvSpPr>
                <p:nvPr/>
              </p:nvSpPr>
              <p:spPr bwMode="auto">
                <a:xfrm>
                  <a:off x="4970" y="3572"/>
                  <a:ext cx="33" cy="88"/>
                </a:xfrm>
                <a:custGeom>
                  <a:avLst/>
                  <a:gdLst/>
                  <a:ahLst/>
                  <a:cxnLst>
                    <a:cxn ang="0">
                      <a:pos x="61" y="4"/>
                    </a:cxn>
                    <a:cxn ang="0">
                      <a:pos x="46" y="0"/>
                    </a:cxn>
                    <a:cxn ang="0">
                      <a:pos x="31" y="0"/>
                    </a:cxn>
                    <a:cxn ang="0">
                      <a:pos x="17" y="2"/>
                    </a:cxn>
                    <a:cxn ang="0">
                      <a:pos x="6" y="6"/>
                    </a:cxn>
                    <a:cxn ang="0">
                      <a:pos x="2" y="13"/>
                    </a:cxn>
                    <a:cxn ang="0">
                      <a:pos x="0" y="26"/>
                    </a:cxn>
                    <a:cxn ang="0">
                      <a:pos x="0" y="49"/>
                    </a:cxn>
                    <a:cxn ang="0">
                      <a:pos x="2" y="66"/>
                    </a:cxn>
                    <a:cxn ang="0">
                      <a:pos x="8" y="83"/>
                    </a:cxn>
                    <a:cxn ang="0">
                      <a:pos x="17" y="101"/>
                    </a:cxn>
                    <a:cxn ang="0">
                      <a:pos x="25" y="120"/>
                    </a:cxn>
                    <a:cxn ang="0">
                      <a:pos x="38" y="135"/>
                    </a:cxn>
                    <a:cxn ang="0">
                      <a:pos x="50" y="148"/>
                    </a:cxn>
                    <a:cxn ang="0">
                      <a:pos x="57" y="159"/>
                    </a:cxn>
                    <a:cxn ang="0">
                      <a:pos x="61" y="177"/>
                    </a:cxn>
                    <a:cxn ang="0">
                      <a:pos x="67" y="167"/>
                    </a:cxn>
                    <a:cxn ang="0">
                      <a:pos x="67" y="150"/>
                    </a:cxn>
                    <a:cxn ang="0">
                      <a:pos x="61" y="133"/>
                    </a:cxn>
                    <a:cxn ang="0">
                      <a:pos x="53" y="112"/>
                    </a:cxn>
                    <a:cxn ang="0">
                      <a:pos x="38" y="89"/>
                    </a:cxn>
                    <a:cxn ang="0">
                      <a:pos x="31" y="70"/>
                    </a:cxn>
                    <a:cxn ang="0">
                      <a:pos x="27" y="59"/>
                    </a:cxn>
                    <a:cxn ang="0">
                      <a:pos x="25" y="47"/>
                    </a:cxn>
                    <a:cxn ang="0">
                      <a:pos x="23" y="32"/>
                    </a:cxn>
                    <a:cxn ang="0">
                      <a:pos x="25" y="21"/>
                    </a:cxn>
                    <a:cxn ang="0">
                      <a:pos x="34" y="17"/>
                    </a:cxn>
                    <a:cxn ang="0">
                      <a:pos x="46" y="17"/>
                    </a:cxn>
                    <a:cxn ang="0">
                      <a:pos x="61" y="26"/>
                    </a:cxn>
                    <a:cxn ang="0">
                      <a:pos x="61" y="4"/>
                    </a:cxn>
                    <a:cxn ang="0">
                      <a:pos x="61" y="4"/>
                    </a:cxn>
                  </a:cxnLst>
                  <a:rect l="0" t="0" r="r" b="b"/>
                  <a:pathLst>
                    <a:path w="67" h="177">
                      <a:moveTo>
                        <a:pt x="61" y="4"/>
                      </a:moveTo>
                      <a:lnTo>
                        <a:pt x="46" y="0"/>
                      </a:lnTo>
                      <a:lnTo>
                        <a:pt x="31" y="0"/>
                      </a:lnTo>
                      <a:lnTo>
                        <a:pt x="17" y="2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6"/>
                      </a:lnTo>
                      <a:lnTo>
                        <a:pt x="0" y="49"/>
                      </a:lnTo>
                      <a:lnTo>
                        <a:pt x="2" y="66"/>
                      </a:lnTo>
                      <a:lnTo>
                        <a:pt x="8" y="83"/>
                      </a:lnTo>
                      <a:lnTo>
                        <a:pt x="17" y="101"/>
                      </a:lnTo>
                      <a:lnTo>
                        <a:pt x="25" y="120"/>
                      </a:lnTo>
                      <a:lnTo>
                        <a:pt x="38" y="135"/>
                      </a:lnTo>
                      <a:lnTo>
                        <a:pt x="50" y="148"/>
                      </a:lnTo>
                      <a:lnTo>
                        <a:pt x="57" y="159"/>
                      </a:lnTo>
                      <a:lnTo>
                        <a:pt x="61" y="177"/>
                      </a:lnTo>
                      <a:lnTo>
                        <a:pt x="67" y="167"/>
                      </a:lnTo>
                      <a:lnTo>
                        <a:pt x="67" y="150"/>
                      </a:lnTo>
                      <a:lnTo>
                        <a:pt x="61" y="133"/>
                      </a:lnTo>
                      <a:lnTo>
                        <a:pt x="53" y="112"/>
                      </a:lnTo>
                      <a:lnTo>
                        <a:pt x="38" y="89"/>
                      </a:lnTo>
                      <a:lnTo>
                        <a:pt x="31" y="70"/>
                      </a:lnTo>
                      <a:lnTo>
                        <a:pt x="27" y="59"/>
                      </a:lnTo>
                      <a:lnTo>
                        <a:pt x="25" y="47"/>
                      </a:lnTo>
                      <a:lnTo>
                        <a:pt x="23" y="32"/>
                      </a:lnTo>
                      <a:lnTo>
                        <a:pt x="25" y="21"/>
                      </a:lnTo>
                      <a:lnTo>
                        <a:pt x="34" y="17"/>
                      </a:lnTo>
                      <a:lnTo>
                        <a:pt x="46" y="17"/>
                      </a:lnTo>
                      <a:lnTo>
                        <a:pt x="61" y="26"/>
                      </a:lnTo>
                      <a:lnTo>
                        <a:pt x="61" y="4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7" name="Freeform 75"/>
                <p:cNvSpPr>
                  <a:spLocks/>
                </p:cNvSpPr>
                <p:nvPr/>
              </p:nvSpPr>
              <p:spPr bwMode="auto">
                <a:xfrm>
                  <a:off x="5188" y="3511"/>
                  <a:ext cx="65" cy="31"/>
                </a:xfrm>
                <a:custGeom>
                  <a:avLst/>
                  <a:gdLst/>
                  <a:ahLst/>
                  <a:cxnLst>
                    <a:cxn ang="0">
                      <a:pos x="132" y="52"/>
                    </a:cxn>
                    <a:cxn ang="0">
                      <a:pos x="118" y="59"/>
                    </a:cxn>
                    <a:cxn ang="0">
                      <a:pos x="101" y="61"/>
                    </a:cxn>
                    <a:cxn ang="0">
                      <a:pos x="84" y="59"/>
                    </a:cxn>
                    <a:cxn ang="0">
                      <a:pos x="71" y="57"/>
                    </a:cxn>
                    <a:cxn ang="0">
                      <a:pos x="54" y="52"/>
                    </a:cxn>
                    <a:cxn ang="0">
                      <a:pos x="38" y="46"/>
                    </a:cxn>
                    <a:cxn ang="0">
                      <a:pos x="29" y="46"/>
                    </a:cxn>
                    <a:cxn ang="0">
                      <a:pos x="16" y="46"/>
                    </a:cxn>
                    <a:cxn ang="0">
                      <a:pos x="6" y="40"/>
                    </a:cxn>
                    <a:cxn ang="0">
                      <a:pos x="10" y="31"/>
                    </a:cxn>
                    <a:cxn ang="0">
                      <a:pos x="2" y="23"/>
                    </a:cxn>
                    <a:cxn ang="0">
                      <a:pos x="0" y="13"/>
                    </a:cxn>
                    <a:cxn ang="0">
                      <a:pos x="14" y="17"/>
                    </a:cxn>
                    <a:cxn ang="0">
                      <a:pos x="14" y="6"/>
                    </a:cxn>
                    <a:cxn ang="0">
                      <a:pos x="21" y="0"/>
                    </a:cxn>
                    <a:cxn ang="0">
                      <a:pos x="27" y="6"/>
                    </a:cxn>
                    <a:cxn ang="0">
                      <a:pos x="33" y="4"/>
                    </a:cxn>
                    <a:cxn ang="0">
                      <a:pos x="42" y="13"/>
                    </a:cxn>
                    <a:cxn ang="0">
                      <a:pos x="42" y="23"/>
                    </a:cxn>
                    <a:cxn ang="0">
                      <a:pos x="56" y="32"/>
                    </a:cxn>
                    <a:cxn ang="0">
                      <a:pos x="69" y="36"/>
                    </a:cxn>
                    <a:cxn ang="0">
                      <a:pos x="86" y="44"/>
                    </a:cxn>
                    <a:cxn ang="0">
                      <a:pos x="101" y="44"/>
                    </a:cxn>
                    <a:cxn ang="0">
                      <a:pos x="114" y="42"/>
                    </a:cxn>
                    <a:cxn ang="0">
                      <a:pos x="124" y="46"/>
                    </a:cxn>
                    <a:cxn ang="0">
                      <a:pos x="132" y="52"/>
                    </a:cxn>
                    <a:cxn ang="0">
                      <a:pos x="132" y="52"/>
                    </a:cxn>
                  </a:cxnLst>
                  <a:rect l="0" t="0" r="r" b="b"/>
                  <a:pathLst>
                    <a:path w="132" h="61">
                      <a:moveTo>
                        <a:pt x="132" y="52"/>
                      </a:moveTo>
                      <a:lnTo>
                        <a:pt x="118" y="59"/>
                      </a:lnTo>
                      <a:lnTo>
                        <a:pt x="101" y="61"/>
                      </a:lnTo>
                      <a:lnTo>
                        <a:pt x="84" y="59"/>
                      </a:lnTo>
                      <a:lnTo>
                        <a:pt x="71" y="57"/>
                      </a:lnTo>
                      <a:lnTo>
                        <a:pt x="54" y="52"/>
                      </a:lnTo>
                      <a:lnTo>
                        <a:pt x="38" y="46"/>
                      </a:lnTo>
                      <a:lnTo>
                        <a:pt x="29" y="46"/>
                      </a:lnTo>
                      <a:lnTo>
                        <a:pt x="16" y="46"/>
                      </a:lnTo>
                      <a:lnTo>
                        <a:pt x="6" y="40"/>
                      </a:lnTo>
                      <a:lnTo>
                        <a:pt x="10" y="31"/>
                      </a:lnTo>
                      <a:lnTo>
                        <a:pt x="2" y="23"/>
                      </a:lnTo>
                      <a:lnTo>
                        <a:pt x="0" y="13"/>
                      </a:lnTo>
                      <a:lnTo>
                        <a:pt x="14" y="17"/>
                      </a:lnTo>
                      <a:lnTo>
                        <a:pt x="14" y="6"/>
                      </a:lnTo>
                      <a:lnTo>
                        <a:pt x="21" y="0"/>
                      </a:lnTo>
                      <a:lnTo>
                        <a:pt x="27" y="6"/>
                      </a:lnTo>
                      <a:lnTo>
                        <a:pt x="33" y="4"/>
                      </a:lnTo>
                      <a:lnTo>
                        <a:pt x="42" y="13"/>
                      </a:lnTo>
                      <a:lnTo>
                        <a:pt x="42" y="23"/>
                      </a:lnTo>
                      <a:lnTo>
                        <a:pt x="56" y="32"/>
                      </a:lnTo>
                      <a:lnTo>
                        <a:pt x="69" y="36"/>
                      </a:lnTo>
                      <a:lnTo>
                        <a:pt x="86" y="44"/>
                      </a:lnTo>
                      <a:lnTo>
                        <a:pt x="101" y="44"/>
                      </a:lnTo>
                      <a:lnTo>
                        <a:pt x="114" y="42"/>
                      </a:lnTo>
                      <a:lnTo>
                        <a:pt x="124" y="46"/>
                      </a:lnTo>
                      <a:lnTo>
                        <a:pt x="132" y="52"/>
                      </a:lnTo>
                      <a:lnTo>
                        <a:pt x="13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8" name="Freeform 76"/>
                <p:cNvSpPr>
                  <a:spLocks/>
                </p:cNvSpPr>
                <p:nvPr/>
              </p:nvSpPr>
              <p:spPr bwMode="auto">
                <a:xfrm>
                  <a:off x="5001" y="3382"/>
                  <a:ext cx="267" cy="442"/>
                </a:xfrm>
                <a:custGeom>
                  <a:avLst/>
                  <a:gdLst/>
                  <a:ahLst/>
                  <a:cxnLst>
                    <a:cxn ang="0">
                      <a:pos x="23" y="557"/>
                    </a:cxn>
                    <a:cxn ang="0">
                      <a:pos x="38" y="627"/>
                    </a:cxn>
                    <a:cxn ang="0">
                      <a:pos x="67" y="699"/>
                    </a:cxn>
                    <a:cxn ang="0">
                      <a:pos x="124" y="771"/>
                    </a:cxn>
                    <a:cxn ang="0">
                      <a:pos x="181" y="813"/>
                    </a:cxn>
                    <a:cxn ang="0">
                      <a:pos x="203" y="804"/>
                    </a:cxn>
                    <a:cxn ang="0">
                      <a:pos x="234" y="726"/>
                    </a:cxn>
                    <a:cxn ang="0">
                      <a:pos x="277" y="621"/>
                    </a:cxn>
                    <a:cxn ang="0">
                      <a:pos x="302" y="520"/>
                    </a:cxn>
                    <a:cxn ang="0">
                      <a:pos x="306" y="433"/>
                    </a:cxn>
                    <a:cxn ang="0">
                      <a:pos x="272" y="348"/>
                    </a:cxn>
                    <a:cxn ang="0">
                      <a:pos x="211" y="256"/>
                    </a:cxn>
                    <a:cxn ang="0">
                      <a:pos x="167" y="176"/>
                    </a:cxn>
                    <a:cxn ang="0">
                      <a:pos x="124" y="97"/>
                    </a:cxn>
                    <a:cxn ang="0">
                      <a:pos x="86" y="43"/>
                    </a:cxn>
                    <a:cxn ang="0">
                      <a:pos x="99" y="21"/>
                    </a:cxn>
                    <a:cxn ang="0">
                      <a:pos x="148" y="21"/>
                    </a:cxn>
                    <a:cxn ang="0">
                      <a:pos x="156" y="62"/>
                    </a:cxn>
                    <a:cxn ang="0">
                      <a:pos x="167" y="131"/>
                    </a:cxn>
                    <a:cxn ang="0">
                      <a:pos x="219" y="232"/>
                    </a:cxn>
                    <a:cxn ang="0">
                      <a:pos x="262" y="304"/>
                    </a:cxn>
                    <a:cxn ang="0">
                      <a:pos x="314" y="310"/>
                    </a:cxn>
                    <a:cxn ang="0">
                      <a:pos x="319" y="363"/>
                    </a:cxn>
                    <a:cxn ang="0">
                      <a:pos x="315" y="397"/>
                    </a:cxn>
                    <a:cxn ang="0">
                      <a:pos x="331" y="458"/>
                    </a:cxn>
                    <a:cxn ang="0">
                      <a:pos x="321" y="534"/>
                    </a:cxn>
                    <a:cxn ang="0">
                      <a:pos x="302" y="614"/>
                    </a:cxn>
                    <a:cxn ang="0">
                      <a:pos x="264" y="716"/>
                    </a:cxn>
                    <a:cxn ang="0">
                      <a:pos x="276" y="720"/>
                    </a:cxn>
                    <a:cxn ang="0">
                      <a:pos x="331" y="695"/>
                    </a:cxn>
                    <a:cxn ang="0">
                      <a:pos x="376" y="665"/>
                    </a:cxn>
                    <a:cxn ang="0">
                      <a:pos x="401" y="657"/>
                    </a:cxn>
                    <a:cxn ang="0">
                      <a:pos x="433" y="669"/>
                    </a:cxn>
                    <a:cxn ang="0">
                      <a:pos x="454" y="709"/>
                    </a:cxn>
                    <a:cxn ang="0">
                      <a:pos x="481" y="756"/>
                    </a:cxn>
                    <a:cxn ang="0">
                      <a:pos x="498" y="747"/>
                    </a:cxn>
                    <a:cxn ang="0">
                      <a:pos x="534" y="796"/>
                    </a:cxn>
                    <a:cxn ang="0">
                      <a:pos x="528" y="865"/>
                    </a:cxn>
                    <a:cxn ang="0">
                      <a:pos x="507" y="844"/>
                    </a:cxn>
                    <a:cxn ang="0">
                      <a:pos x="469" y="781"/>
                    </a:cxn>
                    <a:cxn ang="0">
                      <a:pos x="424" y="718"/>
                    </a:cxn>
                    <a:cxn ang="0">
                      <a:pos x="403" y="693"/>
                    </a:cxn>
                    <a:cxn ang="0">
                      <a:pos x="342" y="722"/>
                    </a:cxn>
                    <a:cxn ang="0">
                      <a:pos x="293" y="781"/>
                    </a:cxn>
                    <a:cxn ang="0">
                      <a:pos x="243" y="842"/>
                    </a:cxn>
                    <a:cxn ang="0">
                      <a:pos x="175" y="838"/>
                    </a:cxn>
                    <a:cxn ang="0">
                      <a:pos x="91" y="779"/>
                    </a:cxn>
                    <a:cxn ang="0">
                      <a:pos x="42" y="707"/>
                    </a:cxn>
                    <a:cxn ang="0">
                      <a:pos x="13" y="608"/>
                    </a:cxn>
                    <a:cxn ang="0">
                      <a:pos x="4" y="551"/>
                    </a:cxn>
                    <a:cxn ang="0">
                      <a:pos x="13" y="524"/>
                    </a:cxn>
                  </a:cxnLst>
                  <a:rect l="0" t="0" r="r" b="b"/>
                  <a:pathLst>
                    <a:path w="534" h="884">
                      <a:moveTo>
                        <a:pt x="13" y="524"/>
                      </a:moveTo>
                      <a:lnTo>
                        <a:pt x="19" y="541"/>
                      </a:lnTo>
                      <a:lnTo>
                        <a:pt x="23" y="557"/>
                      </a:lnTo>
                      <a:lnTo>
                        <a:pt x="25" y="578"/>
                      </a:lnTo>
                      <a:lnTo>
                        <a:pt x="30" y="598"/>
                      </a:lnTo>
                      <a:lnTo>
                        <a:pt x="38" y="627"/>
                      </a:lnTo>
                      <a:lnTo>
                        <a:pt x="44" y="650"/>
                      </a:lnTo>
                      <a:lnTo>
                        <a:pt x="51" y="674"/>
                      </a:lnTo>
                      <a:lnTo>
                        <a:pt x="67" y="699"/>
                      </a:lnTo>
                      <a:lnTo>
                        <a:pt x="82" y="726"/>
                      </a:lnTo>
                      <a:lnTo>
                        <a:pt x="101" y="749"/>
                      </a:lnTo>
                      <a:lnTo>
                        <a:pt x="124" y="771"/>
                      </a:lnTo>
                      <a:lnTo>
                        <a:pt x="144" y="787"/>
                      </a:lnTo>
                      <a:lnTo>
                        <a:pt x="163" y="802"/>
                      </a:lnTo>
                      <a:lnTo>
                        <a:pt x="181" y="813"/>
                      </a:lnTo>
                      <a:lnTo>
                        <a:pt x="190" y="815"/>
                      </a:lnTo>
                      <a:lnTo>
                        <a:pt x="198" y="811"/>
                      </a:lnTo>
                      <a:lnTo>
                        <a:pt x="203" y="804"/>
                      </a:lnTo>
                      <a:lnTo>
                        <a:pt x="211" y="788"/>
                      </a:lnTo>
                      <a:lnTo>
                        <a:pt x="220" y="760"/>
                      </a:lnTo>
                      <a:lnTo>
                        <a:pt x="234" y="726"/>
                      </a:lnTo>
                      <a:lnTo>
                        <a:pt x="247" y="693"/>
                      </a:lnTo>
                      <a:lnTo>
                        <a:pt x="260" y="659"/>
                      </a:lnTo>
                      <a:lnTo>
                        <a:pt x="277" y="621"/>
                      </a:lnTo>
                      <a:lnTo>
                        <a:pt x="289" y="585"/>
                      </a:lnTo>
                      <a:lnTo>
                        <a:pt x="296" y="555"/>
                      </a:lnTo>
                      <a:lnTo>
                        <a:pt x="302" y="520"/>
                      </a:lnTo>
                      <a:lnTo>
                        <a:pt x="306" y="482"/>
                      </a:lnTo>
                      <a:lnTo>
                        <a:pt x="306" y="456"/>
                      </a:lnTo>
                      <a:lnTo>
                        <a:pt x="306" y="433"/>
                      </a:lnTo>
                      <a:lnTo>
                        <a:pt x="298" y="408"/>
                      </a:lnTo>
                      <a:lnTo>
                        <a:pt x="289" y="380"/>
                      </a:lnTo>
                      <a:lnTo>
                        <a:pt x="272" y="348"/>
                      </a:lnTo>
                      <a:lnTo>
                        <a:pt x="253" y="317"/>
                      </a:lnTo>
                      <a:lnTo>
                        <a:pt x="230" y="281"/>
                      </a:lnTo>
                      <a:lnTo>
                        <a:pt x="211" y="256"/>
                      </a:lnTo>
                      <a:lnTo>
                        <a:pt x="196" y="232"/>
                      </a:lnTo>
                      <a:lnTo>
                        <a:pt x="181" y="199"/>
                      </a:lnTo>
                      <a:lnTo>
                        <a:pt x="167" y="176"/>
                      </a:lnTo>
                      <a:lnTo>
                        <a:pt x="154" y="150"/>
                      </a:lnTo>
                      <a:lnTo>
                        <a:pt x="143" y="125"/>
                      </a:lnTo>
                      <a:lnTo>
                        <a:pt x="124" y="97"/>
                      </a:lnTo>
                      <a:lnTo>
                        <a:pt x="110" y="74"/>
                      </a:lnTo>
                      <a:lnTo>
                        <a:pt x="97" y="59"/>
                      </a:lnTo>
                      <a:lnTo>
                        <a:pt x="86" y="43"/>
                      </a:lnTo>
                      <a:lnTo>
                        <a:pt x="65" y="26"/>
                      </a:lnTo>
                      <a:lnTo>
                        <a:pt x="80" y="0"/>
                      </a:lnTo>
                      <a:lnTo>
                        <a:pt x="99" y="21"/>
                      </a:lnTo>
                      <a:lnTo>
                        <a:pt x="118" y="21"/>
                      </a:lnTo>
                      <a:lnTo>
                        <a:pt x="139" y="19"/>
                      </a:lnTo>
                      <a:lnTo>
                        <a:pt x="148" y="21"/>
                      </a:lnTo>
                      <a:lnTo>
                        <a:pt x="156" y="26"/>
                      </a:lnTo>
                      <a:lnTo>
                        <a:pt x="160" y="36"/>
                      </a:lnTo>
                      <a:lnTo>
                        <a:pt x="156" y="62"/>
                      </a:lnTo>
                      <a:lnTo>
                        <a:pt x="156" y="100"/>
                      </a:lnTo>
                      <a:lnTo>
                        <a:pt x="160" y="118"/>
                      </a:lnTo>
                      <a:lnTo>
                        <a:pt x="167" y="131"/>
                      </a:lnTo>
                      <a:lnTo>
                        <a:pt x="179" y="157"/>
                      </a:lnTo>
                      <a:lnTo>
                        <a:pt x="198" y="194"/>
                      </a:lnTo>
                      <a:lnTo>
                        <a:pt x="219" y="232"/>
                      </a:lnTo>
                      <a:lnTo>
                        <a:pt x="241" y="268"/>
                      </a:lnTo>
                      <a:lnTo>
                        <a:pt x="257" y="290"/>
                      </a:lnTo>
                      <a:lnTo>
                        <a:pt x="262" y="304"/>
                      </a:lnTo>
                      <a:lnTo>
                        <a:pt x="287" y="300"/>
                      </a:lnTo>
                      <a:lnTo>
                        <a:pt x="304" y="304"/>
                      </a:lnTo>
                      <a:lnTo>
                        <a:pt x="314" y="310"/>
                      </a:lnTo>
                      <a:lnTo>
                        <a:pt x="314" y="319"/>
                      </a:lnTo>
                      <a:lnTo>
                        <a:pt x="317" y="340"/>
                      </a:lnTo>
                      <a:lnTo>
                        <a:pt x="319" y="363"/>
                      </a:lnTo>
                      <a:lnTo>
                        <a:pt x="315" y="374"/>
                      </a:lnTo>
                      <a:lnTo>
                        <a:pt x="310" y="384"/>
                      </a:lnTo>
                      <a:lnTo>
                        <a:pt x="315" y="397"/>
                      </a:lnTo>
                      <a:lnTo>
                        <a:pt x="321" y="414"/>
                      </a:lnTo>
                      <a:lnTo>
                        <a:pt x="327" y="429"/>
                      </a:lnTo>
                      <a:lnTo>
                        <a:pt x="331" y="458"/>
                      </a:lnTo>
                      <a:lnTo>
                        <a:pt x="327" y="486"/>
                      </a:lnTo>
                      <a:lnTo>
                        <a:pt x="325" y="511"/>
                      </a:lnTo>
                      <a:lnTo>
                        <a:pt x="321" y="534"/>
                      </a:lnTo>
                      <a:lnTo>
                        <a:pt x="315" y="562"/>
                      </a:lnTo>
                      <a:lnTo>
                        <a:pt x="312" y="583"/>
                      </a:lnTo>
                      <a:lnTo>
                        <a:pt x="302" y="614"/>
                      </a:lnTo>
                      <a:lnTo>
                        <a:pt x="291" y="644"/>
                      </a:lnTo>
                      <a:lnTo>
                        <a:pt x="277" y="682"/>
                      </a:lnTo>
                      <a:lnTo>
                        <a:pt x="264" y="716"/>
                      </a:lnTo>
                      <a:lnTo>
                        <a:pt x="260" y="733"/>
                      </a:lnTo>
                      <a:lnTo>
                        <a:pt x="270" y="728"/>
                      </a:lnTo>
                      <a:lnTo>
                        <a:pt x="276" y="720"/>
                      </a:lnTo>
                      <a:lnTo>
                        <a:pt x="291" y="712"/>
                      </a:lnTo>
                      <a:lnTo>
                        <a:pt x="314" y="703"/>
                      </a:lnTo>
                      <a:lnTo>
                        <a:pt x="331" y="695"/>
                      </a:lnTo>
                      <a:lnTo>
                        <a:pt x="350" y="688"/>
                      </a:lnTo>
                      <a:lnTo>
                        <a:pt x="367" y="678"/>
                      </a:lnTo>
                      <a:lnTo>
                        <a:pt x="376" y="665"/>
                      </a:lnTo>
                      <a:lnTo>
                        <a:pt x="384" y="654"/>
                      </a:lnTo>
                      <a:lnTo>
                        <a:pt x="392" y="652"/>
                      </a:lnTo>
                      <a:lnTo>
                        <a:pt x="401" y="657"/>
                      </a:lnTo>
                      <a:lnTo>
                        <a:pt x="416" y="665"/>
                      </a:lnTo>
                      <a:lnTo>
                        <a:pt x="426" y="673"/>
                      </a:lnTo>
                      <a:lnTo>
                        <a:pt x="433" y="669"/>
                      </a:lnTo>
                      <a:lnTo>
                        <a:pt x="447" y="684"/>
                      </a:lnTo>
                      <a:lnTo>
                        <a:pt x="458" y="697"/>
                      </a:lnTo>
                      <a:lnTo>
                        <a:pt x="454" y="709"/>
                      </a:lnTo>
                      <a:lnTo>
                        <a:pt x="456" y="724"/>
                      </a:lnTo>
                      <a:lnTo>
                        <a:pt x="471" y="739"/>
                      </a:lnTo>
                      <a:lnTo>
                        <a:pt x="481" y="756"/>
                      </a:lnTo>
                      <a:lnTo>
                        <a:pt x="494" y="779"/>
                      </a:lnTo>
                      <a:lnTo>
                        <a:pt x="492" y="758"/>
                      </a:lnTo>
                      <a:lnTo>
                        <a:pt x="498" y="747"/>
                      </a:lnTo>
                      <a:lnTo>
                        <a:pt x="511" y="743"/>
                      </a:lnTo>
                      <a:lnTo>
                        <a:pt x="521" y="779"/>
                      </a:lnTo>
                      <a:lnTo>
                        <a:pt x="534" y="796"/>
                      </a:lnTo>
                      <a:lnTo>
                        <a:pt x="534" y="819"/>
                      </a:lnTo>
                      <a:lnTo>
                        <a:pt x="534" y="838"/>
                      </a:lnTo>
                      <a:lnTo>
                        <a:pt x="528" y="865"/>
                      </a:lnTo>
                      <a:lnTo>
                        <a:pt x="519" y="884"/>
                      </a:lnTo>
                      <a:lnTo>
                        <a:pt x="509" y="865"/>
                      </a:lnTo>
                      <a:lnTo>
                        <a:pt x="507" y="844"/>
                      </a:lnTo>
                      <a:lnTo>
                        <a:pt x="502" y="826"/>
                      </a:lnTo>
                      <a:lnTo>
                        <a:pt x="487" y="804"/>
                      </a:lnTo>
                      <a:lnTo>
                        <a:pt x="469" y="781"/>
                      </a:lnTo>
                      <a:lnTo>
                        <a:pt x="452" y="756"/>
                      </a:lnTo>
                      <a:lnTo>
                        <a:pt x="433" y="733"/>
                      </a:lnTo>
                      <a:lnTo>
                        <a:pt x="424" y="718"/>
                      </a:lnTo>
                      <a:lnTo>
                        <a:pt x="424" y="709"/>
                      </a:lnTo>
                      <a:lnTo>
                        <a:pt x="416" y="699"/>
                      </a:lnTo>
                      <a:lnTo>
                        <a:pt x="403" y="693"/>
                      </a:lnTo>
                      <a:lnTo>
                        <a:pt x="384" y="701"/>
                      </a:lnTo>
                      <a:lnTo>
                        <a:pt x="363" y="712"/>
                      </a:lnTo>
                      <a:lnTo>
                        <a:pt x="342" y="722"/>
                      </a:lnTo>
                      <a:lnTo>
                        <a:pt x="323" y="739"/>
                      </a:lnTo>
                      <a:lnTo>
                        <a:pt x="308" y="758"/>
                      </a:lnTo>
                      <a:lnTo>
                        <a:pt x="293" y="781"/>
                      </a:lnTo>
                      <a:lnTo>
                        <a:pt x="277" y="809"/>
                      </a:lnTo>
                      <a:lnTo>
                        <a:pt x="264" y="828"/>
                      </a:lnTo>
                      <a:lnTo>
                        <a:pt x="243" y="842"/>
                      </a:lnTo>
                      <a:lnTo>
                        <a:pt x="224" y="849"/>
                      </a:lnTo>
                      <a:lnTo>
                        <a:pt x="198" y="844"/>
                      </a:lnTo>
                      <a:lnTo>
                        <a:pt x="175" y="838"/>
                      </a:lnTo>
                      <a:lnTo>
                        <a:pt x="150" y="823"/>
                      </a:lnTo>
                      <a:lnTo>
                        <a:pt x="122" y="800"/>
                      </a:lnTo>
                      <a:lnTo>
                        <a:pt x="91" y="779"/>
                      </a:lnTo>
                      <a:lnTo>
                        <a:pt x="74" y="758"/>
                      </a:lnTo>
                      <a:lnTo>
                        <a:pt x="57" y="733"/>
                      </a:lnTo>
                      <a:lnTo>
                        <a:pt x="42" y="707"/>
                      </a:lnTo>
                      <a:lnTo>
                        <a:pt x="29" y="674"/>
                      </a:lnTo>
                      <a:lnTo>
                        <a:pt x="21" y="642"/>
                      </a:lnTo>
                      <a:lnTo>
                        <a:pt x="13" y="608"/>
                      </a:lnTo>
                      <a:lnTo>
                        <a:pt x="8" y="585"/>
                      </a:lnTo>
                      <a:lnTo>
                        <a:pt x="0" y="564"/>
                      </a:lnTo>
                      <a:lnTo>
                        <a:pt x="4" y="551"/>
                      </a:lnTo>
                      <a:lnTo>
                        <a:pt x="8" y="539"/>
                      </a:lnTo>
                      <a:lnTo>
                        <a:pt x="13" y="524"/>
                      </a:lnTo>
                      <a:lnTo>
                        <a:pt x="13" y="5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89" name="Freeform 77"/>
                <p:cNvSpPr>
                  <a:spLocks/>
                </p:cNvSpPr>
                <p:nvPr/>
              </p:nvSpPr>
              <p:spPr bwMode="auto">
                <a:xfrm>
                  <a:off x="4943" y="3858"/>
                  <a:ext cx="67" cy="5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9" y="6"/>
                    </a:cxn>
                    <a:cxn ang="0">
                      <a:pos x="49" y="17"/>
                    </a:cxn>
                    <a:cxn ang="0">
                      <a:pos x="65" y="27"/>
                    </a:cxn>
                    <a:cxn ang="0">
                      <a:pos x="74" y="32"/>
                    </a:cxn>
                    <a:cxn ang="0">
                      <a:pos x="86" y="44"/>
                    </a:cxn>
                    <a:cxn ang="0">
                      <a:pos x="103" y="61"/>
                    </a:cxn>
                    <a:cxn ang="0">
                      <a:pos x="120" y="78"/>
                    </a:cxn>
                    <a:cxn ang="0">
                      <a:pos x="127" y="87"/>
                    </a:cxn>
                    <a:cxn ang="0">
                      <a:pos x="135" y="108"/>
                    </a:cxn>
                    <a:cxn ang="0">
                      <a:pos x="120" y="93"/>
                    </a:cxn>
                    <a:cxn ang="0">
                      <a:pos x="93" y="72"/>
                    </a:cxn>
                    <a:cxn ang="0">
                      <a:pos x="70" y="51"/>
                    </a:cxn>
                    <a:cxn ang="0">
                      <a:pos x="49" y="34"/>
                    </a:cxn>
                    <a:cxn ang="0">
                      <a:pos x="30" y="23"/>
                    </a:cxn>
                    <a:cxn ang="0">
                      <a:pos x="11" y="17"/>
                    </a:cxn>
                    <a:cxn ang="0">
                      <a:pos x="0" y="9"/>
                    </a:cxn>
                    <a:cxn ang="0">
                      <a:pos x="6" y="4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35" h="108">
                      <a:moveTo>
                        <a:pt x="15" y="0"/>
                      </a:moveTo>
                      <a:lnTo>
                        <a:pt x="29" y="6"/>
                      </a:lnTo>
                      <a:lnTo>
                        <a:pt x="49" y="17"/>
                      </a:lnTo>
                      <a:lnTo>
                        <a:pt x="65" y="27"/>
                      </a:lnTo>
                      <a:lnTo>
                        <a:pt x="74" y="32"/>
                      </a:lnTo>
                      <a:lnTo>
                        <a:pt x="86" y="44"/>
                      </a:lnTo>
                      <a:lnTo>
                        <a:pt x="103" y="61"/>
                      </a:lnTo>
                      <a:lnTo>
                        <a:pt x="120" y="78"/>
                      </a:lnTo>
                      <a:lnTo>
                        <a:pt x="127" y="87"/>
                      </a:lnTo>
                      <a:lnTo>
                        <a:pt x="135" y="108"/>
                      </a:lnTo>
                      <a:lnTo>
                        <a:pt x="120" y="93"/>
                      </a:lnTo>
                      <a:lnTo>
                        <a:pt x="93" y="72"/>
                      </a:lnTo>
                      <a:lnTo>
                        <a:pt x="70" y="51"/>
                      </a:lnTo>
                      <a:lnTo>
                        <a:pt x="49" y="34"/>
                      </a:lnTo>
                      <a:lnTo>
                        <a:pt x="30" y="23"/>
                      </a:lnTo>
                      <a:lnTo>
                        <a:pt x="11" y="17"/>
                      </a:lnTo>
                      <a:lnTo>
                        <a:pt x="0" y="9"/>
                      </a:lnTo>
                      <a:lnTo>
                        <a:pt x="6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0" name="Freeform 78"/>
                <p:cNvSpPr>
                  <a:spLocks/>
                </p:cNvSpPr>
                <p:nvPr/>
              </p:nvSpPr>
              <p:spPr bwMode="auto">
                <a:xfrm>
                  <a:off x="4928" y="3803"/>
                  <a:ext cx="117" cy="9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55" y="45"/>
                    </a:cxn>
                    <a:cxn ang="0">
                      <a:pos x="91" y="70"/>
                    </a:cxn>
                    <a:cxn ang="0">
                      <a:pos x="119" y="91"/>
                    </a:cxn>
                    <a:cxn ang="0">
                      <a:pos x="154" y="121"/>
                    </a:cxn>
                    <a:cxn ang="0">
                      <a:pos x="195" y="159"/>
                    </a:cxn>
                    <a:cxn ang="0">
                      <a:pos x="212" y="173"/>
                    </a:cxn>
                    <a:cxn ang="0">
                      <a:pos x="233" y="195"/>
                    </a:cxn>
                    <a:cxn ang="0">
                      <a:pos x="228" y="180"/>
                    </a:cxn>
                    <a:cxn ang="0">
                      <a:pos x="209" y="152"/>
                    </a:cxn>
                    <a:cxn ang="0">
                      <a:pos x="190" y="129"/>
                    </a:cxn>
                    <a:cxn ang="0">
                      <a:pos x="169" y="106"/>
                    </a:cxn>
                    <a:cxn ang="0">
                      <a:pos x="146" y="80"/>
                    </a:cxn>
                    <a:cxn ang="0">
                      <a:pos x="121" y="62"/>
                    </a:cxn>
                    <a:cxn ang="0">
                      <a:pos x="98" y="45"/>
                    </a:cxn>
                    <a:cxn ang="0">
                      <a:pos x="77" y="30"/>
                    </a:cxn>
                    <a:cxn ang="0">
                      <a:pos x="58" y="17"/>
                    </a:cxn>
                    <a:cxn ang="0">
                      <a:pos x="41" y="9"/>
                    </a:cxn>
                    <a:cxn ang="0">
                      <a:pos x="22" y="9"/>
                    </a:cxn>
                    <a:cxn ang="0">
                      <a:pos x="17" y="0"/>
                    </a:cxn>
                    <a:cxn ang="0">
                      <a:pos x="5" y="2"/>
                    </a:cxn>
                    <a:cxn ang="0">
                      <a:pos x="1" y="11"/>
                    </a:cxn>
                    <a:cxn ang="0">
                      <a:pos x="0" y="24"/>
                    </a:cxn>
                    <a:cxn ang="0">
                      <a:pos x="9" y="30"/>
                    </a:cxn>
                    <a:cxn ang="0">
                      <a:pos x="11" y="24"/>
                    </a:cxn>
                    <a:cxn ang="0">
                      <a:pos x="24" y="24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233" h="195">
                      <a:moveTo>
                        <a:pt x="24" y="24"/>
                      </a:moveTo>
                      <a:lnTo>
                        <a:pt x="55" y="45"/>
                      </a:lnTo>
                      <a:lnTo>
                        <a:pt x="91" y="70"/>
                      </a:lnTo>
                      <a:lnTo>
                        <a:pt x="119" y="91"/>
                      </a:lnTo>
                      <a:lnTo>
                        <a:pt x="154" y="121"/>
                      </a:lnTo>
                      <a:lnTo>
                        <a:pt x="195" y="159"/>
                      </a:lnTo>
                      <a:lnTo>
                        <a:pt x="212" y="173"/>
                      </a:lnTo>
                      <a:lnTo>
                        <a:pt x="233" y="195"/>
                      </a:lnTo>
                      <a:lnTo>
                        <a:pt x="228" y="180"/>
                      </a:lnTo>
                      <a:lnTo>
                        <a:pt x="209" y="152"/>
                      </a:lnTo>
                      <a:lnTo>
                        <a:pt x="190" y="129"/>
                      </a:lnTo>
                      <a:lnTo>
                        <a:pt x="169" y="106"/>
                      </a:lnTo>
                      <a:lnTo>
                        <a:pt x="146" y="80"/>
                      </a:lnTo>
                      <a:lnTo>
                        <a:pt x="121" y="62"/>
                      </a:lnTo>
                      <a:lnTo>
                        <a:pt x="98" y="45"/>
                      </a:lnTo>
                      <a:lnTo>
                        <a:pt x="77" y="30"/>
                      </a:lnTo>
                      <a:lnTo>
                        <a:pt x="58" y="17"/>
                      </a:lnTo>
                      <a:lnTo>
                        <a:pt x="41" y="9"/>
                      </a:lnTo>
                      <a:lnTo>
                        <a:pt x="22" y="9"/>
                      </a:lnTo>
                      <a:lnTo>
                        <a:pt x="17" y="0"/>
                      </a:lnTo>
                      <a:lnTo>
                        <a:pt x="5" y="2"/>
                      </a:lnTo>
                      <a:lnTo>
                        <a:pt x="1" y="11"/>
                      </a:lnTo>
                      <a:lnTo>
                        <a:pt x="0" y="24"/>
                      </a:lnTo>
                      <a:lnTo>
                        <a:pt x="9" y="30"/>
                      </a:lnTo>
                      <a:lnTo>
                        <a:pt x="11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1" name="Freeform 79"/>
                <p:cNvSpPr>
                  <a:spLocks/>
                </p:cNvSpPr>
                <p:nvPr/>
              </p:nvSpPr>
              <p:spPr bwMode="auto">
                <a:xfrm>
                  <a:off x="4903" y="3762"/>
                  <a:ext cx="153" cy="164"/>
                </a:xfrm>
                <a:custGeom>
                  <a:avLst/>
                  <a:gdLst/>
                  <a:ahLst/>
                  <a:cxnLst>
                    <a:cxn ang="0">
                      <a:pos x="261" y="9"/>
                    </a:cxn>
                    <a:cxn ang="0">
                      <a:pos x="209" y="25"/>
                    </a:cxn>
                    <a:cxn ang="0">
                      <a:pos x="160" y="32"/>
                    </a:cxn>
                    <a:cxn ang="0">
                      <a:pos x="97" y="25"/>
                    </a:cxn>
                    <a:cxn ang="0">
                      <a:pos x="40" y="19"/>
                    </a:cxn>
                    <a:cxn ang="0">
                      <a:pos x="23" y="38"/>
                    </a:cxn>
                    <a:cxn ang="0">
                      <a:pos x="12" y="70"/>
                    </a:cxn>
                    <a:cxn ang="0">
                      <a:pos x="0" y="101"/>
                    </a:cxn>
                    <a:cxn ang="0">
                      <a:pos x="15" y="131"/>
                    </a:cxn>
                    <a:cxn ang="0">
                      <a:pos x="31" y="146"/>
                    </a:cxn>
                    <a:cxn ang="0">
                      <a:pos x="21" y="169"/>
                    </a:cxn>
                    <a:cxn ang="0">
                      <a:pos x="29" y="194"/>
                    </a:cxn>
                    <a:cxn ang="0">
                      <a:pos x="40" y="211"/>
                    </a:cxn>
                    <a:cxn ang="0">
                      <a:pos x="31" y="249"/>
                    </a:cxn>
                    <a:cxn ang="0">
                      <a:pos x="31" y="277"/>
                    </a:cxn>
                    <a:cxn ang="0">
                      <a:pos x="50" y="314"/>
                    </a:cxn>
                    <a:cxn ang="0">
                      <a:pos x="67" y="329"/>
                    </a:cxn>
                    <a:cxn ang="0">
                      <a:pos x="72" y="308"/>
                    </a:cxn>
                    <a:cxn ang="0">
                      <a:pos x="61" y="276"/>
                    </a:cxn>
                    <a:cxn ang="0">
                      <a:pos x="63" y="234"/>
                    </a:cxn>
                    <a:cxn ang="0">
                      <a:pos x="78" y="211"/>
                    </a:cxn>
                    <a:cxn ang="0">
                      <a:pos x="63" y="188"/>
                    </a:cxn>
                    <a:cxn ang="0">
                      <a:pos x="57" y="162"/>
                    </a:cxn>
                    <a:cxn ang="0">
                      <a:pos x="57" y="137"/>
                    </a:cxn>
                    <a:cxn ang="0">
                      <a:pos x="34" y="129"/>
                    </a:cxn>
                    <a:cxn ang="0">
                      <a:pos x="33" y="97"/>
                    </a:cxn>
                    <a:cxn ang="0">
                      <a:pos x="48" y="61"/>
                    </a:cxn>
                    <a:cxn ang="0">
                      <a:pos x="63" y="46"/>
                    </a:cxn>
                    <a:cxn ang="0">
                      <a:pos x="114" y="55"/>
                    </a:cxn>
                    <a:cxn ang="0">
                      <a:pos x="166" y="59"/>
                    </a:cxn>
                    <a:cxn ang="0">
                      <a:pos x="228" y="46"/>
                    </a:cxn>
                    <a:cxn ang="0">
                      <a:pos x="268" y="36"/>
                    </a:cxn>
                    <a:cxn ang="0">
                      <a:pos x="306" y="23"/>
                    </a:cxn>
                    <a:cxn ang="0">
                      <a:pos x="285" y="0"/>
                    </a:cxn>
                  </a:cxnLst>
                  <a:rect l="0" t="0" r="r" b="b"/>
                  <a:pathLst>
                    <a:path w="306" h="329">
                      <a:moveTo>
                        <a:pt x="285" y="0"/>
                      </a:moveTo>
                      <a:lnTo>
                        <a:pt x="261" y="9"/>
                      </a:lnTo>
                      <a:lnTo>
                        <a:pt x="232" y="19"/>
                      </a:lnTo>
                      <a:lnTo>
                        <a:pt x="209" y="25"/>
                      </a:lnTo>
                      <a:lnTo>
                        <a:pt x="185" y="30"/>
                      </a:lnTo>
                      <a:lnTo>
                        <a:pt x="160" y="32"/>
                      </a:lnTo>
                      <a:lnTo>
                        <a:pt x="128" y="30"/>
                      </a:lnTo>
                      <a:lnTo>
                        <a:pt x="97" y="25"/>
                      </a:lnTo>
                      <a:lnTo>
                        <a:pt x="61" y="19"/>
                      </a:lnTo>
                      <a:lnTo>
                        <a:pt x="40" y="19"/>
                      </a:lnTo>
                      <a:lnTo>
                        <a:pt x="31" y="21"/>
                      </a:lnTo>
                      <a:lnTo>
                        <a:pt x="23" y="38"/>
                      </a:lnTo>
                      <a:lnTo>
                        <a:pt x="17" y="55"/>
                      </a:lnTo>
                      <a:lnTo>
                        <a:pt x="12" y="70"/>
                      </a:lnTo>
                      <a:lnTo>
                        <a:pt x="2" y="89"/>
                      </a:lnTo>
                      <a:lnTo>
                        <a:pt x="0" y="101"/>
                      </a:lnTo>
                      <a:lnTo>
                        <a:pt x="6" y="116"/>
                      </a:lnTo>
                      <a:lnTo>
                        <a:pt x="15" y="131"/>
                      </a:lnTo>
                      <a:lnTo>
                        <a:pt x="21" y="141"/>
                      </a:lnTo>
                      <a:lnTo>
                        <a:pt x="31" y="146"/>
                      </a:lnTo>
                      <a:lnTo>
                        <a:pt x="31" y="156"/>
                      </a:lnTo>
                      <a:lnTo>
                        <a:pt x="21" y="169"/>
                      </a:lnTo>
                      <a:lnTo>
                        <a:pt x="21" y="181"/>
                      </a:lnTo>
                      <a:lnTo>
                        <a:pt x="29" y="194"/>
                      </a:lnTo>
                      <a:lnTo>
                        <a:pt x="38" y="201"/>
                      </a:lnTo>
                      <a:lnTo>
                        <a:pt x="40" y="211"/>
                      </a:lnTo>
                      <a:lnTo>
                        <a:pt x="34" y="232"/>
                      </a:lnTo>
                      <a:lnTo>
                        <a:pt x="31" y="249"/>
                      </a:lnTo>
                      <a:lnTo>
                        <a:pt x="29" y="262"/>
                      </a:lnTo>
                      <a:lnTo>
                        <a:pt x="31" y="277"/>
                      </a:lnTo>
                      <a:lnTo>
                        <a:pt x="40" y="293"/>
                      </a:lnTo>
                      <a:lnTo>
                        <a:pt x="50" y="314"/>
                      </a:lnTo>
                      <a:lnTo>
                        <a:pt x="57" y="325"/>
                      </a:lnTo>
                      <a:lnTo>
                        <a:pt x="67" y="329"/>
                      </a:lnTo>
                      <a:lnTo>
                        <a:pt x="71" y="319"/>
                      </a:lnTo>
                      <a:lnTo>
                        <a:pt x="72" y="308"/>
                      </a:lnTo>
                      <a:lnTo>
                        <a:pt x="67" y="291"/>
                      </a:lnTo>
                      <a:lnTo>
                        <a:pt x="61" y="276"/>
                      </a:lnTo>
                      <a:lnTo>
                        <a:pt x="59" y="255"/>
                      </a:lnTo>
                      <a:lnTo>
                        <a:pt x="63" y="234"/>
                      </a:lnTo>
                      <a:lnTo>
                        <a:pt x="71" y="224"/>
                      </a:lnTo>
                      <a:lnTo>
                        <a:pt x="78" y="211"/>
                      </a:lnTo>
                      <a:lnTo>
                        <a:pt x="74" y="196"/>
                      </a:lnTo>
                      <a:lnTo>
                        <a:pt x="63" y="188"/>
                      </a:lnTo>
                      <a:lnTo>
                        <a:pt x="53" y="179"/>
                      </a:lnTo>
                      <a:lnTo>
                        <a:pt x="57" y="162"/>
                      </a:lnTo>
                      <a:lnTo>
                        <a:pt x="61" y="148"/>
                      </a:lnTo>
                      <a:lnTo>
                        <a:pt x="57" y="137"/>
                      </a:lnTo>
                      <a:lnTo>
                        <a:pt x="44" y="131"/>
                      </a:lnTo>
                      <a:lnTo>
                        <a:pt x="34" y="129"/>
                      </a:lnTo>
                      <a:lnTo>
                        <a:pt x="29" y="116"/>
                      </a:lnTo>
                      <a:lnTo>
                        <a:pt x="33" y="97"/>
                      </a:lnTo>
                      <a:lnTo>
                        <a:pt x="34" y="82"/>
                      </a:lnTo>
                      <a:lnTo>
                        <a:pt x="48" y="61"/>
                      </a:lnTo>
                      <a:lnTo>
                        <a:pt x="53" y="49"/>
                      </a:lnTo>
                      <a:lnTo>
                        <a:pt x="63" y="46"/>
                      </a:lnTo>
                      <a:lnTo>
                        <a:pt x="84" y="49"/>
                      </a:lnTo>
                      <a:lnTo>
                        <a:pt x="114" y="55"/>
                      </a:lnTo>
                      <a:lnTo>
                        <a:pt x="137" y="59"/>
                      </a:lnTo>
                      <a:lnTo>
                        <a:pt x="166" y="59"/>
                      </a:lnTo>
                      <a:lnTo>
                        <a:pt x="196" y="53"/>
                      </a:lnTo>
                      <a:lnTo>
                        <a:pt x="228" y="46"/>
                      </a:lnTo>
                      <a:lnTo>
                        <a:pt x="247" y="42"/>
                      </a:lnTo>
                      <a:lnTo>
                        <a:pt x="268" y="36"/>
                      </a:lnTo>
                      <a:lnTo>
                        <a:pt x="283" y="32"/>
                      </a:lnTo>
                      <a:lnTo>
                        <a:pt x="306" y="23"/>
                      </a:lnTo>
                      <a:lnTo>
                        <a:pt x="285" y="0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2" name="Freeform 80"/>
                <p:cNvSpPr>
                  <a:spLocks/>
                </p:cNvSpPr>
                <p:nvPr/>
              </p:nvSpPr>
              <p:spPr bwMode="auto">
                <a:xfrm>
                  <a:off x="4975" y="3801"/>
                  <a:ext cx="75" cy="8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0"/>
                    </a:cxn>
                    <a:cxn ang="0">
                      <a:pos x="11" y="6"/>
                    </a:cxn>
                    <a:cxn ang="0">
                      <a:pos x="28" y="15"/>
                    </a:cxn>
                    <a:cxn ang="0">
                      <a:pos x="47" y="28"/>
                    </a:cxn>
                    <a:cxn ang="0">
                      <a:pos x="61" y="44"/>
                    </a:cxn>
                    <a:cxn ang="0">
                      <a:pos x="70" y="55"/>
                    </a:cxn>
                    <a:cxn ang="0">
                      <a:pos x="80" y="70"/>
                    </a:cxn>
                    <a:cxn ang="0">
                      <a:pos x="91" y="87"/>
                    </a:cxn>
                    <a:cxn ang="0">
                      <a:pos x="104" y="104"/>
                    </a:cxn>
                    <a:cxn ang="0">
                      <a:pos x="121" y="125"/>
                    </a:cxn>
                    <a:cxn ang="0">
                      <a:pos x="135" y="141"/>
                    </a:cxn>
                    <a:cxn ang="0">
                      <a:pos x="150" y="163"/>
                    </a:cxn>
                    <a:cxn ang="0">
                      <a:pos x="142" y="160"/>
                    </a:cxn>
                    <a:cxn ang="0">
                      <a:pos x="127" y="144"/>
                    </a:cxn>
                    <a:cxn ang="0">
                      <a:pos x="110" y="125"/>
                    </a:cxn>
                    <a:cxn ang="0">
                      <a:pos x="91" y="103"/>
                    </a:cxn>
                    <a:cxn ang="0">
                      <a:pos x="76" y="84"/>
                    </a:cxn>
                    <a:cxn ang="0">
                      <a:pos x="62" y="66"/>
                    </a:cxn>
                    <a:cxn ang="0">
                      <a:pos x="51" y="51"/>
                    </a:cxn>
                    <a:cxn ang="0">
                      <a:pos x="32" y="36"/>
                    </a:cxn>
                    <a:cxn ang="0">
                      <a:pos x="19" y="25"/>
                    </a:cxn>
                    <a:cxn ang="0">
                      <a:pos x="7" y="17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50" h="163">
                      <a:moveTo>
                        <a:pt x="0" y="8"/>
                      </a:moveTo>
                      <a:lnTo>
                        <a:pt x="2" y="0"/>
                      </a:lnTo>
                      <a:lnTo>
                        <a:pt x="11" y="6"/>
                      </a:lnTo>
                      <a:lnTo>
                        <a:pt x="28" y="15"/>
                      </a:lnTo>
                      <a:lnTo>
                        <a:pt x="47" y="28"/>
                      </a:lnTo>
                      <a:lnTo>
                        <a:pt x="61" y="44"/>
                      </a:lnTo>
                      <a:lnTo>
                        <a:pt x="70" y="55"/>
                      </a:lnTo>
                      <a:lnTo>
                        <a:pt x="80" y="70"/>
                      </a:lnTo>
                      <a:lnTo>
                        <a:pt x="91" y="87"/>
                      </a:lnTo>
                      <a:lnTo>
                        <a:pt x="104" y="104"/>
                      </a:lnTo>
                      <a:lnTo>
                        <a:pt x="121" y="125"/>
                      </a:lnTo>
                      <a:lnTo>
                        <a:pt x="135" y="141"/>
                      </a:lnTo>
                      <a:lnTo>
                        <a:pt x="150" y="163"/>
                      </a:lnTo>
                      <a:lnTo>
                        <a:pt x="142" y="160"/>
                      </a:lnTo>
                      <a:lnTo>
                        <a:pt x="127" y="144"/>
                      </a:lnTo>
                      <a:lnTo>
                        <a:pt x="110" y="125"/>
                      </a:lnTo>
                      <a:lnTo>
                        <a:pt x="91" y="103"/>
                      </a:lnTo>
                      <a:lnTo>
                        <a:pt x="76" y="84"/>
                      </a:lnTo>
                      <a:lnTo>
                        <a:pt x="62" y="66"/>
                      </a:lnTo>
                      <a:lnTo>
                        <a:pt x="51" y="51"/>
                      </a:lnTo>
                      <a:lnTo>
                        <a:pt x="32" y="36"/>
                      </a:lnTo>
                      <a:lnTo>
                        <a:pt x="19" y="25"/>
                      </a:lnTo>
                      <a:lnTo>
                        <a:pt x="7" y="17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3" name="Freeform 81"/>
                <p:cNvSpPr>
                  <a:spLocks/>
                </p:cNvSpPr>
                <p:nvPr/>
              </p:nvSpPr>
              <p:spPr bwMode="auto">
                <a:xfrm>
                  <a:off x="5241" y="3905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17" y="59"/>
                    </a:cxn>
                    <a:cxn ang="0">
                      <a:pos x="42" y="38"/>
                    </a:cxn>
                    <a:cxn ang="0">
                      <a:pos x="61" y="27"/>
                    </a:cxn>
                    <a:cxn ang="0">
                      <a:pos x="78" y="13"/>
                    </a:cxn>
                    <a:cxn ang="0">
                      <a:pos x="91" y="4"/>
                    </a:cxn>
                    <a:cxn ang="0">
                      <a:pos x="102" y="0"/>
                    </a:cxn>
                    <a:cxn ang="0">
                      <a:pos x="110" y="2"/>
                    </a:cxn>
                    <a:cxn ang="0">
                      <a:pos x="116" y="11"/>
                    </a:cxn>
                    <a:cxn ang="0">
                      <a:pos x="110" y="19"/>
                    </a:cxn>
                    <a:cxn ang="0">
                      <a:pos x="104" y="27"/>
                    </a:cxn>
                    <a:cxn ang="0">
                      <a:pos x="83" y="38"/>
                    </a:cxn>
                    <a:cxn ang="0">
                      <a:pos x="63" y="53"/>
                    </a:cxn>
                    <a:cxn ang="0">
                      <a:pos x="51" y="65"/>
                    </a:cxn>
                    <a:cxn ang="0">
                      <a:pos x="44" y="72"/>
                    </a:cxn>
                    <a:cxn ang="0">
                      <a:pos x="38" y="86"/>
                    </a:cxn>
                    <a:cxn ang="0">
                      <a:pos x="0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116" h="86">
                      <a:moveTo>
                        <a:pt x="0" y="84"/>
                      </a:moveTo>
                      <a:lnTo>
                        <a:pt x="17" y="59"/>
                      </a:lnTo>
                      <a:lnTo>
                        <a:pt x="42" y="38"/>
                      </a:lnTo>
                      <a:lnTo>
                        <a:pt x="61" y="27"/>
                      </a:lnTo>
                      <a:lnTo>
                        <a:pt x="78" y="13"/>
                      </a:lnTo>
                      <a:lnTo>
                        <a:pt x="91" y="4"/>
                      </a:lnTo>
                      <a:lnTo>
                        <a:pt x="102" y="0"/>
                      </a:lnTo>
                      <a:lnTo>
                        <a:pt x="110" y="2"/>
                      </a:lnTo>
                      <a:lnTo>
                        <a:pt x="116" y="11"/>
                      </a:lnTo>
                      <a:lnTo>
                        <a:pt x="110" y="19"/>
                      </a:lnTo>
                      <a:lnTo>
                        <a:pt x="104" y="27"/>
                      </a:lnTo>
                      <a:lnTo>
                        <a:pt x="83" y="38"/>
                      </a:lnTo>
                      <a:lnTo>
                        <a:pt x="63" y="53"/>
                      </a:lnTo>
                      <a:lnTo>
                        <a:pt x="51" y="65"/>
                      </a:lnTo>
                      <a:lnTo>
                        <a:pt x="44" y="72"/>
                      </a:lnTo>
                      <a:lnTo>
                        <a:pt x="38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4" name="Freeform 82"/>
                <p:cNvSpPr>
                  <a:spLocks/>
                </p:cNvSpPr>
                <p:nvPr/>
              </p:nvSpPr>
              <p:spPr bwMode="auto">
                <a:xfrm>
                  <a:off x="5143" y="3921"/>
                  <a:ext cx="70" cy="43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17" y="50"/>
                    </a:cxn>
                    <a:cxn ang="0">
                      <a:pos x="51" y="35"/>
                    </a:cxn>
                    <a:cxn ang="0">
                      <a:pos x="72" y="27"/>
                    </a:cxn>
                    <a:cxn ang="0">
                      <a:pos x="95" y="16"/>
                    </a:cxn>
                    <a:cxn ang="0">
                      <a:pos x="116" y="4"/>
                    </a:cxn>
                    <a:cxn ang="0">
                      <a:pos x="127" y="0"/>
                    </a:cxn>
                    <a:cxn ang="0">
                      <a:pos x="137" y="2"/>
                    </a:cxn>
                    <a:cxn ang="0">
                      <a:pos x="141" y="12"/>
                    </a:cxn>
                    <a:cxn ang="0">
                      <a:pos x="139" y="19"/>
                    </a:cxn>
                    <a:cxn ang="0">
                      <a:pos x="122" y="31"/>
                    </a:cxn>
                    <a:cxn ang="0">
                      <a:pos x="88" y="57"/>
                    </a:cxn>
                    <a:cxn ang="0">
                      <a:pos x="67" y="78"/>
                    </a:cxn>
                    <a:cxn ang="0">
                      <a:pos x="59" y="84"/>
                    </a:cxn>
                    <a:cxn ang="0">
                      <a:pos x="44" y="88"/>
                    </a:cxn>
                    <a:cxn ang="0">
                      <a:pos x="21" y="78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1" h="88">
                      <a:moveTo>
                        <a:pt x="0" y="65"/>
                      </a:moveTo>
                      <a:lnTo>
                        <a:pt x="17" y="50"/>
                      </a:lnTo>
                      <a:lnTo>
                        <a:pt x="51" y="35"/>
                      </a:lnTo>
                      <a:lnTo>
                        <a:pt x="72" y="27"/>
                      </a:lnTo>
                      <a:lnTo>
                        <a:pt x="95" y="16"/>
                      </a:lnTo>
                      <a:lnTo>
                        <a:pt x="116" y="4"/>
                      </a:lnTo>
                      <a:lnTo>
                        <a:pt x="127" y="0"/>
                      </a:lnTo>
                      <a:lnTo>
                        <a:pt x="137" y="2"/>
                      </a:lnTo>
                      <a:lnTo>
                        <a:pt x="141" y="12"/>
                      </a:lnTo>
                      <a:lnTo>
                        <a:pt x="139" y="19"/>
                      </a:lnTo>
                      <a:lnTo>
                        <a:pt x="122" y="31"/>
                      </a:lnTo>
                      <a:lnTo>
                        <a:pt x="88" y="57"/>
                      </a:lnTo>
                      <a:lnTo>
                        <a:pt x="67" y="78"/>
                      </a:lnTo>
                      <a:lnTo>
                        <a:pt x="59" y="84"/>
                      </a:lnTo>
                      <a:lnTo>
                        <a:pt x="44" y="88"/>
                      </a:lnTo>
                      <a:lnTo>
                        <a:pt x="21" y="78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5" name="Freeform 83"/>
                <p:cNvSpPr>
                  <a:spLocks/>
                </p:cNvSpPr>
                <p:nvPr/>
              </p:nvSpPr>
              <p:spPr bwMode="auto">
                <a:xfrm>
                  <a:off x="5052" y="3892"/>
                  <a:ext cx="36" cy="57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3" y="21"/>
                    </a:cxn>
                    <a:cxn ang="0">
                      <a:pos x="26" y="40"/>
                    </a:cxn>
                    <a:cxn ang="0">
                      <a:pos x="36" y="57"/>
                    </a:cxn>
                    <a:cxn ang="0">
                      <a:pos x="49" y="76"/>
                    </a:cxn>
                    <a:cxn ang="0">
                      <a:pos x="60" y="92"/>
                    </a:cxn>
                    <a:cxn ang="0">
                      <a:pos x="72" y="114"/>
                    </a:cxn>
                    <a:cxn ang="0">
                      <a:pos x="72" y="95"/>
                    </a:cxn>
                    <a:cxn ang="0">
                      <a:pos x="59" y="73"/>
                    </a:cxn>
                    <a:cxn ang="0">
                      <a:pos x="41" y="46"/>
                    </a:cxn>
                    <a:cxn ang="0">
                      <a:pos x="28" y="25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2" h="114">
                      <a:moveTo>
                        <a:pt x="0" y="8"/>
                      </a:moveTo>
                      <a:lnTo>
                        <a:pt x="13" y="21"/>
                      </a:lnTo>
                      <a:lnTo>
                        <a:pt x="26" y="40"/>
                      </a:lnTo>
                      <a:lnTo>
                        <a:pt x="36" y="57"/>
                      </a:lnTo>
                      <a:lnTo>
                        <a:pt x="49" y="76"/>
                      </a:lnTo>
                      <a:lnTo>
                        <a:pt x="60" y="92"/>
                      </a:lnTo>
                      <a:lnTo>
                        <a:pt x="72" y="114"/>
                      </a:lnTo>
                      <a:lnTo>
                        <a:pt x="72" y="95"/>
                      </a:lnTo>
                      <a:lnTo>
                        <a:pt x="59" y="73"/>
                      </a:lnTo>
                      <a:lnTo>
                        <a:pt x="41" y="46"/>
                      </a:lnTo>
                      <a:lnTo>
                        <a:pt x="28" y="25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6" name="Freeform 84"/>
                <p:cNvSpPr>
                  <a:spLocks/>
                </p:cNvSpPr>
                <p:nvPr/>
              </p:nvSpPr>
              <p:spPr bwMode="auto">
                <a:xfrm>
                  <a:off x="5097" y="3801"/>
                  <a:ext cx="41" cy="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15"/>
                    </a:cxn>
                    <a:cxn ang="0">
                      <a:pos x="26" y="28"/>
                    </a:cxn>
                    <a:cxn ang="0">
                      <a:pos x="40" y="46"/>
                    </a:cxn>
                    <a:cxn ang="0">
                      <a:pos x="51" y="61"/>
                    </a:cxn>
                    <a:cxn ang="0">
                      <a:pos x="61" y="78"/>
                    </a:cxn>
                    <a:cxn ang="0">
                      <a:pos x="70" y="91"/>
                    </a:cxn>
                    <a:cxn ang="0">
                      <a:pos x="82" y="110"/>
                    </a:cxn>
                    <a:cxn ang="0">
                      <a:pos x="80" y="93"/>
                    </a:cxn>
                    <a:cxn ang="0">
                      <a:pos x="76" y="74"/>
                    </a:cxn>
                    <a:cxn ang="0">
                      <a:pos x="68" y="57"/>
                    </a:cxn>
                    <a:cxn ang="0">
                      <a:pos x="55" y="40"/>
                    </a:cxn>
                    <a:cxn ang="0">
                      <a:pos x="45" y="27"/>
                    </a:cxn>
                    <a:cxn ang="0">
                      <a:pos x="42" y="15"/>
                    </a:cxn>
                    <a:cxn ang="0">
                      <a:pos x="2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2" h="110">
                      <a:moveTo>
                        <a:pt x="0" y="0"/>
                      </a:moveTo>
                      <a:lnTo>
                        <a:pt x="17" y="15"/>
                      </a:lnTo>
                      <a:lnTo>
                        <a:pt x="26" y="28"/>
                      </a:lnTo>
                      <a:lnTo>
                        <a:pt x="40" y="46"/>
                      </a:lnTo>
                      <a:lnTo>
                        <a:pt x="51" y="61"/>
                      </a:lnTo>
                      <a:lnTo>
                        <a:pt x="61" y="78"/>
                      </a:lnTo>
                      <a:lnTo>
                        <a:pt x="70" y="91"/>
                      </a:lnTo>
                      <a:lnTo>
                        <a:pt x="82" y="110"/>
                      </a:lnTo>
                      <a:lnTo>
                        <a:pt x="80" y="93"/>
                      </a:lnTo>
                      <a:lnTo>
                        <a:pt x="76" y="74"/>
                      </a:lnTo>
                      <a:lnTo>
                        <a:pt x="68" y="57"/>
                      </a:lnTo>
                      <a:lnTo>
                        <a:pt x="55" y="40"/>
                      </a:lnTo>
                      <a:lnTo>
                        <a:pt x="45" y="27"/>
                      </a:lnTo>
                      <a:lnTo>
                        <a:pt x="42" y="15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7" name="Freeform 85"/>
                <p:cNvSpPr>
                  <a:spLocks/>
                </p:cNvSpPr>
                <p:nvPr/>
              </p:nvSpPr>
              <p:spPr bwMode="auto">
                <a:xfrm>
                  <a:off x="5126" y="3792"/>
                  <a:ext cx="46" cy="5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3" y="19"/>
                    </a:cxn>
                    <a:cxn ang="0">
                      <a:pos x="26" y="32"/>
                    </a:cxn>
                    <a:cxn ang="0">
                      <a:pos x="42" y="45"/>
                    </a:cxn>
                    <a:cxn ang="0">
                      <a:pos x="55" y="61"/>
                    </a:cxn>
                    <a:cxn ang="0">
                      <a:pos x="66" y="74"/>
                    </a:cxn>
                    <a:cxn ang="0">
                      <a:pos x="76" y="89"/>
                    </a:cxn>
                    <a:cxn ang="0">
                      <a:pos x="85" y="104"/>
                    </a:cxn>
                    <a:cxn ang="0">
                      <a:pos x="93" y="116"/>
                    </a:cxn>
                    <a:cxn ang="0">
                      <a:pos x="87" y="95"/>
                    </a:cxn>
                    <a:cxn ang="0">
                      <a:pos x="78" y="72"/>
                    </a:cxn>
                    <a:cxn ang="0">
                      <a:pos x="63" y="49"/>
                    </a:cxn>
                    <a:cxn ang="0">
                      <a:pos x="49" y="38"/>
                    </a:cxn>
                    <a:cxn ang="0">
                      <a:pos x="34" y="23"/>
                    </a:cxn>
                    <a:cxn ang="0">
                      <a:pos x="23" y="11"/>
                    </a:cxn>
                    <a:cxn ang="0">
                      <a:pos x="13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93" h="116">
                      <a:moveTo>
                        <a:pt x="0" y="4"/>
                      </a:moveTo>
                      <a:lnTo>
                        <a:pt x="13" y="19"/>
                      </a:lnTo>
                      <a:lnTo>
                        <a:pt x="26" y="32"/>
                      </a:lnTo>
                      <a:lnTo>
                        <a:pt x="42" y="45"/>
                      </a:lnTo>
                      <a:lnTo>
                        <a:pt x="55" y="61"/>
                      </a:lnTo>
                      <a:lnTo>
                        <a:pt x="66" y="74"/>
                      </a:lnTo>
                      <a:lnTo>
                        <a:pt x="76" y="89"/>
                      </a:lnTo>
                      <a:lnTo>
                        <a:pt x="85" y="104"/>
                      </a:lnTo>
                      <a:lnTo>
                        <a:pt x="93" y="116"/>
                      </a:lnTo>
                      <a:lnTo>
                        <a:pt x="87" y="95"/>
                      </a:lnTo>
                      <a:lnTo>
                        <a:pt x="78" y="72"/>
                      </a:lnTo>
                      <a:lnTo>
                        <a:pt x="63" y="49"/>
                      </a:lnTo>
                      <a:lnTo>
                        <a:pt x="49" y="38"/>
                      </a:lnTo>
                      <a:lnTo>
                        <a:pt x="34" y="23"/>
                      </a:lnTo>
                      <a:lnTo>
                        <a:pt x="23" y="11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8" name="Freeform 86"/>
                <p:cNvSpPr>
                  <a:spLocks/>
                </p:cNvSpPr>
                <p:nvPr/>
              </p:nvSpPr>
              <p:spPr bwMode="auto">
                <a:xfrm>
                  <a:off x="5185" y="3761"/>
                  <a:ext cx="153" cy="190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40" y="25"/>
                    </a:cxn>
                    <a:cxn ang="0">
                      <a:pos x="62" y="44"/>
                    </a:cxn>
                    <a:cxn ang="0">
                      <a:pos x="80" y="63"/>
                    </a:cxn>
                    <a:cxn ang="0">
                      <a:pos x="99" y="78"/>
                    </a:cxn>
                    <a:cxn ang="0">
                      <a:pos x="118" y="97"/>
                    </a:cxn>
                    <a:cxn ang="0">
                      <a:pos x="135" y="116"/>
                    </a:cxn>
                    <a:cxn ang="0">
                      <a:pos x="150" y="133"/>
                    </a:cxn>
                    <a:cxn ang="0">
                      <a:pos x="165" y="152"/>
                    </a:cxn>
                    <a:cxn ang="0">
                      <a:pos x="182" y="175"/>
                    </a:cxn>
                    <a:cxn ang="0">
                      <a:pos x="201" y="198"/>
                    </a:cxn>
                    <a:cxn ang="0">
                      <a:pos x="216" y="221"/>
                    </a:cxn>
                    <a:cxn ang="0">
                      <a:pos x="235" y="247"/>
                    </a:cxn>
                    <a:cxn ang="0">
                      <a:pos x="249" y="270"/>
                    </a:cxn>
                    <a:cxn ang="0">
                      <a:pos x="262" y="293"/>
                    </a:cxn>
                    <a:cxn ang="0">
                      <a:pos x="277" y="316"/>
                    </a:cxn>
                    <a:cxn ang="0">
                      <a:pos x="289" y="336"/>
                    </a:cxn>
                    <a:cxn ang="0">
                      <a:pos x="296" y="354"/>
                    </a:cxn>
                    <a:cxn ang="0">
                      <a:pos x="306" y="380"/>
                    </a:cxn>
                    <a:cxn ang="0">
                      <a:pos x="275" y="380"/>
                    </a:cxn>
                    <a:cxn ang="0">
                      <a:pos x="260" y="346"/>
                    </a:cxn>
                    <a:cxn ang="0">
                      <a:pos x="247" y="316"/>
                    </a:cxn>
                    <a:cxn ang="0">
                      <a:pos x="232" y="289"/>
                    </a:cxn>
                    <a:cxn ang="0">
                      <a:pos x="218" y="262"/>
                    </a:cxn>
                    <a:cxn ang="0">
                      <a:pos x="203" y="238"/>
                    </a:cxn>
                    <a:cxn ang="0">
                      <a:pos x="188" y="219"/>
                    </a:cxn>
                    <a:cxn ang="0">
                      <a:pos x="171" y="194"/>
                    </a:cxn>
                    <a:cxn ang="0">
                      <a:pos x="152" y="169"/>
                    </a:cxn>
                    <a:cxn ang="0">
                      <a:pos x="129" y="145"/>
                    </a:cxn>
                    <a:cxn ang="0">
                      <a:pos x="106" y="116"/>
                    </a:cxn>
                    <a:cxn ang="0">
                      <a:pos x="81" y="93"/>
                    </a:cxn>
                    <a:cxn ang="0">
                      <a:pos x="55" y="68"/>
                    </a:cxn>
                    <a:cxn ang="0">
                      <a:pos x="32" y="49"/>
                    </a:cxn>
                    <a:cxn ang="0">
                      <a:pos x="19" y="32"/>
                    </a:cxn>
                    <a:cxn ang="0">
                      <a:pos x="0" y="19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19" y="4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306" h="380">
                      <a:moveTo>
                        <a:pt x="19" y="4"/>
                      </a:moveTo>
                      <a:lnTo>
                        <a:pt x="40" y="25"/>
                      </a:lnTo>
                      <a:lnTo>
                        <a:pt x="62" y="44"/>
                      </a:lnTo>
                      <a:lnTo>
                        <a:pt x="80" y="63"/>
                      </a:lnTo>
                      <a:lnTo>
                        <a:pt x="99" y="78"/>
                      </a:lnTo>
                      <a:lnTo>
                        <a:pt x="118" y="97"/>
                      </a:lnTo>
                      <a:lnTo>
                        <a:pt x="135" y="116"/>
                      </a:lnTo>
                      <a:lnTo>
                        <a:pt x="150" y="133"/>
                      </a:lnTo>
                      <a:lnTo>
                        <a:pt x="165" y="152"/>
                      </a:lnTo>
                      <a:lnTo>
                        <a:pt x="182" y="175"/>
                      </a:lnTo>
                      <a:lnTo>
                        <a:pt x="201" y="198"/>
                      </a:lnTo>
                      <a:lnTo>
                        <a:pt x="216" y="221"/>
                      </a:lnTo>
                      <a:lnTo>
                        <a:pt x="235" y="247"/>
                      </a:lnTo>
                      <a:lnTo>
                        <a:pt x="249" y="270"/>
                      </a:lnTo>
                      <a:lnTo>
                        <a:pt x="262" y="293"/>
                      </a:lnTo>
                      <a:lnTo>
                        <a:pt x="277" y="316"/>
                      </a:lnTo>
                      <a:lnTo>
                        <a:pt x="289" y="336"/>
                      </a:lnTo>
                      <a:lnTo>
                        <a:pt x="296" y="354"/>
                      </a:lnTo>
                      <a:lnTo>
                        <a:pt x="306" y="380"/>
                      </a:lnTo>
                      <a:lnTo>
                        <a:pt x="275" y="380"/>
                      </a:lnTo>
                      <a:lnTo>
                        <a:pt x="260" y="346"/>
                      </a:lnTo>
                      <a:lnTo>
                        <a:pt x="247" y="316"/>
                      </a:lnTo>
                      <a:lnTo>
                        <a:pt x="232" y="289"/>
                      </a:lnTo>
                      <a:lnTo>
                        <a:pt x="218" y="262"/>
                      </a:lnTo>
                      <a:lnTo>
                        <a:pt x="203" y="238"/>
                      </a:lnTo>
                      <a:lnTo>
                        <a:pt x="188" y="219"/>
                      </a:lnTo>
                      <a:lnTo>
                        <a:pt x="171" y="194"/>
                      </a:lnTo>
                      <a:lnTo>
                        <a:pt x="152" y="169"/>
                      </a:lnTo>
                      <a:lnTo>
                        <a:pt x="129" y="145"/>
                      </a:lnTo>
                      <a:lnTo>
                        <a:pt x="106" y="116"/>
                      </a:lnTo>
                      <a:lnTo>
                        <a:pt x="81" y="93"/>
                      </a:lnTo>
                      <a:lnTo>
                        <a:pt x="55" y="68"/>
                      </a:lnTo>
                      <a:lnTo>
                        <a:pt x="32" y="49"/>
                      </a:lnTo>
                      <a:lnTo>
                        <a:pt x="19" y="32"/>
                      </a:lnTo>
                      <a:lnTo>
                        <a:pt x="0" y="19"/>
                      </a:ln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19" y="4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99" name="Freeform 87"/>
                <p:cNvSpPr>
                  <a:spLocks/>
                </p:cNvSpPr>
                <p:nvPr/>
              </p:nvSpPr>
              <p:spPr bwMode="auto">
                <a:xfrm>
                  <a:off x="5134" y="3777"/>
                  <a:ext cx="78" cy="109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2" y="16"/>
                    </a:cxn>
                    <a:cxn ang="0">
                      <a:pos x="61" y="36"/>
                    </a:cxn>
                    <a:cxn ang="0">
                      <a:pos x="86" y="50"/>
                    </a:cxn>
                    <a:cxn ang="0">
                      <a:pos x="105" y="59"/>
                    </a:cxn>
                    <a:cxn ang="0">
                      <a:pos x="122" y="67"/>
                    </a:cxn>
                    <a:cxn ang="0">
                      <a:pos x="135" y="76"/>
                    </a:cxn>
                    <a:cxn ang="0">
                      <a:pos x="135" y="88"/>
                    </a:cxn>
                    <a:cxn ang="0">
                      <a:pos x="129" y="99"/>
                    </a:cxn>
                    <a:cxn ang="0">
                      <a:pos x="126" y="107"/>
                    </a:cxn>
                    <a:cxn ang="0">
                      <a:pos x="135" y="107"/>
                    </a:cxn>
                    <a:cxn ang="0">
                      <a:pos x="146" y="113"/>
                    </a:cxn>
                    <a:cxn ang="0">
                      <a:pos x="158" y="120"/>
                    </a:cxn>
                    <a:cxn ang="0">
                      <a:pos x="158" y="130"/>
                    </a:cxn>
                    <a:cxn ang="0">
                      <a:pos x="154" y="149"/>
                    </a:cxn>
                    <a:cxn ang="0">
                      <a:pos x="150" y="171"/>
                    </a:cxn>
                    <a:cxn ang="0">
                      <a:pos x="150" y="187"/>
                    </a:cxn>
                    <a:cxn ang="0">
                      <a:pos x="143" y="202"/>
                    </a:cxn>
                    <a:cxn ang="0">
                      <a:pos x="137" y="217"/>
                    </a:cxn>
                    <a:cxn ang="0">
                      <a:pos x="129" y="206"/>
                    </a:cxn>
                    <a:cxn ang="0">
                      <a:pos x="127" y="189"/>
                    </a:cxn>
                    <a:cxn ang="0">
                      <a:pos x="126" y="168"/>
                    </a:cxn>
                    <a:cxn ang="0">
                      <a:pos x="124" y="145"/>
                    </a:cxn>
                    <a:cxn ang="0">
                      <a:pos x="124" y="132"/>
                    </a:cxn>
                    <a:cxn ang="0">
                      <a:pos x="118" y="124"/>
                    </a:cxn>
                    <a:cxn ang="0">
                      <a:pos x="107" y="126"/>
                    </a:cxn>
                    <a:cxn ang="0">
                      <a:pos x="97" y="118"/>
                    </a:cxn>
                    <a:cxn ang="0">
                      <a:pos x="91" y="111"/>
                    </a:cxn>
                    <a:cxn ang="0">
                      <a:pos x="91" y="101"/>
                    </a:cxn>
                    <a:cxn ang="0">
                      <a:pos x="99" y="90"/>
                    </a:cxn>
                    <a:cxn ang="0">
                      <a:pos x="101" y="78"/>
                    </a:cxn>
                    <a:cxn ang="0">
                      <a:pos x="91" y="73"/>
                    </a:cxn>
                    <a:cxn ang="0">
                      <a:pos x="63" y="57"/>
                    </a:cxn>
                    <a:cxn ang="0">
                      <a:pos x="29" y="38"/>
                    </a:cxn>
                    <a:cxn ang="0">
                      <a:pos x="0" y="19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58" h="217">
                      <a:moveTo>
                        <a:pt x="2" y="0"/>
                      </a:moveTo>
                      <a:lnTo>
                        <a:pt x="32" y="16"/>
                      </a:lnTo>
                      <a:lnTo>
                        <a:pt x="61" y="36"/>
                      </a:lnTo>
                      <a:lnTo>
                        <a:pt x="86" y="50"/>
                      </a:lnTo>
                      <a:lnTo>
                        <a:pt x="105" y="59"/>
                      </a:lnTo>
                      <a:lnTo>
                        <a:pt x="122" y="67"/>
                      </a:lnTo>
                      <a:lnTo>
                        <a:pt x="135" y="76"/>
                      </a:lnTo>
                      <a:lnTo>
                        <a:pt x="135" y="88"/>
                      </a:lnTo>
                      <a:lnTo>
                        <a:pt x="129" y="99"/>
                      </a:lnTo>
                      <a:lnTo>
                        <a:pt x="126" y="107"/>
                      </a:lnTo>
                      <a:lnTo>
                        <a:pt x="135" y="107"/>
                      </a:lnTo>
                      <a:lnTo>
                        <a:pt x="146" y="113"/>
                      </a:lnTo>
                      <a:lnTo>
                        <a:pt x="158" y="120"/>
                      </a:lnTo>
                      <a:lnTo>
                        <a:pt x="158" y="130"/>
                      </a:lnTo>
                      <a:lnTo>
                        <a:pt x="154" y="149"/>
                      </a:lnTo>
                      <a:lnTo>
                        <a:pt x="150" y="171"/>
                      </a:lnTo>
                      <a:lnTo>
                        <a:pt x="150" y="187"/>
                      </a:lnTo>
                      <a:lnTo>
                        <a:pt x="143" y="202"/>
                      </a:lnTo>
                      <a:lnTo>
                        <a:pt x="137" y="217"/>
                      </a:lnTo>
                      <a:lnTo>
                        <a:pt x="129" y="206"/>
                      </a:lnTo>
                      <a:lnTo>
                        <a:pt x="127" y="189"/>
                      </a:lnTo>
                      <a:lnTo>
                        <a:pt x="126" y="168"/>
                      </a:lnTo>
                      <a:lnTo>
                        <a:pt x="124" y="145"/>
                      </a:lnTo>
                      <a:lnTo>
                        <a:pt x="124" y="132"/>
                      </a:lnTo>
                      <a:lnTo>
                        <a:pt x="118" y="124"/>
                      </a:lnTo>
                      <a:lnTo>
                        <a:pt x="107" y="126"/>
                      </a:lnTo>
                      <a:lnTo>
                        <a:pt x="97" y="118"/>
                      </a:lnTo>
                      <a:lnTo>
                        <a:pt x="91" y="111"/>
                      </a:lnTo>
                      <a:lnTo>
                        <a:pt x="91" y="101"/>
                      </a:lnTo>
                      <a:lnTo>
                        <a:pt x="99" y="90"/>
                      </a:lnTo>
                      <a:lnTo>
                        <a:pt x="101" y="78"/>
                      </a:lnTo>
                      <a:lnTo>
                        <a:pt x="91" y="73"/>
                      </a:lnTo>
                      <a:lnTo>
                        <a:pt x="63" y="57"/>
                      </a:lnTo>
                      <a:lnTo>
                        <a:pt x="29" y="38"/>
                      </a:lnTo>
                      <a:lnTo>
                        <a:pt x="0" y="19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0" name="Freeform 88"/>
                <p:cNvSpPr>
                  <a:spLocks/>
                </p:cNvSpPr>
                <p:nvPr/>
              </p:nvSpPr>
              <p:spPr bwMode="auto">
                <a:xfrm>
                  <a:off x="5114" y="3800"/>
                  <a:ext cx="51" cy="7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38" y="15"/>
                    </a:cxn>
                    <a:cxn ang="0">
                      <a:pos x="51" y="32"/>
                    </a:cxn>
                    <a:cxn ang="0">
                      <a:pos x="65" y="51"/>
                    </a:cxn>
                    <a:cxn ang="0">
                      <a:pos x="76" y="68"/>
                    </a:cxn>
                    <a:cxn ang="0">
                      <a:pos x="82" y="84"/>
                    </a:cxn>
                    <a:cxn ang="0">
                      <a:pos x="89" y="97"/>
                    </a:cxn>
                    <a:cxn ang="0">
                      <a:pos x="95" y="120"/>
                    </a:cxn>
                    <a:cxn ang="0">
                      <a:pos x="103" y="146"/>
                    </a:cxn>
                    <a:cxn ang="0">
                      <a:pos x="91" y="137"/>
                    </a:cxn>
                    <a:cxn ang="0">
                      <a:pos x="80" y="110"/>
                    </a:cxn>
                    <a:cxn ang="0">
                      <a:pos x="67" y="89"/>
                    </a:cxn>
                    <a:cxn ang="0">
                      <a:pos x="57" y="70"/>
                    </a:cxn>
                    <a:cxn ang="0">
                      <a:pos x="44" y="53"/>
                    </a:cxn>
                    <a:cxn ang="0">
                      <a:pos x="32" y="36"/>
                    </a:cxn>
                    <a:cxn ang="0">
                      <a:pos x="21" y="25"/>
                    </a:cxn>
                    <a:cxn ang="0">
                      <a:pos x="0" y="6"/>
                    </a:cxn>
                    <a:cxn ang="0">
                      <a:pos x="17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03" h="146">
                      <a:moveTo>
                        <a:pt x="17" y="0"/>
                      </a:moveTo>
                      <a:lnTo>
                        <a:pt x="38" y="15"/>
                      </a:lnTo>
                      <a:lnTo>
                        <a:pt x="51" y="32"/>
                      </a:lnTo>
                      <a:lnTo>
                        <a:pt x="65" y="51"/>
                      </a:lnTo>
                      <a:lnTo>
                        <a:pt x="76" y="68"/>
                      </a:lnTo>
                      <a:lnTo>
                        <a:pt x="82" y="84"/>
                      </a:lnTo>
                      <a:lnTo>
                        <a:pt x="89" y="97"/>
                      </a:lnTo>
                      <a:lnTo>
                        <a:pt x="95" y="120"/>
                      </a:lnTo>
                      <a:lnTo>
                        <a:pt x="103" y="146"/>
                      </a:lnTo>
                      <a:lnTo>
                        <a:pt x="91" y="137"/>
                      </a:lnTo>
                      <a:lnTo>
                        <a:pt x="80" y="110"/>
                      </a:lnTo>
                      <a:lnTo>
                        <a:pt x="67" y="89"/>
                      </a:lnTo>
                      <a:lnTo>
                        <a:pt x="57" y="70"/>
                      </a:lnTo>
                      <a:lnTo>
                        <a:pt x="44" y="53"/>
                      </a:lnTo>
                      <a:lnTo>
                        <a:pt x="32" y="36"/>
                      </a:lnTo>
                      <a:lnTo>
                        <a:pt x="21" y="25"/>
                      </a:lnTo>
                      <a:lnTo>
                        <a:pt x="0" y="6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1" name="Freeform 89"/>
                <p:cNvSpPr>
                  <a:spLocks/>
                </p:cNvSpPr>
                <p:nvPr/>
              </p:nvSpPr>
              <p:spPr bwMode="auto">
                <a:xfrm>
                  <a:off x="5073" y="3794"/>
                  <a:ext cx="56" cy="7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8" y="30"/>
                    </a:cxn>
                    <a:cxn ang="0">
                      <a:pos x="10" y="55"/>
                    </a:cxn>
                    <a:cxn ang="0">
                      <a:pos x="4" y="78"/>
                    </a:cxn>
                    <a:cxn ang="0">
                      <a:pos x="0" y="100"/>
                    </a:cxn>
                    <a:cxn ang="0">
                      <a:pos x="0" y="112"/>
                    </a:cxn>
                    <a:cxn ang="0">
                      <a:pos x="8" y="121"/>
                    </a:cxn>
                    <a:cxn ang="0">
                      <a:pos x="16" y="123"/>
                    </a:cxn>
                    <a:cxn ang="0">
                      <a:pos x="23" y="121"/>
                    </a:cxn>
                    <a:cxn ang="0">
                      <a:pos x="31" y="121"/>
                    </a:cxn>
                    <a:cxn ang="0">
                      <a:pos x="38" y="116"/>
                    </a:cxn>
                    <a:cxn ang="0">
                      <a:pos x="37" y="131"/>
                    </a:cxn>
                    <a:cxn ang="0">
                      <a:pos x="38" y="144"/>
                    </a:cxn>
                    <a:cxn ang="0">
                      <a:pos x="44" y="152"/>
                    </a:cxn>
                    <a:cxn ang="0">
                      <a:pos x="50" y="155"/>
                    </a:cxn>
                    <a:cxn ang="0">
                      <a:pos x="59" y="157"/>
                    </a:cxn>
                    <a:cxn ang="0">
                      <a:pos x="67" y="152"/>
                    </a:cxn>
                    <a:cxn ang="0">
                      <a:pos x="78" y="148"/>
                    </a:cxn>
                    <a:cxn ang="0">
                      <a:pos x="90" y="146"/>
                    </a:cxn>
                    <a:cxn ang="0">
                      <a:pos x="97" y="146"/>
                    </a:cxn>
                    <a:cxn ang="0">
                      <a:pos x="109" y="152"/>
                    </a:cxn>
                    <a:cxn ang="0">
                      <a:pos x="113" y="142"/>
                    </a:cxn>
                    <a:cxn ang="0">
                      <a:pos x="101" y="133"/>
                    </a:cxn>
                    <a:cxn ang="0">
                      <a:pos x="86" y="129"/>
                    </a:cxn>
                    <a:cxn ang="0">
                      <a:pos x="75" y="131"/>
                    </a:cxn>
                    <a:cxn ang="0">
                      <a:pos x="65" y="133"/>
                    </a:cxn>
                    <a:cxn ang="0">
                      <a:pos x="67" y="117"/>
                    </a:cxn>
                    <a:cxn ang="0">
                      <a:pos x="65" y="102"/>
                    </a:cxn>
                    <a:cxn ang="0">
                      <a:pos x="61" y="95"/>
                    </a:cxn>
                    <a:cxn ang="0">
                      <a:pos x="54" y="87"/>
                    </a:cxn>
                    <a:cxn ang="0">
                      <a:pos x="42" y="93"/>
                    </a:cxn>
                    <a:cxn ang="0">
                      <a:pos x="31" y="98"/>
                    </a:cxn>
                    <a:cxn ang="0">
                      <a:pos x="23" y="97"/>
                    </a:cxn>
                    <a:cxn ang="0">
                      <a:pos x="29" y="83"/>
                    </a:cxn>
                    <a:cxn ang="0">
                      <a:pos x="35" y="57"/>
                    </a:cxn>
                    <a:cxn ang="0">
                      <a:pos x="40" y="34"/>
                    </a:cxn>
                    <a:cxn ang="0">
                      <a:pos x="50" y="11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13" h="157">
                      <a:moveTo>
                        <a:pt x="23" y="0"/>
                      </a:moveTo>
                      <a:lnTo>
                        <a:pt x="18" y="30"/>
                      </a:lnTo>
                      <a:lnTo>
                        <a:pt x="10" y="55"/>
                      </a:lnTo>
                      <a:lnTo>
                        <a:pt x="4" y="78"/>
                      </a:lnTo>
                      <a:lnTo>
                        <a:pt x="0" y="100"/>
                      </a:lnTo>
                      <a:lnTo>
                        <a:pt x="0" y="112"/>
                      </a:lnTo>
                      <a:lnTo>
                        <a:pt x="8" y="121"/>
                      </a:lnTo>
                      <a:lnTo>
                        <a:pt x="16" y="123"/>
                      </a:lnTo>
                      <a:lnTo>
                        <a:pt x="23" y="121"/>
                      </a:lnTo>
                      <a:lnTo>
                        <a:pt x="31" y="121"/>
                      </a:lnTo>
                      <a:lnTo>
                        <a:pt x="38" y="116"/>
                      </a:lnTo>
                      <a:lnTo>
                        <a:pt x="37" y="131"/>
                      </a:lnTo>
                      <a:lnTo>
                        <a:pt x="38" y="144"/>
                      </a:lnTo>
                      <a:lnTo>
                        <a:pt x="44" y="152"/>
                      </a:lnTo>
                      <a:lnTo>
                        <a:pt x="50" y="155"/>
                      </a:lnTo>
                      <a:lnTo>
                        <a:pt x="59" y="157"/>
                      </a:lnTo>
                      <a:lnTo>
                        <a:pt x="67" y="152"/>
                      </a:lnTo>
                      <a:lnTo>
                        <a:pt x="78" y="148"/>
                      </a:lnTo>
                      <a:lnTo>
                        <a:pt x="90" y="146"/>
                      </a:lnTo>
                      <a:lnTo>
                        <a:pt x="97" y="146"/>
                      </a:lnTo>
                      <a:lnTo>
                        <a:pt x="109" y="152"/>
                      </a:lnTo>
                      <a:lnTo>
                        <a:pt x="113" y="142"/>
                      </a:lnTo>
                      <a:lnTo>
                        <a:pt x="101" y="133"/>
                      </a:lnTo>
                      <a:lnTo>
                        <a:pt x="86" y="129"/>
                      </a:lnTo>
                      <a:lnTo>
                        <a:pt x="75" y="131"/>
                      </a:lnTo>
                      <a:lnTo>
                        <a:pt x="65" y="133"/>
                      </a:lnTo>
                      <a:lnTo>
                        <a:pt x="67" y="117"/>
                      </a:lnTo>
                      <a:lnTo>
                        <a:pt x="65" y="102"/>
                      </a:lnTo>
                      <a:lnTo>
                        <a:pt x="61" y="95"/>
                      </a:lnTo>
                      <a:lnTo>
                        <a:pt x="54" y="87"/>
                      </a:lnTo>
                      <a:lnTo>
                        <a:pt x="42" y="93"/>
                      </a:lnTo>
                      <a:lnTo>
                        <a:pt x="31" y="98"/>
                      </a:lnTo>
                      <a:lnTo>
                        <a:pt x="23" y="97"/>
                      </a:lnTo>
                      <a:lnTo>
                        <a:pt x="29" y="83"/>
                      </a:lnTo>
                      <a:lnTo>
                        <a:pt x="35" y="57"/>
                      </a:lnTo>
                      <a:lnTo>
                        <a:pt x="40" y="34"/>
                      </a:lnTo>
                      <a:lnTo>
                        <a:pt x="50" y="11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2" name="Freeform 90"/>
                <p:cNvSpPr>
                  <a:spLocks/>
                </p:cNvSpPr>
                <p:nvPr/>
              </p:nvSpPr>
              <p:spPr bwMode="auto">
                <a:xfrm>
                  <a:off x="4927" y="3808"/>
                  <a:ext cx="560" cy="154"/>
                </a:xfrm>
                <a:custGeom>
                  <a:avLst/>
                  <a:gdLst/>
                  <a:ahLst/>
                  <a:cxnLst>
                    <a:cxn ang="0">
                      <a:pos x="885" y="23"/>
                    </a:cxn>
                    <a:cxn ang="0">
                      <a:pos x="876" y="61"/>
                    </a:cxn>
                    <a:cxn ang="0">
                      <a:pos x="862" y="90"/>
                    </a:cxn>
                    <a:cxn ang="0">
                      <a:pos x="866" y="118"/>
                    </a:cxn>
                    <a:cxn ang="0">
                      <a:pos x="880" y="160"/>
                    </a:cxn>
                    <a:cxn ang="0">
                      <a:pos x="897" y="196"/>
                    </a:cxn>
                    <a:cxn ang="0">
                      <a:pos x="912" y="230"/>
                    </a:cxn>
                    <a:cxn ang="0">
                      <a:pos x="921" y="261"/>
                    </a:cxn>
                    <a:cxn ang="0">
                      <a:pos x="910" y="272"/>
                    </a:cxn>
                    <a:cxn ang="0">
                      <a:pos x="870" y="280"/>
                    </a:cxn>
                    <a:cxn ang="0">
                      <a:pos x="826" y="272"/>
                    </a:cxn>
                    <a:cxn ang="0">
                      <a:pos x="764" y="270"/>
                    </a:cxn>
                    <a:cxn ang="0">
                      <a:pos x="680" y="272"/>
                    </a:cxn>
                    <a:cxn ang="0">
                      <a:pos x="572" y="274"/>
                    </a:cxn>
                    <a:cxn ang="0">
                      <a:pos x="452" y="285"/>
                    </a:cxn>
                    <a:cxn ang="0">
                      <a:pos x="391" y="282"/>
                    </a:cxn>
                    <a:cxn ang="0">
                      <a:pos x="344" y="272"/>
                    </a:cxn>
                    <a:cxn ang="0">
                      <a:pos x="313" y="274"/>
                    </a:cxn>
                    <a:cxn ang="0">
                      <a:pos x="262" y="278"/>
                    </a:cxn>
                    <a:cxn ang="0">
                      <a:pos x="173" y="276"/>
                    </a:cxn>
                    <a:cxn ang="0">
                      <a:pos x="83" y="264"/>
                    </a:cxn>
                    <a:cxn ang="0">
                      <a:pos x="28" y="251"/>
                    </a:cxn>
                    <a:cxn ang="0">
                      <a:pos x="0" y="251"/>
                    </a:cxn>
                    <a:cxn ang="0">
                      <a:pos x="13" y="268"/>
                    </a:cxn>
                    <a:cxn ang="0">
                      <a:pos x="83" y="285"/>
                    </a:cxn>
                    <a:cxn ang="0">
                      <a:pos x="154" y="297"/>
                    </a:cxn>
                    <a:cxn ang="0">
                      <a:pos x="213" y="304"/>
                    </a:cxn>
                    <a:cxn ang="0">
                      <a:pos x="277" y="302"/>
                    </a:cxn>
                    <a:cxn ang="0">
                      <a:pos x="327" y="295"/>
                    </a:cxn>
                    <a:cxn ang="0">
                      <a:pos x="385" y="302"/>
                    </a:cxn>
                    <a:cxn ang="0">
                      <a:pos x="463" y="308"/>
                    </a:cxn>
                    <a:cxn ang="0">
                      <a:pos x="534" y="302"/>
                    </a:cxn>
                    <a:cxn ang="0">
                      <a:pos x="634" y="299"/>
                    </a:cxn>
                    <a:cxn ang="0">
                      <a:pos x="697" y="299"/>
                    </a:cxn>
                    <a:cxn ang="0">
                      <a:pos x="756" y="299"/>
                    </a:cxn>
                    <a:cxn ang="0">
                      <a:pos x="779" y="308"/>
                    </a:cxn>
                    <a:cxn ang="0">
                      <a:pos x="821" y="304"/>
                    </a:cxn>
                    <a:cxn ang="0">
                      <a:pos x="897" y="302"/>
                    </a:cxn>
                    <a:cxn ang="0">
                      <a:pos x="971" y="301"/>
                    </a:cxn>
                    <a:cxn ang="0">
                      <a:pos x="1045" y="295"/>
                    </a:cxn>
                    <a:cxn ang="0">
                      <a:pos x="1089" y="285"/>
                    </a:cxn>
                    <a:cxn ang="0">
                      <a:pos x="1113" y="283"/>
                    </a:cxn>
                    <a:cxn ang="0">
                      <a:pos x="1111" y="268"/>
                    </a:cxn>
                    <a:cxn ang="0">
                      <a:pos x="1062" y="261"/>
                    </a:cxn>
                    <a:cxn ang="0">
                      <a:pos x="1007" y="253"/>
                    </a:cxn>
                    <a:cxn ang="0">
                      <a:pos x="959" y="247"/>
                    </a:cxn>
                    <a:cxn ang="0">
                      <a:pos x="942" y="234"/>
                    </a:cxn>
                    <a:cxn ang="0">
                      <a:pos x="920" y="188"/>
                    </a:cxn>
                    <a:cxn ang="0">
                      <a:pos x="902" y="150"/>
                    </a:cxn>
                    <a:cxn ang="0">
                      <a:pos x="897" y="110"/>
                    </a:cxn>
                    <a:cxn ang="0">
                      <a:pos x="902" y="67"/>
                    </a:cxn>
                    <a:cxn ang="0">
                      <a:pos x="910" y="23"/>
                    </a:cxn>
                    <a:cxn ang="0">
                      <a:pos x="899" y="0"/>
                    </a:cxn>
                    <a:cxn ang="0">
                      <a:pos x="885" y="8"/>
                    </a:cxn>
                  </a:cxnLst>
                  <a:rect l="0" t="0" r="r" b="b"/>
                  <a:pathLst>
                    <a:path w="1119" h="308">
                      <a:moveTo>
                        <a:pt x="885" y="8"/>
                      </a:moveTo>
                      <a:lnTo>
                        <a:pt x="885" y="23"/>
                      </a:lnTo>
                      <a:lnTo>
                        <a:pt x="881" y="44"/>
                      </a:lnTo>
                      <a:lnTo>
                        <a:pt x="876" y="61"/>
                      </a:lnTo>
                      <a:lnTo>
                        <a:pt x="870" y="74"/>
                      </a:lnTo>
                      <a:lnTo>
                        <a:pt x="862" y="90"/>
                      </a:lnTo>
                      <a:lnTo>
                        <a:pt x="862" y="101"/>
                      </a:lnTo>
                      <a:lnTo>
                        <a:pt x="866" y="118"/>
                      </a:lnTo>
                      <a:lnTo>
                        <a:pt x="874" y="139"/>
                      </a:lnTo>
                      <a:lnTo>
                        <a:pt x="880" y="160"/>
                      </a:lnTo>
                      <a:lnTo>
                        <a:pt x="889" y="179"/>
                      </a:lnTo>
                      <a:lnTo>
                        <a:pt x="897" y="196"/>
                      </a:lnTo>
                      <a:lnTo>
                        <a:pt x="906" y="213"/>
                      </a:lnTo>
                      <a:lnTo>
                        <a:pt x="912" y="230"/>
                      </a:lnTo>
                      <a:lnTo>
                        <a:pt x="920" y="249"/>
                      </a:lnTo>
                      <a:lnTo>
                        <a:pt x="921" y="261"/>
                      </a:lnTo>
                      <a:lnTo>
                        <a:pt x="921" y="268"/>
                      </a:lnTo>
                      <a:lnTo>
                        <a:pt x="910" y="272"/>
                      </a:lnTo>
                      <a:lnTo>
                        <a:pt x="887" y="276"/>
                      </a:lnTo>
                      <a:lnTo>
                        <a:pt x="870" y="280"/>
                      </a:lnTo>
                      <a:lnTo>
                        <a:pt x="843" y="274"/>
                      </a:lnTo>
                      <a:lnTo>
                        <a:pt x="826" y="272"/>
                      </a:lnTo>
                      <a:lnTo>
                        <a:pt x="796" y="272"/>
                      </a:lnTo>
                      <a:lnTo>
                        <a:pt x="764" y="270"/>
                      </a:lnTo>
                      <a:lnTo>
                        <a:pt x="728" y="272"/>
                      </a:lnTo>
                      <a:lnTo>
                        <a:pt x="680" y="272"/>
                      </a:lnTo>
                      <a:lnTo>
                        <a:pt x="650" y="272"/>
                      </a:lnTo>
                      <a:lnTo>
                        <a:pt x="572" y="274"/>
                      </a:lnTo>
                      <a:lnTo>
                        <a:pt x="517" y="276"/>
                      </a:lnTo>
                      <a:lnTo>
                        <a:pt x="452" y="285"/>
                      </a:lnTo>
                      <a:lnTo>
                        <a:pt x="427" y="282"/>
                      </a:lnTo>
                      <a:lnTo>
                        <a:pt x="391" y="282"/>
                      </a:lnTo>
                      <a:lnTo>
                        <a:pt x="365" y="280"/>
                      </a:lnTo>
                      <a:lnTo>
                        <a:pt x="344" y="272"/>
                      </a:lnTo>
                      <a:lnTo>
                        <a:pt x="332" y="268"/>
                      </a:lnTo>
                      <a:lnTo>
                        <a:pt x="313" y="274"/>
                      </a:lnTo>
                      <a:lnTo>
                        <a:pt x="289" y="276"/>
                      </a:lnTo>
                      <a:lnTo>
                        <a:pt x="262" y="278"/>
                      </a:lnTo>
                      <a:lnTo>
                        <a:pt x="213" y="282"/>
                      </a:lnTo>
                      <a:lnTo>
                        <a:pt x="173" y="276"/>
                      </a:lnTo>
                      <a:lnTo>
                        <a:pt x="119" y="270"/>
                      </a:lnTo>
                      <a:lnTo>
                        <a:pt x="83" y="264"/>
                      </a:lnTo>
                      <a:lnTo>
                        <a:pt x="53" y="261"/>
                      </a:lnTo>
                      <a:lnTo>
                        <a:pt x="28" y="251"/>
                      </a:lnTo>
                      <a:lnTo>
                        <a:pt x="7" y="243"/>
                      </a:lnTo>
                      <a:lnTo>
                        <a:pt x="0" y="251"/>
                      </a:lnTo>
                      <a:lnTo>
                        <a:pt x="2" y="261"/>
                      </a:lnTo>
                      <a:lnTo>
                        <a:pt x="13" y="268"/>
                      </a:lnTo>
                      <a:lnTo>
                        <a:pt x="41" y="278"/>
                      </a:lnTo>
                      <a:lnTo>
                        <a:pt x="83" y="285"/>
                      </a:lnTo>
                      <a:lnTo>
                        <a:pt x="119" y="291"/>
                      </a:lnTo>
                      <a:lnTo>
                        <a:pt x="154" y="297"/>
                      </a:lnTo>
                      <a:lnTo>
                        <a:pt x="180" y="301"/>
                      </a:lnTo>
                      <a:lnTo>
                        <a:pt x="213" y="304"/>
                      </a:lnTo>
                      <a:lnTo>
                        <a:pt x="247" y="304"/>
                      </a:lnTo>
                      <a:lnTo>
                        <a:pt x="277" y="302"/>
                      </a:lnTo>
                      <a:lnTo>
                        <a:pt x="306" y="297"/>
                      </a:lnTo>
                      <a:lnTo>
                        <a:pt x="327" y="295"/>
                      </a:lnTo>
                      <a:lnTo>
                        <a:pt x="349" y="297"/>
                      </a:lnTo>
                      <a:lnTo>
                        <a:pt x="385" y="302"/>
                      </a:lnTo>
                      <a:lnTo>
                        <a:pt x="425" y="304"/>
                      </a:lnTo>
                      <a:lnTo>
                        <a:pt x="463" y="308"/>
                      </a:lnTo>
                      <a:lnTo>
                        <a:pt x="496" y="304"/>
                      </a:lnTo>
                      <a:lnTo>
                        <a:pt x="534" y="302"/>
                      </a:lnTo>
                      <a:lnTo>
                        <a:pt x="570" y="299"/>
                      </a:lnTo>
                      <a:lnTo>
                        <a:pt x="634" y="299"/>
                      </a:lnTo>
                      <a:lnTo>
                        <a:pt x="672" y="297"/>
                      </a:lnTo>
                      <a:lnTo>
                        <a:pt x="697" y="299"/>
                      </a:lnTo>
                      <a:lnTo>
                        <a:pt x="729" y="299"/>
                      </a:lnTo>
                      <a:lnTo>
                        <a:pt x="756" y="299"/>
                      </a:lnTo>
                      <a:lnTo>
                        <a:pt x="769" y="299"/>
                      </a:lnTo>
                      <a:lnTo>
                        <a:pt x="779" y="308"/>
                      </a:lnTo>
                      <a:lnTo>
                        <a:pt x="792" y="302"/>
                      </a:lnTo>
                      <a:lnTo>
                        <a:pt x="821" y="304"/>
                      </a:lnTo>
                      <a:lnTo>
                        <a:pt x="859" y="304"/>
                      </a:lnTo>
                      <a:lnTo>
                        <a:pt x="897" y="302"/>
                      </a:lnTo>
                      <a:lnTo>
                        <a:pt x="935" y="302"/>
                      </a:lnTo>
                      <a:lnTo>
                        <a:pt x="971" y="301"/>
                      </a:lnTo>
                      <a:lnTo>
                        <a:pt x="1013" y="297"/>
                      </a:lnTo>
                      <a:lnTo>
                        <a:pt x="1045" y="295"/>
                      </a:lnTo>
                      <a:lnTo>
                        <a:pt x="1068" y="289"/>
                      </a:lnTo>
                      <a:lnTo>
                        <a:pt x="1089" y="285"/>
                      </a:lnTo>
                      <a:lnTo>
                        <a:pt x="1100" y="291"/>
                      </a:lnTo>
                      <a:lnTo>
                        <a:pt x="1113" y="283"/>
                      </a:lnTo>
                      <a:lnTo>
                        <a:pt x="1119" y="276"/>
                      </a:lnTo>
                      <a:lnTo>
                        <a:pt x="1111" y="268"/>
                      </a:lnTo>
                      <a:lnTo>
                        <a:pt x="1094" y="263"/>
                      </a:lnTo>
                      <a:lnTo>
                        <a:pt x="1062" y="261"/>
                      </a:lnTo>
                      <a:lnTo>
                        <a:pt x="1035" y="257"/>
                      </a:lnTo>
                      <a:lnTo>
                        <a:pt x="1007" y="253"/>
                      </a:lnTo>
                      <a:lnTo>
                        <a:pt x="986" y="249"/>
                      </a:lnTo>
                      <a:lnTo>
                        <a:pt x="959" y="247"/>
                      </a:lnTo>
                      <a:lnTo>
                        <a:pt x="950" y="243"/>
                      </a:lnTo>
                      <a:lnTo>
                        <a:pt x="942" y="234"/>
                      </a:lnTo>
                      <a:lnTo>
                        <a:pt x="929" y="209"/>
                      </a:lnTo>
                      <a:lnTo>
                        <a:pt x="920" y="188"/>
                      </a:lnTo>
                      <a:lnTo>
                        <a:pt x="910" y="169"/>
                      </a:lnTo>
                      <a:lnTo>
                        <a:pt x="902" y="150"/>
                      </a:lnTo>
                      <a:lnTo>
                        <a:pt x="899" y="131"/>
                      </a:lnTo>
                      <a:lnTo>
                        <a:pt x="897" y="110"/>
                      </a:lnTo>
                      <a:lnTo>
                        <a:pt x="897" y="90"/>
                      </a:lnTo>
                      <a:lnTo>
                        <a:pt x="902" y="67"/>
                      </a:lnTo>
                      <a:lnTo>
                        <a:pt x="906" y="46"/>
                      </a:lnTo>
                      <a:lnTo>
                        <a:pt x="910" y="23"/>
                      </a:lnTo>
                      <a:lnTo>
                        <a:pt x="908" y="8"/>
                      </a:lnTo>
                      <a:lnTo>
                        <a:pt x="899" y="0"/>
                      </a:lnTo>
                      <a:lnTo>
                        <a:pt x="885" y="8"/>
                      </a:lnTo>
                      <a:lnTo>
                        <a:pt x="88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3" name="Freeform 91"/>
                <p:cNvSpPr>
                  <a:spLocks/>
                </p:cNvSpPr>
                <p:nvPr/>
              </p:nvSpPr>
              <p:spPr bwMode="auto">
                <a:xfrm>
                  <a:off x="5119" y="3862"/>
                  <a:ext cx="81" cy="62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7" y="32"/>
                    </a:cxn>
                    <a:cxn ang="0">
                      <a:pos x="15" y="41"/>
                    </a:cxn>
                    <a:cxn ang="0">
                      <a:pos x="20" y="55"/>
                    </a:cxn>
                    <a:cxn ang="0">
                      <a:pos x="26" y="64"/>
                    </a:cxn>
                    <a:cxn ang="0">
                      <a:pos x="36" y="70"/>
                    </a:cxn>
                    <a:cxn ang="0">
                      <a:pos x="47" y="70"/>
                    </a:cxn>
                    <a:cxn ang="0">
                      <a:pos x="58" y="66"/>
                    </a:cxn>
                    <a:cxn ang="0">
                      <a:pos x="68" y="62"/>
                    </a:cxn>
                    <a:cxn ang="0">
                      <a:pos x="77" y="70"/>
                    </a:cxn>
                    <a:cxn ang="0">
                      <a:pos x="83" y="81"/>
                    </a:cxn>
                    <a:cxn ang="0">
                      <a:pos x="91" y="93"/>
                    </a:cxn>
                    <a:cxn ang="0">
                      <a:pos x="98" y="106"/>
                    </a:cxn>
                    <a:cxn ang="0">
                      <a:pos x="106" y="115"/>
                    </a:cxn>
                    <a:cxn ang="0">
                      <a:pos x="115" y="121"/>
                    </a:cxn>
                    <a:cxn ang="0">
                      <a:pos x="127" y="125"/>
                    </a:cxn>
                    <a:cxn ang="0">
                      <a:pos x="136" y="121"/>
                    </a:cxn>
                    <a:cxn ang="0">
                      <a:pos x="142" y="110"/>
                    </a:cxn>
                    <a:cxn ang="0">
                      <a:pos x="150" y="93"/>
                    </a:cxn>
                    <a:cxn ang="0">
                      <a:pos x="154" y="76"/>
                    </a:cxn>
                    <a:cxn ang="0">
                      <a:pos x="155" y="55"/>
                    </a:cxn>
                    <a:cxn ang="0">
                      <a:pos x="157" y="38"/>
                    </a:cxn>
                    <a:cxn ang="0">
                      <a:pos x="161" y="19"/>
                    </a:cxn>
                    <a:cxn ang="0">
                      <a:pos x="157" y="0"/>
                    </a:cxn>
                    <a:cxn ang="0">
                      <a:pos x="150" y="7"/>
                    </a:cxn>
                    <a:cxn ang="0">
                      <a:pos x="142" y="19"/>
                    </a:cxn>
                    <a:cxn ang="0">
                      <a:pos x="140" y="32"/>
                    </a:cxn>
                    <a:cxn ang="0">
                      <a:pos x="135" y="49"/>
                    </a:cxn>
                    <a:cxn ang="0">
                      <a:pos x="129" y="66"/>
                    </a:cxn>
                    <a:cxn ang="0">
                      <a:pos x="127" y="81"/>
                    </a:cxn>
                    <a:cxn ang="0">
                      <a:pos x="125" y="91"/>
                    </a:cxn>
                    <a:cxn ang="0">
                      <a:pos x="115" y="87"/>
                    </a:cxn>
                    <a:cxn ang="0">
                      <a:pos x="108" y="72"/>
                    </a:cxn>
                    <a:cxn ang="0">
                      <a:pos x="98" y="57"/>
                    </a:cxn>
                    <a:cxn ang="0">
                      <a:pos x="85" y="47"/>
                    </a:cxn>
                    <a:cxn ang="0">
                      <a:pos x="76" y="43"/>
                    </a:cxn>
                    <a:cxn ang="0">
                      <a:pos x="62" y="41"/>
                    </a:cxn>
                    <a:cxn ang="0">
                      <a:pos x="53" y="47"/>
                    </a:cxn>
                    <a:cxn ang="0">
                      <a:pos x="43" y="43"/>
                    </a:cxn>
                    <a:cxn ang="0">
                      <a:pos x="38" y="32"/>
                    </a:cxn>
                    <a:cxn ang="0">
                      <a:pos x="26" y="19"/>
                    </a:cxn>
                    <a:cxn ang="0">
                      <a:pos x="11" y="11"/>
                    </a:cxn>
                    <a:cxn ang="0">
                      <a:pos x="3" y="7"/>
                    </a:cxn>
                    <a:cxn ang="0">
                      <a:pos x="0" y="2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161" h="125">
                      <a:moveTo>
                        <a:pt x="0" y="20"/>
                      </a:moveTo>
                      <a:lnTo>
                        <a:pt x="7" y="32"/>
                      </a:lnTo>
                      <a:lnTo>
                        <a:pt x="15" y="41"/>
                      </a:lnTo>
                      <a:lnTo>
                        <a:pt x="20" y="55"/>
                      </a:lnTo>
                      <a:lnTo>
                        <a:pt x="26" y="64"/>
                      </a:lnTo>
                      <a:lnTo>
                        <a:pt x="36" y="70"/>
                      </a:lnTo>
                      <a:lnTo>
                        <a:pt x="47" y="70"/>
                      </a:lnTo>
                      <a:lnTo>
                        <a:pt x="58" y="66"/>
                      </a:lnTo>
                      <a:lnTo>
                        <a:pt x="68" y="62"/>
                      </a:lnTo>
                      <a:lnTo>
                        <a:pt x="77" y="70"/>
                      </a:lnTo>
                      <a:lnTo>
                        <a:pt x="83" y="81"/>
                      </a:lnTo>
                      <a:lnTo>
                        <a:pt x="91" y="93"/>
                      </a:lnTo>
                      <a:lnTo>
                        <a:pt x="98" y="106"/>
                      </a:lnTo>
                      <a:lnTo>
                        <a:pt x="106" y="115"/>
                      </a:lnTo>
                      <a:lnTo>
                        <a:pt x="115" y="121"/>
                      </a:lnTo>
                      <a:lnTo>
                        <a:pt x="127" y="125"/>
                      </a:lnTo>
                      <a:lnTo>
                        <a:pt x="136" y="121"/>
                      </a:lnTo>
                      <a:lnTo>
                        <a:pt x="142" y="110"/>
                      </a:lnTo>
                      <a:lnTo>
                        <a:pt x="150" y="93"/>
                      </a:lnTo>
                      <a:lnTo>
                        <a:pt x="154" y="76"/>
                      </a:lnTo>
                      <a:lnTo>
                        <a:pt x="155" y="55"/>
                      </a:lnTo>
                      <a:lnTo>
                        <a:pt x="157" y="38"/>
                      </a:lnTo>
                      <a:lnTo>
                        <a:pt x="161" y="19"/>
                      </a:lnTo>
                      <a:lnTo>
                        <a:pt x="157" y="0"/>
                      </a:lnTo>
                      <a:lnTo>
                        <a:pt x="150" y="7"/>
                      </a:lnTo>
                      <a:lnTo>
                        <a:pt x="142" y="19"/>
                      </a:lnTo>
                      <a:lnTo>
                        <a:pt x="140" y="32"/>
                      </a:lnTo>
                      <a:lnTo>
                        <a:pt x="135" y="49"/>
                      </a:lnTo>
                      <a:lnTo>
                        <a:pt x="129" y="66"/>
                      </a:lnTo>
                      <a:lnTo>
                        <a:pt x="127" y="81"/>
                      </a:lnTo>
                      <a:lnTo>
                        <a:pt x="125" y="91"/>
                      </a:lnTo>
                      <a:lnTo>
                        <a:pt x="115" y="87"/>
                      </a:lnTo>
                      <a:lnTo>
                        <a:pt x="108" y="72"/>
                      </a:lnTo>
                      <a:lnTo>
                        <a:pt x="98" y="57"/>
                      </a:lnTo>
                      <a:lnTo>
                        <a:pt x="85" y="47"/>
                      </a:lnTo>
                      <a:lnTo>
                        <a:pt x="76" y="43"/>
                      </a:lnTo>
                      <a:lnTo>
                        <a:pt x="62" y="41"/>
                      </a:lnTo>
                      <a:lnTo>
                        <a:pt x="53" y="47"/>
                      </a:lnTo>
                      <a:lnTo>
                        <a:pt x="43" y="43"/>
                      </a:lnTo>
                      <a:lnTo>
                        <a:pt x="38" y="32"/>
                      </a:lnTo>
                      <a:lnTo>
                        <a:pt x="26" y="19"/>
                      </a:lnTo>
                      <a:lnTo>
                        <a:pt x="11" y="11"/>
                      </a:lnTo>
                      <a:lnTo>
                        <a:pt x="3" y="7"/>
                      </a:lnTo>
                      <a:lnTo>
                        <a:pt x="0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4" name="Freeform 92"/>
                <p:cNvSpPr>
                  <a:spLocks/>
                </p:cNvSpPr>
                <p:nvPr/>
              </p:nvSpPr>
              <p:spPr bwMode="auto">
                <a:xfrm>
                  <a:off x="5326" y="3820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36" y="2"/>
                    </a:cxn>
                    <a:cxn ang="0">
                      <a:pos x="25" y="0"/>
                    </a:cxn>
                    <a:cxn ang="0">
                      <a:pos x="15" y="6"/>
                    </a:cxn>
                    <a:cxn ang="0">
                      <a:pos x="6" y="13"/>
                    </a:cxn>
                    <a:cxn ang="0">
                      <a:pos x="0" y="23"/>
                    </a:cxn>
                    <a:cxn ang="0">
                      <a:pos x="0" y="32"/>
                    </a:cxn>
                    <a:cxn ang="0">
                      <a:pos x="7" y="42"/>
                    </a:cxn>
                    <a:cxn ang="0">
                      <a:pos x="21" y="49"/>
                    </a:cxn>
                    <a:cxn ang="0">
                      <a:pos x="30" y="53"/>
                    </a:cxn>
                    <a:cxn ang="0">
                      <a:pos x="42" y="53"/>
                    </a:cxn>
                    <a:cxn ang="0">
                      <a:pos x="47" y="44"/>
                    </a:cxn>
                    <a:cxn ang="0">
                      <a:pos x="47" y="34"/>
                    </a:cxn>
                    <a:cxn ang="0">
                      <a:pos x="49" y="27"/>
                    </a:cxn>
                    <a:cxn ang="0">
                      <a:pos x="40" y="19"/>
                    </a:cxn>
                    <a:cxn ang="0">
                      <a:pos x="30" y="19"/>
                    </a:cxn>
                    <a:cxn ang="0">
                      <a:pos x="28" y="28"/>
                    </a:cxn>
                    <a:cxn ang="0">
                      <a:pos x="21" y="34"/>
                    </a:cxn>
                    <a:cxn ang="0">
                      <a:pos x="17" y="23"/>
                    </a:cxn>
                    <a:cxn ang="0">
                      <a:pos x="23" y="17"/>
                    </a:cxn>
                    <a:cxn ang="0">
                      <a:pos x="28" y="11"/>
                    </a:cxn>
                    <a:cxn ang="0">
                      <a:pos x="36" y="11"/>
                    </a:cxn>
                    <a:cxn ang="0">
                      <a:pos x="36" y="2"/>
                    </a:cxn>
                    <a:cxn ang="0">
                      <a:pos x="36" y="2"/>
                    </a:cxn>
                  </a:cxnLst>
                  <a:rect l="0" t="0" r="r" b="b"/>
                  <a:pathLst>
                    <a:path w="49" h="53">
                      <a:moveTo>
                        <a:pt x="36" y="2"/>
                      </a:moveTo>
                      <a:lnTo>
                        <a:pt x="25" y="0"/>
                      </a:lnTo>
                      <a:lnTo>
                        <a:pt x="15" y="6"/>
                      </a:lnTo>
                      <a:lnTo>
                        <a:pt x="6" y="13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7" y="42"/>
                      </a:lnTo>
                      <a:lnTo>
                        <a:pt x="21" y="49"/>
                      </a:lnTo>
                      <a:lnTo>
                        <a:pt x="30" y="53"/>
                      </a:lnTo>
                      <a:lnTo>
                        <a:pt x="42" y="53"/>
                      </a:lnTo>
                      <a:lnTo>
                        <a:pt x="47" y="44"/>
                      </a:lnTo>
                      <a:lnTo>
                        <a:pt x="47" y="34"/>
                      </a:lnTo>
                      <a:lnTo>
                        <a:pt x="49" y="27"/>
                      </a:lnTo>
                      <a:lnTo>
                        <a:pt x="40" y="19"/>
                      </a:lnTo>
                      <a:lnTo>
                        <a:pt x="30" y="19"/>
                      </a:lnTo>
                      <a:lnTo>
                        <a:pt x="28" y="28"/>
                      </a:lnTo>
                      <a:lnTo>
                        <a:pt x="21" y="34"/>
                      </a:lnTo>
                      <a:lnTo>
                        <a:pt x="17" y="23"/>
                      </a:lnTo>
                      <a:lnTo>
                        <a:pt x="23" y="17"/>
                      </a:lnTo>
                      <a:lnTo>
                        <a:pt x="28" y="11"/>
                      </a:lnTo>
                      <a:lnTo>
                        <a:pt x="36" y="11"/>
                      </a:lnTo>
                      <a:lnTo>
                        <a:pt x="36" y="2"/>
                      </a:lnTo>
                      <a:lnTo>
                        <a:pt x="3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5" name="Freeform 93"/>
                <p:cNvSpPr>
                  <a:spLocks/>
                </p:cNvSpPr>
                <p:nvPr/>
              </p:nvSpPr>
              <p:spPr bwMode="auto">
                <a:xfrm>
                  <a:off x="5153" y="3891"/>
                  <a:ext cx="1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6" y="29"/>
                    </a:cxn>
                    <a:cxn ang="0">
                      <a:pos x="15" y="46"/>
                    </a:cxn>
                    <a:cxn ang="0">
                      <a:pos x="21" y="59"/>
                    </a:cxn>
                    <a:cxn ang="0">
                      <a:pos x="27" y="71"/>
                    </a:cxn>
                    <a:cxn ang="0">
                      <a:pos x="32" y="75"/>
                    </a:cxn>
                    <a:cxn ang="0">
                      <a:pos x="34" y="69"/>
                    </a:cxn>
                    <a:cxn ang="0">
                      <a:pos x="32" y="59"/>
                    </a:cxn>
                    <a:cxn ang="0">
                      <a:pos x="32" y="42"/>
                    </a:cxn>
                    <a:cxn ang="0">
                      <a:pos x="15" y="8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75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6" y="29"/>
                      </a:lnTo>
                      <a:lnTo>
                        <a:pt x="15" y="46"/>
                      </a:lnTo>
                      <a:lnTo>
                        <a:pt x="21" y="59"/>
                      </a:lnTo>
                      <a:lnTo>
                        <a:pt x="27" y="71"/>
                      </a:lnTo>
                      <a:lnTo>
                        <a:pt x="32" y="75"/>
                      </a:lnTo>
                      <a:lnTo>
                        <a:pt x="34" y="69"/>
                      </a:lnTo>
                      <a:lnTo>
                        <a:pt x="32" y="59"/>
                      </a:lnTo>
                      <a:lnTo>
                        <a:pt x="32" y="42"/>
                      </a:lnTo>
                      <a:lnTo>
                        <a:pt x="15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6" name="Freeform 94"/>
                <p:cNvSpPr>
                  <a:spLocks/>
                </p:cNvSpPr>
                <p:nvPr/>
              </p:nvSpPr>
              <p:spPr bwMode="auto">
                <a:xfrm>
                  <a:off x="5252" y="3722"/>
                  <a:ext cx="128" cy="87"/>
                </a:xfrm>
                <a:custGeom>
                  <a:avLst/>
                  <a:gdLst/>
                  <a:ahLst/>
                  <a:cxnLst>
                    <a:cxn ang="0">
                      <a:pos x="15" y="118"/>
                    </a:cxn>
                    <a:cxn ang="0">
                      <a:pos x="41" y="131"/>
                    </a:cxn>
                    <a:cxn ang="0">
                      <a:pos x="66" y="145"/>
                    </a:cxn>
                    <a:cxn ang="0">
                      <a:pos x="97" y="156"/>
                    </a:cxn>
                    <a:cxn ang="0">
                      <a:pos x="127" y="166"/>
                    </a:cxn>
                    <a:cxn ang="0">
                      <a:pos x="161" y="171"/>
                    </a:cxn>
                    <a:cxn ang="0">
                      <a:pos x="184" y="173"/>
                    </a:cxn>
                    <a:cxn ang="0">
                      <a:pos x="207" y="173"/>
                    </a:cxn>
                    <a:cxn ang="0">
                      <a:pos x="224" y="169"/>
                    </a:cxn>
                    <a:cxn ang="0">
                      <a:pos x="243" y="167"/>
                    </a:cxn>
                    <a:cxn ang="0">
                      <a:pos x="254" y="162"/>
                    </a:cxn>
                    <a:cxn ang="0">
                      <a:pos x="252" y="150"/>
                    </a:cxn>
                    <a:cxn ang="0">
                      <a:pos x="243" y="146"/>
                    </a:cxn>
                    <a:cxn ang="0">
                      <a:pos x="216" y="137"/>
                    </a:cxn>
                    <a:cxn ang="0">
                      <a:pos x="197" y="129"/>
                    </a:cxn>
                    <a:cxn ang="0">
                      <a:pos x="176" y="120"/>
                    </a:cxn>
                    <a:cxn ang="0">
                      <a:pos x="161" y="110"/>
                    </a:cxn>
                    <a:cxn ang="0">
                      <a:pos x="148" y="103"/>
                    </a:cxn>
                    <a:cxn ang="0">
                      <a:pos x="142" y="91"/>
                    </a:cxn>
                    <a:cxn ang="0">
                      <a:pos x="133" y="67"/>
                    </a:cxn>
                    <a:cxn ang="0">
                      <a:pos x="127" y="38"/>
                    </a:cxn>
                    <a:cxn ang="0">
                      <a:pos x="123" y="17"/>
                    </a:cxn>
                    <a:cxn ang="0">
                      <a:pos x="117" y="2"/>
                    </a:cxn>
                    <a:cxn ang="0">
                      <a:pos x="110" y="0"/>
                    </a:cxn>
                    <a:cxn ang="0">
                      <a:pos x="102" y="8"/>
                    </a:cxn>
                    <a:cxn ang="0">
                      <a:pos x="102" y="23"/>
                    </a:cxn>
                    <a:cxn ang="0">
                      <a:pos x="108" y="53"/>
                    </a:cxn>
                    <a:cxn ang="0">
                      <a:pos x="112" y="76"/>
                    </a:cxn>
                    <a:cxn ang="0">
                      <a:pos x="117" y="103"/>
                    </a:cxn>
                    <a:cxn ang="0">
                      <a:pos x="121" y="120"/>
                    </a:cxn>
                    <a:cxn ang="0">
                      <a:pos x="131" y="143"/>
                    </a:cxn>
                    <a:cxn ang="0">
                      <a:pos x="114" y="139"/>
                    </a:cxn>
                    <a:cxn ang="0">
                      <a:pos x="87" y="129"/>
                    </a:cxn>
                    <a:cxn ang="0">
                      <a:pos x="66" y="122"/>
                    </a:cxn>
                    <a:cxn ang="0">
                      <a:pos x="43" y="112"/>
                    </a:cxn>
                    <a:cxn ang="0">
                      <a:pos x="30" y="101"/>
                    </a:cxn>
                    <a:cxn ang="0">
                      <a:pos x="0" y="80"/>
                    </a:cxn>
                    <a:cxn ang="0">
                      <a:pos x="15" y="118"/>
                    </a:cxn>
                    <a:cxn ang="0">
                      <a:pos x="15" y="118"/>
                    </a:cxn>
                  </a:cxnLst>
                  <a:rect l="0" t="0" r="r" b="b"/>
                  <a:pathLst>
                    <a:path w="254" h="173">
                      <a:moveTo>
                        <a:pt x="15" y="118"/>
                      </a:moveTo>
                      <a:lnTo>
                        <a:pt x="41" y="131"/>
                      </a:lnTo>
                      <a:lnTo>
                        <a:pt x="66" y="145"/>
                      </a:lnTo>
                      <a:lnTo>
                        <a:pt x="97" y="156"/>
                      </a:lnTo>
                      <a:lnTo>
                        <a:pt x="127" y="166"/>
                      </a:lnTo>
                      <a:lnTo>
                        <a:pt x="161" y="171"/>
                      </a:lnTo>
                      <a:lnTo>
                        <a:pt x="184" y="173"/>
                      </a:lnTo>
                      <a:lnTo>
                        <a:pt x="207" y="173"/>
                      </a:lnTo>
                      <a:lnTo>
                        <a:pt x="224" y="169"/>
                      </a:lnTo>
                      <a:lnTo>
                        <a:pt x="243" y="167"/>
                      </a:lnTo>
                      <a:lnTo>
                        <a:pt x="254" y="162"/>
                      </a:lnTo>
                      <a:lnTo>
                        <a:pt x="252" y="150"/>
                      </a:lnTo>
                      <a:lnTo>
                        <a:pt x="243" y="146"/>
                      </a:lnTo>
                      <a:lnTo>
                        <a:pt x="216" y="137"/>
                      </a:lnTo>
                      <a:lnTo>
                        <a:pt x="197" y="129"/>
                      </a:lnTo>
                      <a:lnTo>
                        <a:pt x="176" y="120"/>
                      </a:lnTo>
                      <a:lnTo>
                        <a:pt x="161" y="110"/>
                      </a:lnTo>
                      <a:lnTo>
                        <a:pt x="148" y="103"/>
                      </a:lnTo>
                      <a:lnTo>
                        <a:pt x="142" y="91"/>
                      </a:lnTo>
                      <a:lnTo>
                        <a:pt x="133" y="67"/>
                      </a:lnTo>
                      <a:lnTo>
                        <a:pt x="127" y="38"/>
                      </a:lnTo>
                      <a:lnTo>
                        <a:pt x="123" y="17"/>
                      </a:lnTo>
                      <a:lnTo>
                        <a:pt x="117" y="2"/>
                      </a:lnTo>
                      <a:lnTo>
                        <a:pt x="110" y="0"/>
                      </a:lnTo>
                      <a:lnTo>
                        <a:pt x="102" y="8"/>
                      </a:lnTo>
                      <a:lnTo>
                        <a:pt x="102" y="23"/>
                      </a:lnTo>
                      <a:lnTo>
                        <a:pt x="108" y="53"/>
                      </a:lnTo>
                      <a:lnTo>
                        <a:pt x="112" y="76"/>
                      </a:lnTo>
                      <a:lnTo>
                        <a:pt x="117" y="103"/>
                      </a:lnTo>
                      <a:lnTo>
                        <a:pt x="121" y="120"/>
                      </a:lnTo>
                      <a:lnTo>
                        <a:pt x="131" y="143"/>
                      </a:lnTo>
                      <a:lnTo>
                        <a:pt x="114" y="139"/>
                      </a:lnTo>
                      <a:lnTo>
                        <a:pt x="87" y="129"/>
                      </a:lnTo>
                      <a:lnTo>
                        <a:pt x="66" y="122"/>
                      </a:lnTo>
                      <a:lnTo>
                        <a:pt x="43" y="112"/>
                      </a:lnTo>
                      <a:lnTo>
                        <a:pt x="30" y="101"/>
                      </a:lnTo>
                      <a:lnTo>
                        <a:pt x="0" y="80"/>
                      </a:lnTo>
                      <a:lnTo>
                        <a:pt x="15" y="118"/>
                      </a:lnTo>
                      <a:lnTo>
                        <a:pt x="15" y="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7" name="Freeform 95"/>
                <p:cNvSpPr>
                  <a:spLocks/>
                </p:cNvSpPr>
                <p:nvPr/>
              </p:nvSpPr>
              <p:spPr bwMode="auto">
                <a:xfrm>
                  <a:off x="5413" y="3621"/>
                  <a:ext cx="54" cy="60"/>
                </a:xfrm>
                <a:custGeom>
                  <a:avLst/>
                  <a:gdLst/>
                  <a:ahLst/>
                  <a:cxnLst>
                    <a:cxn ang="0">
                      <a:pos x="9" y="119"/>
                    </a:cxn>
                    <a:cxn ang="0">
                      <a:pos x="25" y="102"/>
                    </a:cxn>
                    <a:cxn ang="0">
                      <a:pos x="42" y="83"/>
                    </a:cxn>
                    <a:cxn ang="0">
                      <a:pos x="59" y="64"/>
                    </a:cxn>
                    <a:cxn ang="0">
                      <a:pos x="76" y="51"/>
                    </a:cxn>
                    <a:cxn ang="0">
                      <a:pos x="91" y="38"/>
                    </a:cxn>
                    <a:cxn ang="0">
                      <a:pos x="102" y="30"/>
                    </a:cxn>
                    <a:cxn ang="0">
                      <a:pos x="108" y="19"/>
                    </a:cxn>
                    <a:cxn ang="0">
                      <a:pos x="106" y="11"/>
                    </a:cxn>
                    <a:cxn ang="0">
                      <a:pos x="104" y="5"/>
                    </a:cxn>
                    <a:cxn ang="0">
                      <a:pos x="97" y="2"/>
                    </a:cxn>
                    <a:cxn ang="0">
                      <a:pos x="85" y="0"/>
                    </a:cxn>
                    <a:cxn ang="0">
                      <a:pos x="76" y="3"/>
                    </a:cxn>
                    <a:cxn ang="0">
                      <a:pos x="66" y="9"/>
                    </a:cxn>
                    <a:cxn ang="0">
                      <a:pos x="59" y="22"/>
                    </a:cxn>
                    <a:cxn ang="0">
                      <a:pos x="74" y="19"/>
                    </a:cxn>
                    <a:cxn ang="0">
                      <a:pos x="83" y="15"/>
                    </a:cxn>
                    <a:cxn ang="0">
                      <a:pos x="91" y="17"/>
                    </a:cxn>
                    <a:cxn ang="0">
                      <a:pos x="80" y="26"/>
                    </a:cxn>
                    <a:cxn ang="0">
                      <a:pos x="66" y="38"/>
                    </a:cxn>
                    <a:cxn ang="0">
                      <a:pos x="53" y="49"/>
                    </a:cxn>
                    <a:cxn ang="0">
                      <a:pos x="44" y="60"/>
                    </a:cxn>
                    <a:cxn ang="0">
                      <a:pos x="30" y="72"/>
                    </a:cxn>
                    <a:cxn ang="0">
                      <a:pos x="17" y="89"/>
                    </a:cxn>
                    <a:cxn ang="0">
                      <a:pos x="6" y="104"/>
                    </a:cxn>
                    <a:cxn ang="0">
                      <a:pos x="0" y="119"/>
                    </a:cxn>
                    <a:cxn ang="0">
                      <a:pos x="9" y="119"/>
                    </a:cxn>
                    <a:cxn ang="0">
                      <a:pos x="9" y="119"/>
                    </a:cxn>
                  </a:cxnLst>
                  <a:rect l="0" t="0" r="r" b="b"/>
                  <a:pathLst>
                    <a:path w="108" h="119">
                      <a:moveTo>
                        <a:pt x="9" y="119"/>
                      </a:moveTo>
                      <a:lnTo>
                        <a:pt x="25" y="102"/>
                      </a:lnTo>
                      <a:lnTo>
                        <a:pt x="42" y="83"/>
                      </a:lnTo>
                      <a:lnTo>
                        <a:pt x="59" y="64"/>
                      </a:lnTo>
                      <a:lnTo>
                        <a:pt x="76" y="51"/>
                      </a:lnTo>
                      <a:lnTo>
                        <a:pt x="91" y="38"/>
                      </a:lnTo>
                      <a:lnTo>
                        <a:pt x="102" y="30"/>
                      </a:lnTo>
                      <a:lnTo>
                        <a:pt x="108" y="19"/>
                      </a:lnTo>
                      <a:lnTo>
                        <a:pt x="106" y="11"/>
                      </a:lnTo>
                      <a:lnTo>
                        <a:pt x="104" y="5"/>
                      </a:lnTo>
                      <a:lnTo>
                        <a:pt x="97" y="2"/>
                      </a:lnTo>
                      <a:lnTo>
                        <a:pt x="85" y="0"/>
                      </a:lnTo>
                      <a:lnTo>
                        <a:pt x="76" y="3"/>
                      </a:lnTo>
                      <a:lnTo>
                        <a:pt x="66" y="9"/>
                      </a:lnTo>
                      <a:lnTo>
                        <a:pt x="59" y="22"/>
                      </a:lnTo>
                      <a:lnTo>
                        <a:pt x="74" y="19"/>
                      </a:lnTo>
                      <a:lnTo>
                        <a:pt x="83" y="15"/>
                      </a:lnTo>
                      <a:lnTo>
                        <a:pt x="91" y="17"/>
                      </a:lnTo>
                      <a:lnTo>
                        <a:pt x="80" y="26"/>
                      </a:lnTo>
                      <a:lnTo>
                        <a:pt x="66" y="38"/>
                      </a:lnTo>
                      <a:lnTo>
                        <a:pt x="53" y="49"/>
                      </a:lnTo>
                      <a:lnTo>
                        <a:pt x="44" y="60"/>
                      </a:lnTo>
                      <a:lnTo>
                        <a:pt x="30" y="72"/>
                      </a:lnTo>
                      <a:lnTo>
                        <a:pt x="17" y="89"/>
                      </a:lnTo>
                      <a:lnTo>
                        <a:pt x="6" y="104"/>
                      </a:lnTo>
                      <a:lnTo>
                        <a:pt x="0" y="119"/>
                      </a:lnTo>
                      <a:lnTo>
                        <a:pt x="9" y="119"/>
                      </a:lnTo>
                      <a:lnTo>
                        <a:pt x="9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8" name="Freeform 96"/>
                <p:cNvSpPr>
                  <a:spLocks/>
                </p:cNvSpPr>
                <p:nvPr/>
              </p:nvSpPr>
              <p:spPr bwMode="auto">
                <a:xfrm>
                  <a:off x="5247" y="3674"/>
                  <a:ext cx="138" cy="108"/>
                </a:xfrm>
                <a:custGeom>
                  <a:avLst/>
                  <a:gdLst/>
                  <a:ahLst/>
                  <a:cxnLst>
                    <a:cxn ang="0">
                      <a:pos x="46" y="217"/>
                    </a:cxn>
                    <a:cxn ang="0">
                      <a:pos x="34" y="190"/>
                    </a:cxn>
                    <a:cxn ang="0">
                      <a:pos x="27" y="162"/>
                    </a:cxn>
                    <a:cxn ang="0">
                      <a:pos x="25" y="137"/>
                    </a:cxn>
                    <a:cxn ang="0">
                      <a:pos x="23" y="107"/>
                    </a:cxn>
                    <a:cxn ang="0">
                      <a:pos x="19" y="82"/>
                    </a:cxn>
                    <a:cxn ang="0">
                      <a:pos x="23" y="65"/>
                    </a:cxn>
                    <a:cxn ang="0">
                      <a:pos x="29" y="48"/>
                    </a:cxn>
                    <a:cxn ang="0">
                      <a:pos x="46" y="42"/>
                    </a:cxn>
                    <a:cxn ang="0">
                      <a:pos x="69" y="36"/>
                    </a:cxn>
                    <a:cxn ang="0">
                      <a:pos x="93" y="31"/>
                    </a:cxn>
                    <a:cxn ang="0">
                      <a:pos x="120" y="27"/>
                    </a:cxn>
                    <a:cxn ang="0">
                      <a:pos x="145" y="23"/>
                    </a:cxn>
                    <a:cxn ang="0">
                      <a:pos x="177" y="23"/>
                    </a:cxn>
                    <a:cxn ang="0">
                      <a:pos x="205" y="21"/>
                    </a:cxn>
                    <a:cxn ang="0">
                      <a:pos x="226" y="17"/>
                    </a:cxn>
                    <a:cxn ang="0">
                      <a:pos x="245" y="19"/>
                    </a:cxn>
                    <a:cxn ang="0">
                      <a:pos x="261" y="17"/>
                    </a:cxn>
                    <a:cxn ang="0">
                      <a:pos x="278" y="6"/>
                    </a:cxn>
                    <a:cxn ang="0">
                      <a:pos x="268" y="0"/>
                    </a:cxn>
                    <a:cxn ang="0">
                      <a:pos x="243" y="0"/>
                    </a:cxn>
                    <a:cxn ang="0">
                      <a:pos x="200" y="0"/>
                    </a:cxn>
                    <a:cxn ang="0">
                      <a:pos x="160" y="4"/>
                    </a:cxn>
                    <a:cxn ang="0">
                      <a:pos x="112" y="10"/>
                    </a:cxn>
                    <a:cxn ang="0">
                      <a:pos x="88" y="12"/>
                    </a:cxn>
                    <a:cxn ang="0">
                      <a:pos x="63" y="15"/>
                    </a:cxn>
                    <a:cxn ang="0">
                      <a:pos x="40" y="23"/>
                    </a:cxn>
                    <a:cxn ang="0">
                      <a:pos x="19" y="31"/>
                    </a:cxn>
                    <a:cxn ang="0">
                      <a:pos x="8" y="40"/>
                    </a:cxn>
                    <a:cxn ang="0">
                      <a:pos x="2" y="55"/>
                    </a:cxn>
                    <a:cxn ang="0">
                      <a:pos x="0" y="74"/>
                    </a:cxn>
                    <a:cxn ang="0">
                      <a:pos x="4" y="97"/>
                    </a:cxn>
                    <a:cxn ang="0">
                      <a:pos x="6" y="126"/>
                    </a:cxn>
                    <a:cxn ang="0">
                      <a:pos x="8" y="148"/>
                    </a:cxn>
                    <a:cxn ang="0">
                      <a:pos x="15" y="185"/>
                    </a:cxn>
                    <a:cxn ang="0">
                      <a:pos x="46" y="217"/>
                    </a:cxn>
                    <a:cxn ang="0">
                      <a:pos x="46" y="217"/>
                    </a:cxn>
                  </a:cxnLst>
                  <a:rect l="0" t="0" r="r" b="b"/>
                  <a:pathLst>
                    <a:path w="278" h="217">
                      <a:moveTo>
                        <a:pt x="46" y="217"/>
                      </a:moveTo>
                      <a:lnTo>
                        <a:pt x="34" y="190"/>
                      </a:lnTo>
                      <a:lnTo>
                        <a:pt x="27" y="162"/>
                      </a:lnTo>
                      <a:lnTo>
                        <a:pt x="25" y="137"/>
                      </a:lnTo>
                      <a:lnTo>
                        <a:pt x="23" y="107"/>
                      </a:lnTo>
                      <a:lnTo>
                        <a:pt x="19" y="82"/>
                      </a:lnTo>
                      <a:lnTo>
                        <a:pt x="23" y="65"/>
                      </a:lnTo>
                      <a:lnTo>
                        <a:pt x="29" y="48"/>
                      </a:lnTo>
                      <a:lnTo>
                        <a:pt x="46" y="42"/>
                      </a:lnTo>
                      <a:lnTo>
                        <a:pt x="69" y="36"/>
                      </a:lnTo>
                      <a:lnTo>
                        <a:pt x="93" y="31"/>
                      </a:lnTo>
                      <a:lnTo>
                        <a:pt x="120" y="27"/>
                      </a:lnTo>
                      <a:lnTo>
                        <a:pt x="145" y="23"/>
                      </a:lnTo>
                      <a:lnTo>
                        <a:pt x="177" y="23"/>
                      </a:lnTo>
                      <a:lnTo>
                        <a:pt x="205" y="21"/>
                      </a:lnTo>
                      <a:lnTo>
                        <a:pt x="226" y="17"/>
                      </a:lnTo>
                      <a:lnTo>
                        <a:pt x="245" y="19"/>
                      </a:lnTo>
                      <a:lnTo>
                        <a:pt x="261" y="17"/>
                      </a:lnTo>
                      <a:lnTo>
                        <a:pt x="278" y="6"/>
                      </a:lnTo>
                      <a:lnTo>
                        <a:pt x="268" y="0"/>
                      </a:lnTo>
                      <a:lnTo>
                        <a:pt x="243" y="0"/>
                      </a:lnTo>
                      <a:lnTo>
                        <a:pt x="200" y="0"/>
                      </a:lnTo>
                      <a:lnTo>
                        <a:pt x="160" y="4"/>
                      </a:lnTo>
                      <a:lnTo>
                        <a:pt x="112" y="10"/>
                      </a:lnTo>
                      <a:lnTo>
                        <a:pt x="88" y="12"/>
                      </a:lnTo>
                      <a:lnTo>
                        <a:pt x="63" y="15"/>
                      </a:lnTo>
                      <a:lnTo>
                        <a:pt x="40" y="23"/>
                      </a:lnTo>
                      <a:lnTo>
                        <a:pt x="19" y="31"/>
                      </a:lnTo>
                      <a:lnTo>
                        <a:pt x="8" y="40"/>
                      </a:lnTo>
                      <a:lnTo>
                        <a:pt x="2" y="55"/>
                      </a:lnTo>
                      <a:lnTo>
                        <a:pt x="0" y="74"/>
                      </a:lnTo>
                      <a:lnTo>
                        <a:pt x="4" y="97"/>
                      </a:lnTo>
                      <a:lnTo>
                        <a:pt x="6" y="126"/>
                      </a:lnTo>
                      <a:lnTo>
                        <a:pt x="8" y="148"/>
                      </a:lnTo>
                      <a:lnTo>
                        <a:pt x="15" y="185"/>
                      </a:lnTo>
                      <a:lnTo>
                        <a:pt x="46" y="217"/>
                      </a:lnTo>
                      <a:lnTo>
                        <a:pt x="46" y="2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09" name="Freeform 97"/>
                <p:cNvSpPr>
                  <a:spLocks/>
                </p:cNvSpPr>
                <p:nvPr/>
              </p:nvSpPr>
              <p:spPr bwMode="auto">
                <a:xfrm>
                  <a:off x="5307" y="3627"/>
                  <a:ext cx="179" cy="112"/>
                </a:xfrm>
                <a:custGeom>
                  <a:avLst/>
                  <a:gdLst/>
                  <a:ahLst/>
                  <a:cxnLst>
                    <a:cxn ang="0">
                      <a:pos x="6" y="224"/>
                    </a:cxn>
                    <a:cxn ang="0">
                      <a:pos x="30" y="213"/>
                    </a:cxn>
                    <a:cxn ang="0">
                      <a:pos x="59" y="202"/>
                    </a:cxn>
                    <a:cxn ang="0">
                      <a:pos x="91" y="190"/>
                    </a:cxn>
                    <a:cxn ang="0">
                      <a:pos x="125" y="183"/>
                    </a:cxn>
                    <a:cxn ang="0">
                      <a:pos x="156" y="175"/>
                    </a:cxn>
                    <a:cxn ang="0">
                      <a:pos x="180" y="169"/>
                    </a:cxn>
                    <a:cxn ang="0">
                      <a:pos x="201" y="165"/>
                    </a:cxn>
                    <a:cxn ang="0">
                      <a:pos x="222" y="165"/>
                    </a:cxn>
                    <a:cxn ang="0">
                      <a:pos x="239" y="158"/>
                    </a:cxn>
                    <a:cxn ang="0">
                      <a:pos x="249" y="146"/>
                    </a:cxn>
                    <a:cxn ang="0">
                      <a:pos x="256" y="129"/>
                    </a:cxn>
                    <a:cxn ang="0">
                      <a:pos x="274" y="108"/>
                    </a:cxn>
                    <a:cxn ang="0">
                      <a:pos x="293" y="88"/>
                    </a:cxn>
                    <a:cxn ang="0">
                      <a:pos x="308" y="67"/>
                    </a:cxn>
                    <a:cxn ang="0">
                      <a:pos x="329" y="49"/>
                    </a:cxn>
                    <a:cxn ang="0">
                      <a:pos x="342" y="36"/>
                    </a:cxn>
                    <a:cxn ang="0">
                      <a:pos x="353" y="23"/>
                    </a:cxn>
                    <a:cxn ang="0">
                      <a:pos x="357" y="15"/>
                    </a:cxn>
                    <a:cxn ang="0">
                      <a:pos x="357" y="8"/>
                    </a:cxn>
                    <a:cxn ang="0">
                      <a:pos x="353" y="4"/>
                    </a:cxn>
                    <a:cxn ang="0">
                      <a:pos x="348" y="0"/>
                    </a:cxn>
                    <a:cxn ang="0">
                      <a:pos x="338" y="4"/>
                    </a:cxn>
                    <a:cxn ang="0">
                      <a:pos x="325" y="21"/>
                    </a:cxn>
                    <a:cxn ang="0">
                      <a:pos x="310" y="32"/>
                    </a:cxn>
                    <a:cxn ang="0">
                      <a:pos x="291" y="51"/>
                    </a:cxn>
                    <a:cxn ang="0">
                      <a:pos x="270" y="68"/>
                    </a:cxn>
                    <a:cxn ang="0">
                      <a:pos x="255" y="88"/>
                    </a:cxn>
                    <a:cxn ang="0">
                      <a:pos x="239" y="107"/>
                    </a:cxn>
                    <a:cxn ang="0">
                      <a:pos x="228" y="124"/>
                    </a:cxn>
                    <a:cxn ang="0">
                      <a:pos x="215" y="137"/>
                    </a:cxn>
                    <a:cxn ang="0">
                      <a:pos x="199" y="145"/>
                    </a:cxn>
                    <a:cxn ang="0">
                      <a:pos x="177" y="146"/>
                    </a:cxn>
                    <a:cxn ang="0">
                      <a:pos x="154" y="148"/>
                    </a:cxn>
                    <a:cxn ang="0">
                      <a:pos x="133" y="154"/>
                    </a:cxn>
                    <a:cxn ang="0">
                      <a:pos x="110" y="162"/>
                    </a:cxn>
                    <a:cxn ang="0">
                      <a:pos x="82" y="169"/>
                    </a:cxn>
                    <a:cxn ang="0">
                      <a:pos x="59" y="175"/>
                    </a:cxn>
                    <a:cxn ang="0">
                      <a:pos x="34" y="188"/>
                    </a:cxn>
                    <a:cxn ang="0">
                      <a:pos x="0" y="202"/>
                    </a:cxn>
                    <a:cxn ang="0">
                      <a:pos x="6" y="224"/>
                    </a:cxn>
                    <a:cxn ang="0">
                      <a:pos x="6" y="224"/>
                    </a:cxn>
                  </a:cxnLst>
                  <a:rect l="0" t="0" r="r" b="b"/>
                  <a:pathLst>
                    <a:path w="357" h="224">
                      <a:moveTo>
                        <a:pt x="6" y="224"/>
                      </a:moveTo>
                      <a:lnTo>
                        <a:pt x="30" y="213"/>
                      </a:lnTo>
                      <a:lnTo>
                        <a:pt x="59" y="202"/>
                      </a:lnTo>
                      <a:lnTo>
                        <a:pt x="91" y="190"/>
                      </a:lnTo>
                      <a:lnTo>
                        <a:pt x="125" y="183"/>
                      </a:lnTo>
                      <a:lnTo>
                        <a:pt x="156" y="175"/>
                      </a:lnTo>
                      <a:lnTo>
                        <a:pt x="180" y="169"/>
                      </a:lnTo>
                      <a:lnTo>
                        <a:pt x="201" y="165"/>
                      </a:lnTo>
                      <a:lnTo>
                        <a:pt x="222" y="165"/>
                      </a:lnTo>
                      <a:lnTo>
                        <a:pt x="239" y="158"/>
                      </a:lnTo>
                      <a:lnTo>
                        <a:pt x="249" y="146"/>
                      </a:lnTo>
                      <a:lnTo>
                        <a:pt x="256" y="129"/>
                      </a:lnTo>
                      <a:lnTo>
                        <a:pt x="274" y="108"/>
                      </a:lnTo>
                      <a:lnTo>
                        <a:pt x="293" y="88"/>
                      </a:lnTo>
                      <a:lnTo>
                        <a:pt x="308" y="67"/>
                      </a:lnTo>
                      <a:lnTo>
                        <a:pt x="329" y="49"/>
                      </a:lnTo>
                      <a:lnTo>
                        <a:pt x="342" y="36"/>
                      </a:lnTo>
                      <a:lnTo>
                        <a:pt x="353" y="23"/>
                      </a:lnTo>
                      <a:lnTo>
                        <a:pt x="357" y="15"/>
                      </a:lnTo>
                      <a:lnTo>
                        <a:pt x="357" y="8"/>
                      </a:lnTo>
                      <a:lnTo>
                        <a:pt x="353" y="4"/>
                      </a:lnTo>
                      <a:lnTo>
                        <a:pt x="348" y="0"/>
                      </a:lnTo>
                      <a:lnTo>
                        <a:pt x="338" y="4"/>
                      </a:lnTo>
                      <a:lnTo>
                        <a:pt x="325" y="21"/>
                      </a:lnTo>
                      <a:lnTo>
                        <a:pt x="310" y="32"/>
                      </a:lnTo>
                      <a:lnTo>
                        <a:pt x="291" y="51"/>
                      </a:lnTo>
                      <a:lnTo>
                        <a:pt x="270" y="68"/>
                      </a:lnTo>
                      <a:lnTo>
                        <a:pt x="255" y="88"/>
                      </a:lnTo>
                      <a:lnTo>
                        <a:pt x="239" y="107"/>
                      </a:lnTo>
                      <a:lnTo>
                        <a:pt x="228" y="124"/>
                      </a:lnTo>
                      <a:lnTo>
                        <a:pt x="215" y="137"/>
                      </a:lnTo>
                      <a:lnTo>
                        <a:pt x="199" y="145"/>
                      </a:lnTo>
                      <a:lnTo>
                        <a:pt x="177" y="146"/>
                      </a:lnTo>
                      <a:lnTo>
                        <a:pt x="154" y="148"/>
                      </a:lnTo>
                      <a:lnTo>
                        <a:pt x="133" y="154"/>
                      </a:lnTo>
                      <a:lnTo>
                        <a:pt x="110" y="162"/>
                      </a:lnTo>
                      <a:lnTo>
                        <a:pt x="82" y="169"/>
                      </a:lnTo>
                      <a:lnTo>
                        <a:pt x="59" y="175"/>
                      </a:lnTo>
                      <a:lnTo>
                        <a:pt x="34" y="188"/>
                      </a:lnTo>
                      <a:lnTo>
                        <a:pt x="0" y="202"/>
                      </a:lnTo>
                      <a:lnTo>
                        <a:pt x="6" y="224"/>
                      </a:lnTo>
                      <a:lnTo>
                        <a:pt x="6" y="2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0" name="Freeform 98"/>
                <p:cNvSpPr>
                  <a:spLocks/>
                </p:cNvSpPr>
                <p:nvPr/>
              </p:nvSpPr>
              <p:spPr bwMode="auto">
                <a:xfrm>
                  <a:off x="5398" y="3618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0" y="114"/>
                    </a:cxn>
                    <a:cxn ang="0">
                      <a:pos x="18" y="89"/>
                    </a:cxn>
                    <a:cxn ang="0">
                      <a:pos x="31" y="70"/>
                    </a:cxn>
                    <a:cxn ang="0">
                      <a:pos x="46" y="49"/>
                    </a:cxn>
                    <a:cxn ang="0">
                      <a:pos x="61" y="32"/>
                    </a:cxn>
                    <a:cxn ang="0">
                      <a:pos x="73" y="21"/>
                    </a:cxn>
                    <a:cxn ang="0">
                      <a:pos x="84" y="11"/>
                    </a:cxn>
                    <a:cxn ang="0">
                      <a:pos x="94" y="0"/>
                    </a:cxn>
                    <a:cxn ang="0">
                      <a:pos x="99" y="2"/>
                    </a:cxn>
                    <a:cxn ang="0">
                      <a:pos x="94" y="13"/>
                    </a:cxn>
                    <a:cxn ang="0">
                      <a:pos x="80" y="30"/>
                    </a:cxn>
                    <a:cxn ang="0">
                      <a:pos x="61" y="55"/>
                    </a:cxn>
                    <a:cxn ang="0">
                      <a:pos x="44" y="78"/>
                    </a:cxn>
                    <a:cxn ang="0">
                      <a:pos x="25" y="97"/>
                    </a:cxn>
                    <a:cxn ang="0">
                      <a:pos x="14" y="114"/>
                    </a:cxn>
                    <a:cxn ang="0">
                      <a:pos x="10" y="125"/>
                    </a:cxn>
                    <a:cxn ang="0">
                      <a:pos x="0" y="125"/>
                    </a:cxn>
                    <a:cxn ang="0">
                      <a:pos x="0" y="114"/>
                    </a:cxn>
                    <a:cxn ang="0">
                      <a:pos x="0" y="114"/>
                    </a:cxn>
                  </a:cxnLst>
                  <a:rect l="0" t="0" r="r" b="b"/>
                  <a:pathLst>
                    <a:path w="99" h="125">
                      <a:moveTo>
                        <a:pt x="0" y="114"/>
                      </a:moveTo>
                      <a:lnTo>
                        <a:pt x="18" y="89"/>
                      </a:lnTo>
                      <a:lnTo>
                        <a:pt x="31" y="70"/>
                      </a:lnTo>
                      <a:lnTo>
                        <a:pt x="46" y="49"/>
                      </a:lnTo>
                      <a:lnTo>
                        <a:pt x="61" y="32"/>
                      </a:lnTo>
                      <a:lnTo>
                        <a:pt x="73" y="21"/>
                      </a:lnTo>
                      <a:lnTo>
                        <a:pt x="84" y="11"/>
                      </a:lnTo>
                      <a:lnTo>
                        <a:pt x="94" y="0"/>
                      </a:lnTo>
                      <a:lnTo>
                        <a:pt x="99" y="2"/>
                      </a:lnTo>
                      <a:lnTo>
                        <a:pt x="94" y="13"/>
                      </a:lnTo>
                      <a:lnTo>
                        <a:pt x="80" y="30"/>
                      </a:lnTo>
                      <a:lnTo>
                        <a:pt x="61" y="55"/>
                      </a:lnTo>
                      <a:lnTo>
                        <a:pt x="44" y="78"/>
                      </a:lnTo>
                      <a:lnTo>
                        <a:pt x="25" y="97"/>
                      </a:lnTo>
                      <a:lnTo>
                        <a:pt x="14" y="114"/>
                      </a:lnTo>
                      <a:lnTo>
                        <a:pt x="10" y="125"/>
                      </a:lnTo>
                      <a:lnTo>
                        <a:pt x="0" y="125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1" name="Freeform 99"/>
                <p:cNvSpPr>
                  <a:spLocks/>
                </p:cNvSpPr>
                <p:nvPr/>
              </p:nvSpPr>
              <p:spPr bwMode="auto">
                <a:xfrm>
                  <a:off x="5260" y="3526"/>
                  <a:ext cx="126" cy="44"/>
                </a:xfrm>
                <a:custGeom>
                  <a:avLst/>
                  <a:gdLst/>
                  <a:ahLst/>
                  <a:cxnLst>
                    <a:cxn ang="0">
                      <a:pos x="4" y="64"/>
                    </a:cxn>
                    <a:cxn ang="0">
                      <a:pos x="25" y="51"/>
                    </a:cxn>
                    <a:cxn ang="0">
                      <a:pos x="44" y="38"/>
                    </a:cxn>
                    <a:cxn ang="0">
                      <a:pos x="64" y="32"/>
                    </a:cxn>
                    <a:cxn ang="0">
                      <a:pos x="91" y="19"/>
                    </a:cxn>
                    <a:cxn ang="0">
                      <a:pos x="116" y="9"/>
                    </a:cxn>
                    <a:cxn ang="0">
                      <a:pos x="140" y="5"/>
                    </a:cxn>
                    <a:cxn ang="0">
                      <a:pos x="169" y="0"/>
                    </a:cxn>
                    <a:cxn ang="0">
                      <a:pos x="188" y="1"/>
                    </a:cxn>
                    <a:cxn ang="0">
                      <a:pos x="205" y="5"/>
                    </a:cxn>
                    <a:cxn ang="0">
                      <a:pos x="237" y="15"/>
                    </a:cxn>
                    <a:cxn ang="0">
                      <a:pos x="253" y="43"/>
                    </a:cxn>
                    <a:cxn ang="0">
                      <a:pos x="224" y="32"/>
                    </a:cxn>
                    <a:cxn ang="0">
                      <a:pos x="196" y="24"/>
                    </a:cxn>
                    <a:cxn ang="0">
                      <a:pos x="167" y="22"/>
                    </a:cxn>
                    <a:cxn ang="0">
                      <a:pos x="139" y="26"/>
                    </a:cxn>
                    <a:cxn ang="0">
                      <a:pos x="102" y="30"/>
                    </a:cxn>
                    <a:cxn ang="0">
                      <a:pos x="80" y="38"/>
                    </a:cxn>
                    <a:cxn ang="0">
                      <a:pos x="59" y="47"/>
                    </a:cxn>
                    <a:cxn ang="0">
                      <a:pos x="36" y="57"/>
                    </a:cxn>
                    <a:cxn ang="0">
                      <a:pos x="19" y="70"/>
                    </a:cxn>
                    <a:cxn ang="0">
                      <a:pos x="0" y="87"/>
                    </a:cxn>
                    <a:cxn ang="0">
                      <a:pos x="4" y="64"/>
                    </a:cxn>
                    <a:cxn ang="0">
                      <a:pos x="4" y="64"/>
                    </a:cxn>
                  </a:cxnLst>
                  <a:rect l="0" t="0" r="r" b="b"/>
                  <a:pathLst>
                    <a:path w="253" h="87">
                      <a:moveTo>
                        <a:pt x="4" y="64"/>
                      </a:moveTo>
                      <a:lnTo>
                        <a:pt x="25" y="51"/>
                      </a:lnTo>
                      <a:lnTo>
                        <a:pt x="44" y="38"/>
                      </a:lnTo>
                      <a:lnTo>
                        <a:pt x="64" y="32"/>
                      </a:lnTo>
                      <a:lnTo>
                        <a:pt x="91" y="19"/>
                      </a:lnTo>
                      <a:lnTo>
                        <a:pt x="116" y="9"/>
                      </a:lnTo>
                      <a:lnTo>
                        <a:pt x="140" y="5"/>
                      </a:lnTo>
                      <a:lnTo>
                        <a:pt x="169" y="0"/>
                      </a:lnTo>
                      <a:lnTo>
                        <a:pt x="188" y="1"/>
                      </a:lnTo>
                      <a:lnTo>
                        <a:pt x="205" y="5"/>
                      </a:lnTo>
                      <a:lnTo>
                        <a:pt x="237" y="15"/>
                      </a:lnTo>
                      <a:lnTo>
                        <a:pt x="253" y="43"/>
                      </a:lnTo>
                      <a:lnTo>
                        <a:pt x="224" y="32"/>
                      </a:lnTo>
                      <a:lnTo>
                        <a:pt x="196" y="24"/>
                      </a:lnTo>
                      <a:lnTo>
                        <a:pt x="167" y="22"/>
                      </a:lnTo>
                      <a:lnTo>
                        <a:pt x="139" y="26"/>
                      </a:lnTo>
                      <a:lnTo>
                        <a:pt x="102" y="30"/>
                      </a:lnTo>
                      <a:lnTo>
                        <a:pt x="80" y="38"/>
                      </a:lnTo>
                      <a:lnTo>
                        <a:pt x="59" y="47"/>
                      </a:lnTo>
                      <a:lnTo>
                        <a:pt x="36" y="57"/>
                      </a:lnTo>
                      <a:lnTo>
                        <a:pt x="19" y="70"/>
                      </a:lnTo>
                      <a:lnTo>
                        <a:pt x="0" y="87"/>
                      </a:lnTo>
                      <a:lnTo>
                        <a:pt x="4" y="64"/>
                      </a:lnTo>
                      <a:lnTo>
                        <a:pt x="4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2" name="Freeform 100"/>
                <p:cNvSpPr>
                  <a:spLocks/>
                </p:cNvSpPr>
                <p:nvPr/>
              </p:nvSpPr>
              <p:spPr bwMode="auto">
                <a:xfrm>
                  <a:off x="5380" y="3615"/>
                  <a:ext cx="60" cy="61"/>
                </a:xfrm>
                <a:custGeom>
                  <a:avLst/>
                  <a:gdLst/>
                  <a:ahLst/>
                  <a:cxnLst>
                    <a:cxn ang="0">
                      <a:pos x="14" y="113"/>
                    </a:cxn>
                    <a:cxn ang="0">
                      <a:pos x="25" y="105"/>
                    </a:cxn>
                    <a:cxn ang="0">
                      <a:pos x="42" y="84"/>
                    </a:cxn>
                    <a:cxn ang="0">
                      <a:pos x="57" y="61"/>
                    </a:cxn>
                    <a:cxn ang="0">
                      <a:pos x="78" y="38"/>
                    </a:cxn>
                    <a:cxn ang="0">
                      <a:pos x="97" y="25"/>
                    </a:cxn>
                    <a:cxn ang="0">
                      <a:pos x="112" y="21"/>
                    </a:cxn>
                    <a:cxn ang="0">
                      <a:pos x="120" y="12"/>
                    </a:cxn>
                    <a:cxn ang="0">
                      <a:pos x="120" y="0"/>
                    </a:cxn>
                    <a:cxn ang="0">
                      <a:pos x="107" y="4"/>
                    </a:cxn>
                    <a:cxn ang="0">
                      <a:pos x="90" y="14"/>
                    </a:cxn>
                    <a:cxn ang="0">
                      <a:pos x="71" y="27"/>
                    </a:cxn>
                    <a:cxn ang="0">
                      <a:pos x="55" y="38"/>
                    </a:cxn>
                    <a:cxn ang="0">
                      <a:pos x="38" y="57"/>
                    </a:cxn>
                    <a:cxn ang="0">
                      <a:pos x="21" y="74"/>
                    </a:cxn>
                    <a:cxn ang="0">
                      <a:pos x="16" y="92"/>
                    </a:cxn>
                    <a:cxn ang="0">
                      <a:pos x="6" y="105"/>
                    </a:cxn>
                    <a:cxn ang="0">
                      <a:pos x="0" y="122"/>
                    </a:cxn>
                    <a:cxn ang="0">
                      <a:pos x="14" y="113"/>
                    </a:cxn>
                    <a:cxn ang="0">
                      <a:pos x="14" y="113"/>
                    </a:cxn>
                  </a:cxnLst>
                  <a:rect l="0" t="0" r="r" b="b"/>
                  <a:pathLst>
                    <a:path w="120" h="122">
                      <a:moveTo>
                        <a:pt x="14" y="113"/>
                      </a:moveTo>
                      <a:lnTo>
                        <a:pt x="25" y="105"/>
                      </a:lnTo>
                      <a:lnTo>
                        <a:pt x="42" y="84"/>
                      </a:lnTo>
                      <a:lnTo>
                        <a:pt x="57" y="61"/>
                      </a:lnTo>
                      <a:lnTo>
                        <a:pt x="78" y="38"/>
                      </a:lnTo>
                      <a:lnTo>
                        <a:pt x="97" y="25"/>
                      </a:lnTo>
                      <a:lnTo>
                        <a:pt x="112" y="21"/>
                      </a:lnTo>
                      <a:lnTo>
                        <a:pt x="120" y="12"/>
                      </a:lnTo>
                      <a:lnTo>
                        <a:pt x="120" y="0"/>
                      </a:lnTo>
                      <a:lnTo>
                        <a:pt x="107" y="4"/>
                      </a:lnTo>
                      <a:lnTo>
                        <a:pt x="90" y="14"/>
                      </a:lnTo>
                      <a:lnTo>
                        <a:pt x="71" y="27"/>
                      </a:lnTo>
                      <a:lnTo>
                        <a:pt x="55" y="38"/>
                      </a:lnTo>
                      <a:lnTo>
                        <a:pt x="38" y="57"/>
                      </a:lnTo>
                      <a:lnTo>
                        <a:pt x="21" y="74"/>
                      </a:lnTo>
                      <a:lnTo>
                        <a:pt x="16" y="92"/>
                      </a:lnTo>
                      <a:lnTo>
                        <a:pt x="6" y="105"/>
                      </a:lnTo>
                      <a:lnTo>
                        <a:pt x="0" y="122"/>
                      </a:lnTo>
                      <a:lnTo>
                        <a:pt x="14" y="113"/>
                      </a:lnTo>
                      <a:lnTo>
                        <a:pt x="14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3" name="Freeform 101"/>
                <p:cNvSpPr>
                  <a:spLocks/>
                </p:cNvSpPr>
                <p:nvPr/>
              </p:nvSpPr>
              <p:spPr bwMode="auto">
                <a:xfrm>
                  <a:off x="5350" y="3471"/>
                  <a:ext cx="24" cy="41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12" y="54"/>
                    </a:cxn>
                    <a:cxn ang="0">
                      <a:pos x="21" y="40"/>
                    </a:cxn>
                    <a:cxn ang="0">
                      <a:pos x="29" y="23"/>
                    </a:cxn>
                    <a:cxn ang="0">
                      <a:pos x="42" y="0"/>
                    </a:cxn>
                    <a:cxn ang="0">
                      <a:pos x="48" y="23"/>
                    </a:cxn>
                    <a:cxn ang="0">
                      <a:pos x="36" y="40"/>
                    </a:cxn>
                    <a:cxn ang="0">
                      <a:pos x="29" y="57"/>
                    </a:cxn>
                    <a:cxn ang="0">
                      <a:pos x="23" y="82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8" h="82">
                      <a:moveTo>
                        <a:pt x="0" y="65"/>
                      </a:moveTo>
                      <a:lnTo>
                        <a:pt x="12" y="54"/>
                      </a:lnTo>
                      <a:lnTo>
                        <a:pt x="21" y="40"/>
                      </a:lnTo>
                      <a:lnTo>
                        <a:pt x="29" y="23"/>
                      </a:lnTo>
                      <a:lnTo>
                        <a:pt x="42" y="0"/>
                      </a:lnTo>
                      <a:lnTo>
                        <a:pt x="48" y="23"/>
                      </a:lnTo>
                      <a:lnTo>
                        <a:pt x="36" y="40"/>
                      </a:lnTo>
                      <a:lnTo>
                        <a:pt x="29" y="57"/>
                      </a:lnTo>
                      <a:lnTo>
                        <a:pt x="23" y="82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4" name="Freeform 102"/>
                <p:cNvSpPr>
                  <a:spLocks/>
                </p:cNvSpPr>
                <p:nvPr/>
              </p:nvSpPr>
              <p:spPr bwMode="auto">
                <a:xfrm>
                  <a:off x="5257" y="3578"/>
                  <a:ext cx="134" cy="103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8" y="31"/>
                    </a:cxn>
                    <a:cxn ang="0">
                      <a:pos x="19" y="44"/>
                    </a:cxn>
                    <a:cxn ang="0">
                      <a:pos x="27" y="59"/>
                    </a:cxn>
                    <a:cxn ang="0">
                      <a:pos x="40" y="74"/>
                    </a:cxn>
                    <a:cxn ang="0">
                      <a:pos x="53" y="91"/>
                    </a:cxn>
                    <a:cxn ang="0">
                      <a:pos x="69" y="109"/>
                    </a:cxn>
                    <a:cxn ang="0">
                      <a:pos x="78" y="114"/>
                    </a:cxn>
                    <a:cxn ang="0">
                      <a:pos x="93" y="137"/>
                    </a:cxn>
                    <a:cxn ang="0">
                      <a:pos x="105" y="152"/>
                    </a:cxn>
                    <a:cxn ang="0">
                      <a:pos x="116" y="167"/>
                    </a:cxn>
                    <a:cxn ang="0">
                      <a:pos x="116" y="179"/>
                    </a:cxn>
                    <a:cxn ang="0">
                      <a:pos x="118" y="188"/>
                    </a:cxn>
                    <a:cxn ang="0">
                      <a:pos x="101" y="207"/>
                    </a:cxn>
                    <a:cxn ang="0">
                      <a:pos x="135" y="202"/>
                    </a:cxn>
                    <a:cxn ang="0">
                      <a:pos x="145" y="190"/>
                    </a:cxn>
                    <a:cxn ang="0">
                      <a:pos x="152" y="179"/>
                    </a:cxn>
                    <a:cxn ang="0">
                      <a:pos x="152" y="169"/>
                    </a:cxn>
                    <a:cxn ang="0">
                      <a:pos x="152" y="150"/>
                    </a:cxn>
                    <a:cxn ang="0">
                      <a:pos x="156" y="120"/>
                    </a:cxn>
                    <a:cxn ang="0">
                      <a:pos x="164" y="103"/>
                    </a:cxn>
                    <a:cxn ang="0">
                      <a:pos x="167" y="84"/>
                    </a:cxn>
                    <a:cxn ang="0">
                      <a:pos x="169" y="72"/>
                    </a:cxn>
                    <a:cxn ang="0">
                      <a:pos x="177" y="78"/>
                    </a:cxn>
                    <a:cxn ang="0">
                      <a:pos x="192" y="93"/>
                    </a:cxn>
                    <a:cxn ang="0">
                      <a:pos x="213" y="112"/>
                    </a:cxn>
                    <a:cxn ang="0">
                      <a:pos x="230" y="133"/>
                    </a:cxn>
                    <a:cxn ang="0">
                      <a:pos x="245" y="156"/>
                    </a:cxn>
                    <a:cxn ang="0">
                      <a:pos x="257" y="181"/>
                    </a:cxn>
                    <a:cxn ang="0">
                      <a:pos x="268" y="152"/>
                    </a:cxn>
                    <a:cxn ang="0">
                      <a:pos x="255" y="128"/>
                    </a:cxn>
                    <a:cxn ang="0">
                      <a:pos x="240" y="110"/>
                    </a:cxn>
                    <a:cxn ang="0">
                      <a:pos x="217" y="88"/>
                    </a:cxn>
                    <a:cxn ang="0">
                      <a:pos x="192" y="65"/>
                    </a:cxn>
                    <a:cxn ang="0">
                      <a:pos x="177" y="52"/>
                    </a:cxn>
                    <a:cxn ang="0">
                      <a:pos x="162" y="46"/>
                    </a:cxn>
                    <a:cxn ang="0">
                      <a:pos x="154" y="53"/>
                    </a:cxn>
                    <a:cxn ang="0">
                      <a:pos x="150" y="67"/>
                    </a:cxn>
                    <a:cxn ang="0">
                      <a:pos x="145" y="95"/>
                    </a:cxn>
                    <a:cxn ang="0">
                      <a:pos x="141" y="122"/>
                    </a:cxn>
                    <a:cxn ang="0">
                      <a:pos x="141" y="148"/>
                    </a:cxn>
                    <a:cxn ang="0">
                      <a:pos x="137" y="171"/>
                    </a:cxn>
                    <a:cxn ang="0">
                      <a:pos x="133" y="154"/>
                    </a:cxn>
                    <a:cxn ang="0">
                      <a:pos x="116" y="126"/>
                    </a:cxn>
                    <a:cxn ang="0">
                      <a:pos x="101" y="103"/>
                    </a:cxn>
                    <a:cxn ang="0">
                      <a:pos x="80" y="82"/>
                    </a:cxn>
                    <a:cxn ang="0">
                      <a:pos x="59" y="59"/>
                    </a:cxn>
                    <a:cxn ang="0">
                      <a:pos x="42" y="38"/>
                    </a:cxn>
                    <a:cxn ang="0">
                      <a:pos x="27" y="23"/>
                    </a:cxn>
                    <a:cxn ang="0">
                      <a:pos x="21" y="8"/>
                    </a:cxn>
                    <a:cxn ang="0">
                      <a:pos x="12" y="4"/>
                    </a:cxn>
                    <a:cxn ang="0">
                      <a:pos x="2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68" h="207">
                      <a:moveTo>
                        <a:pt x="0" y="17"/>
                      </a:moveTo>
                      <a:lnTo>
                        <a:pt x="8" y="31"/>
                      </a:lnTo>
                      <a:lnTo>
                        <a:pt x="19" y="44"/>
                      </a:lnTo>
                      <a:lnTo>
                        <a:pt x="27" y="59"/>
                      </a:lnTo>
                      <a:lnTo>
                        <a:pt x="40" y="74"/>
                      </a:lnTo>
                      <a:lnTo>
                        <a:pt x="53" y="91"/>
                      </a:lnTo>
                      <a:lnTo>
                        <a:pt x="69" y="109"/>
                      </a:lnTo>
                      <a:lnTo>
                        <a:pt x="78" y="114"/>
                      </a:lnTo>
                      <a:lnTo>
                        <a:pt x="93" y="137"/>
                      </a:lnTo>
                      <a:lnTo>
                        <a:pt x="105" y="152"/>
                      </a:lnTo>
                      <a:lnTo>
                        <a:pt x="116" y="167"/>
                      </a:lnTo>
                      <a:lnTo>
                        <a:pt x="116" y="179"/>
                      </a:lnTo>
                      <a:lnTo>
                        <a:pt x="118" y="188"/>
                      </a:lnTo>
                      <a:lnTo>
                        <a:pt x="101" y="207"/>
                      </a:lnTo>
                      <a:lnTo>
                        <a:pt x="135" y="202"/>
                      </a:lnTo>
                      <a:lnTo>
                        <a:pt x="145" y="190"/>
                      </a:lnTo>
                      <a:lnTo>
                        <a:pt x="152" y="179"/>
                      </a:lnTo>
                      <a:lnTo>
                        <a:pt x="152" y="169"/>
                      </a:lnTo>
                      <a:lnTo>
                        <a:pt x="152" y="150"/>
                      </a:lnTo>
                      <a:lnTo>
                        <a:pt x="156" y="120"/>
                      </a:lnTo>
                      <a:lnTo>
                        <a:pt x="164" y="103"/>
                      </a:lnTo>
                      <a:lnTo>
                        <a:pt x="167" y="84"/>
                      </a:lnTo>
                      <a:lnTo>
                        <a:pt x="169" y="72"/>
                      </a:lnTo>
                      <a:lnTo>
                        <a:pt x="177" y="78"/>
                      </a:lnTo>
                      <a:lnTo>
                        <a:pt x="192" y="93"/>
                      </a:lnTo>
                      <a:lnTo>
                        <a:pt x="213" y="112"/>
                      </a:lnTo>
                      <a:lnTo>
                        <a:pt x="230" y="133"/>
                      </a:lnTo>
                      <a:lnTo>
                        <a:pt x="245" y="156"/>
                      </a:lnTo>
                      <a:lnTo>
                        <a:pt x="257" y="181"/>
                      </a:lnTo>
                      <a:lnTo>
                        <a:pt x="268" y="152"/>
                      </a:lnTo>
                      <a:lnTo>
                        <a:pt x="255" y="128"/>
                      </a:lnTo>
                      <a:lnTo>
                        <a:pt x="240" y="110"/>
                      </a:lnTo>
                      <a:lnTo>
                        <a:pt x="217" y="88"/>
                      </a:lnTo>
                      <a:lnTo>
                        <a:pt x="192" y="65"/>
                      </a:lnTo>
                      <a:lnTo>
                        <a:pt x="177" y="52"/>
                      </a:lnTo>
                      <a:lnTo>
                        <a:pt x="162" y="46"/>
                      </a:lnTo>
                      <a:lnTo>
                        <a:pt x="154" y="53"/>
                      </a:lnTo>
                      <a:lnTo>
                        <a:pt x="150" y="67"/>
                      </a:lnTo>
                      <a:lnTo>
                        <a:pt x="145" y="95"/>
                      </a:lnTo>
                      <a:lnTo>
                        <a:pt x="141" y="122"/>
                      </a:lnTo>
                      <a:lnTo>
                        <a:pt x="141" y="148"/>
                      </a:lnTo>
                      <a:lnTo>
                        <a:pt x="137" y="171"/>
                      </a:lnTo>
                      <a:lnTo>
                        <a:pt x="133" y="154"/>
                      </a:lnTo>
                      <a:lnTo>
                        <a:pt x="116" y="126"/>
                      </a:lnTo>
                      <a:lnTo>
                        <a:pt x="101" y="103"/>
                      </a:lnTo>
                      <a:lnTo>
                        <a:pt x="80" y="82"/>
                      </a:lnTo>
                      <a:lnTo>
                        <a:pt x="59" y="59"/>
                      </a:lnTo>
                      <a:lnTo>
                        <a:pt x="42" y="38"/>
                      </a:lnTo>
                      <a:lnTo>
                        <a:pt x="27" y="23"/>
                      </a:lnTo>
                      <a:lnTo>
                        <a:pt x="21" y="8"/>
                      </a:lnTo>
                      <a:lnTo>
                        <a:pt x="12" y="4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5" name="Freeform 103"/>
                <p:cNvSpPr>
                  <a:spLocks/>
                </p:cNvSpPr>
                <p:nvPr/>
              </p:nvSpPr>
              <p:spPr bwMode="auto">
                <a:xfrm>
                  <a:off x="5203" y="3493"/>
                  <a:ext cx="77" cy="32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26" y="55"/>
                    </a:cxn>
                    <a:cxn ang="0">
                      <a:pos x="45" y="49"/>
                    </a:cxn>
                    <a:cxn ang="0">
                      <a:pos x="61" y="48"/>
                    </a:cxn>
                    <a:cxn ang="0">
                      <a:pos x="78" y="40"/>
                    </a:cxn>
                    <a:cxn ang="0">
                      <a:pos x="99" y="32"/>
                    </a:cxn>
                    <a:cxn ang="0">
                      <a:pos x="118" y="21"/>
                    </a:cxn>
                    <a:cxn ang="0">
                      <a:pos x="129" y="11"/>
                    </a:cxn>
                    <a:cxn ang="0">
                      <a:pos x="137" y="6"/>
                    </a:cxn>
                    <a:cxn ang="0">
                      <a:pos x="142" y="0"/>
                    </a:cxn>
                    <a:cxn ang="0">
                      <a:pos x="152" y="2"/>
                    </a:cxn>
                    <a:cxn ang="0">
                      <a:pos x="154" y="10"/>
                    </a:cxn>
                    <a:cxn ang="0">
                      <a:pos x="148" y="17"/>
                    </a:cxn>
                    <a:cxn ang="0">
                      <a:pos x="129" y="30"/>
                    </a:cxn>
                    <a:cxn ang="0">
                      <a:pos x="112" y="44"/>
                    </a:cxn>
                    <a:cxn ang="0">
                      <a:pos x="93" y="55"/>
                    </a:cxn>
                    <a:cxn ang="0">
                      <a:pos x="74" y="61"/>
                    </a:cxn>
                    <a:cxn ang="0">
                      <a:pos x="55" y="65"/>
                    </a:cxn>
                    <a:cxn ang="0">
                      <a:pos x="36" y="65"/>
                    </a:cxn>
                    <a:cxn ang="0">
                      <a:pos x="9" y="63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154" h="65">
                      <a:moveTo>
                        <a:pt x="0" y="59"/>
                      </a:moveTo>
                      <a:lnTo>
                        <a:pt x="26" y="55"/>
                      </a:lnTo>
                      <a:lnTo>
                        <a:pt x="45" y="49"/>
                      </a:lnTo>
                      <a:lnTo>
                        <a:pt x="61" y="48"/>
                      </a:lnTo>
                      <a:lnTo>
                        <a:pt x="78" y="40"/>
                      </a:lnTo>
                      <a:lnTo>
                        <a:pt x="99" y="32"/>
                      </a:lnTo>
                      <a:lnTo>
                        <a:pt x="118" y="21"/>
                      </a:lnTo>
                      <a:lnTo>
                        <a:pt x="129" y="11"/>
                      </a:lnTo>
                      <a:lnTo>
                        <a:pt x="137" y="6"/>
                      </a:lnTo>
                      <a:lnTo>
                        <a:pt x="142" y="0"/>
                      </a:lnTo>
                      <a:lnTo>
                        <a:pt x="152" y="2"/>
                      </a:lnTo>
                      <a:lnTo>
                        <a:pt x="154" y="10"/>
                      </a:lnTo>
                      <a:lnTo>
                        <a:pt x="148" y="17"/>
                      </a:lnTo>
                      <a:lnTo>
                        <a:pt x="129" y="30"/>
                      </a:lnTo>
                      <a:lnTo>
                        <a:pt x="112" y="44"/>
                      </a:lnTo>
                      <a:lnTo>
                        <a:pt x="93" y="55"/>
                      </a:lnTo>
                      <a:lnTo>
                        <a:pt x="74" y="61"/>
                      </a:lnTo>
                      <a:lnTo>
                        <a:pt x="55" y="65"/>
                      </a:lnTo>
                      <a:lnTo>
                        <a:pt x="36" y="65"/>
                      </a:lnTo>
                      <a:lnTo>
                        <a:pt x="9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6" name="Freeform 104"/>
                <p:cNvSpPr>
                  <a:spLocks/>
                </p:cNvSpPr>
                <p:nvPr/>
              </p:nvSpPr>
              <p:spPr bwMode="auto">
                <a:xfrm>
                  <a:off x="5304" y="3491"/>
                  <a:ext cx="117" cy="94"/>
                </a:xfrm>
                <a:custGeom>
                  <a:avLst/>
                  <a:gdLst/>
                  <a:ahLst/>
                  <a:cxnLst>
                    <a:cxn ang="0">
                      <a:pos x="181" y="181"/>
                    </a:cxn>
                    <a:cxn ang="0">
                      <a:pos x="190" y="188"/>
                    </a:cxn>
                    <a:cxn ang="0">
                      <a:pos x="200" y="188"/>
                    </a:cxn>
                    <a:cxn ang="0">
                      <a:pos x="207" y="181"/>
                    </a:cxn>
                    <a:cxn ang="0">
                      <a:pos x="215" y="169"/>
                    </a:cxn>
                    <a:cxn ang="0">
                      <a:pos x="226" y="158"/>
                    </a:cxn>
                    <a:cxn ang="0">
                      <a:pos x="234" y="150"/>
                    </a:cxn>
                    <a:cxn ang="0">
                      <a:pos x="236" y="137"/>
                    </a:cxn>
                    <a:cxn ang="0">
                      <a:pos x="230" y="130"/>
                    </a:cxn>
                    <a:cxn ang="0">
                      <a:pos x="209" y="105"/>
                    </a:cxn>
                    <a:cxn ang="0">
                      <a:pos x="192" y="88"/>
                    </a:cxn>
                    <a:cxn ang="0">
                      <a:pos x="175" y="72"/>
                    </a:cxn>
                    <a:cxn ang="0">
                      <a:pos x="150" y="53"/>
                    </a:cxn>
                    <a:cxn ang="0">
                      <a:pos x="133" y="38"/>
                    </a:cxn>
                    <a:cxn ang="0">
                      <a:pos x="110" y="29"/>
                    </a:cxn>
                    <a:cxn ang="0">
                      <a:pos x="84" y="17"/>
                    </a:cxn>
                    <a:cxn ang="0">
                      <a:pos x="57" y="10"/>
                    </a:cxn>
                    <a:cxn ang="0">
                      <a:pos x="38" y="6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31" y="14"/>
                    </a:cxn>
                    <a:cxn ang="0">
                      <a:pos x="57" y="25"/>
                    </a:cxn>
                    <a:cxn ang="0">
                      <a:pos x="84" y="34"/>
                    </a:cxn>
                    <a:cxn ang="0">
                      <a:pos x="107" y="48"/>
                    </a:cxn>
                    <a:cxn ang="0">
                      <a:pos x="128" y="65"/>
                    </a:cxn>
                    <a:cxn ang="0">
                      <a:pos x="166" y="92"/>
                    </a:cxn>
                    <a:cxn ang="0">
                      <a:pos x="192" y="120"/>
                    </a:cxn>
                    <a:cxn ang="0">
                      <a:pos x="200" y="135"/>
                    </a:cxn>
                    <a:cxn ang="0">
                      <a:pos x="200" y="145"/>
                    </a:cxn>
                    <a:cxn ang="0">
                      <a:pos x="192" y="158"/>
                    </a:cxn>
                    <a:cxn ang="0">
                      <a:pos x="181" y="181"/>
                    </a:cxn>
                    <a:cxn ang="0">
                      <a:pos x="181" y="181"/>
                    </a:cxn>
                  </a:cxnLst>
                  <a:rect l="0" t="0" r="r" b="b"/>
                  <a:pathLst>
                    <a:path w="236" h="188">
                      <a:moveTo>
                        <a:pt x="181" y="181"/>
                      </a:moveTo>
                      <a:lnTo>
                        <a:pt x="190" y="188"/>
                      </a:lnTo>
                      <a:lnTo>
                        <a:pt x="200" y="188"/>
                      </a:lnTo>
                      <a:lnTo>
                        <a:pt x="207" y="181"/>
                      </a:lnTo>
                      <a:lnTo>
                        <a:pt x="215" y="169"/>
                      </a:lnTo>
                      <a:lnTo>
                        <a:pt x="226" y="158"/>
                      </a:lnTo>
                      <a:lnTo>
                        <a:pt x="234" y="150"/>
                      </a:lnTo>
                      <a:lnTo>
                        <a:pt x="236" y="137"/>
                      </a:lnTo>
                      <a:lnTo>
                        <a:pt x="230" y="130"/>
                      </a:lnTo>
                      <a:lnTo>
                        <a:pt x="209" y="105"/>
                      </a:lnTo>
                      <a:lnTo>
                        <a:pt x="192" y="88"/>
                      </a:lnTo>
                      <a:lnTo>
                        <a:pt x="175" y="72"/>
                      </a:lnTo>
                      <a:lnTo>
                        <a:pt x="150" y="53"/>
                      </a:lnTo>
                      <a:lnTo>
                        <a:pt x="133" y="38"/>
                      </a:lnTo>
                      <a:lnTo>
                        <a:pt x="110" y="29"/>
                      </a:lnTo>
                      <a:lnTo>
                        <a:pt x="84" y="17"/>
                      </a:lnTo>
                      <a:lnTo>
                        <a:pt x="57" y="10"/>
                      </a:lnTo>
                      <a:lnTo>
                        <a:pt x="38" y="6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31" y="14"/>
                      </a:lnTo>
                      <a:lnTo>
                        <a:pt x="57" y="25"/>
                      </a:lnTo>
                      <a:lnTo>
                        <a:pt x="84" y="34"/>
                      </a:lnTo>
                      <a:lnTo>
                        <a:pt x="107" y="48"/>
                      </a:lnTo>
                      <a:lnTo>
                        <a:pt x="128" y="65"/>
                      </a:lnTo>
                      <a:lnTo>
                        <a:pt x="166" y="92"/>
                      </a:lnTo>
                      <a:lnTo>
                        <a:pt x="192" y="120"/>
                      </a:lnTo>
                      <a:lnTo>
                        <a:pt x="200" y="135"/>
                      </a:lnTo>
                      <a:lnTo>
                        <a:pt x="200" y="145"/>
                      </a:lnTo>
                      <a:lnTo>
                        <a:pt x="192" y="158"/>
                      </a:lnTo>
                      <a:lnTo>
                        <a:pt x="181" y="181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7" name="Freeform 105"/>
                <p:cNvSpPr>
                  <a:spLocks/>
                </p:cNvSpPr>
                <p:nvPr/>
              </p:nvSpPr>
              <p:spPr bwMode="auto">
                <a:xfrm>
                  <a:off x="5402" y="3372"/>
                  <a:ext cx="71" cy="150"/>
                </a:xfrm>
                <a:custGeom>
                  <a:avLst/>
                  <a:gdLst/>
                  <a:ahLst/>
                  <a:cxnLst>
                    <a:cxn ang="0">
                      <a:pos x="38" y="7"/>
                    </a:cxn>
                    <a:cxn ang="0">
                      <a:pos x="44" y="0"/>
                    </a:cxn>
                    <a:cxn ang="0">
                      <a:pos x="55" y="0"/>
                    </a:cxn>
                    <a:cxn ang="0">
                      <a:pos x="65" y="5"/>
                    </a:cxn>
                    <a:cxn ang="0">
                      <a:pos x="72" y="19"/>
                    </a:cxn>
                    <a:cxn ang="0">
                      <a:pos x="78" y="34"/>
                    </a:cxn>
                    <a:cxn ang="0">
                      <a:pos x="84" y="62"/>
                    </a:cxn>
                    <a:cxn ang="0">
                      <a:pos x="87" y="95"/>
                    </a:cxn>
                    <a:cxn ang="0">
                      <a:pos x="97" y="127"/>
                    </a:cxn>
                    <a:cxn ang="0">
                      <a:pos x="103" y="156"/>
                    </a:cxn>
                    <a:cxn ang="0">
                      <a:pos x="112" y="180"/>
                    </a:cxn>
                    <a:cxn ang="0">
                      <a:pos x="125" y="209"/>
                    </a:cxn>
                    <a:cxn ang="0">
                      <a:pos x="137" y="224"/>
                    </a:cxn>
                    <a:cxn ang="0">
                      <a:pos x="141" y="241"/>
                    </a:cxn>
                    <a:cxn ang="0">
                      <a:pos x="137" y="252"/>
                    </a:cxn>
                    <a:cxn ang="0">
                      <a:pos x="131" y="260"/>
                    </a:cxn>
                    <a:cxn ang="0">
                      <a:pos x="114" y="260"/>
                    </a:cxn>
                    <a:cxn ang="0">
                      <a:pos x="91" y="264"/>
                    </a:cxn>
                    <a:cxn ang="0">
                      <a:pos x="66" y="273"/>
                    </a:cxn>
                    <a:cxn ang="0">
                      <a:pos x="44" y="283"/>
                    </a:cxn>
                    <a:cxn ang="0">
                      <a:pos x="27" y="292"/>
                    </a:cxn>
                    <a:cxn ang="0">
                      <a:pos x="11" y="300"/>
                    </a:cxn>
                    <a:cxn ang="0">
                      <a:pos x="0" y="294"/>
                    </a:cxn>
                    <a:cxn ang="0">
                      <a:pos x="11" y="285"/>
                    </a:cxn>
                    <a:cxn ang="0">
                      <a:pos x="46" y="268"/>
                    </a:cxn>
                    <a:cxn ang="0">
                      <a:pos x="76" y="258"/>
                    </a:cxn>
                    <a:cxn ang="0">
                      <a:pos x="97" y="251"/>
                    </a:cxn>
                    <a:cxn ang="0">
                      <a:pos x="104" y="247"/>
                    </a:cxn>
                    <a:cxn ang="0">
                      <a:pos x="110" y="235"/>
                    </a:cxn>
                    <a:cxn ang="0">
                      <a:pos x="101" y="224"/>
                    </a:cxn>
                    <a:cxn ang="0">
                      <a:pos x="82" y="182"/>
                    </a:cxn>
                    <a:cxn ang="0">
                      <a:pos x="70" y="106"/>
                    </a:cxn>
                    <a:cxn ang="0">
                      <a:pos x="66" y="76"/>
                    </a:cxn>
                    <a:cxn ang="0">
                      <a:pos x="65" y="53"/>
                    </a:cxn>
                    <a:cxn ang="0">
                      <a:pos x="57" y="34"/>
                    </a:cxn>
                    <a:cxn ang="0">
                      <a:pos x="51" y="21"/>
                    </a:cxn>
                    <a:cxn ang="0">
                      <a:pos x="38" y="22"/>
                    </a:cxn>
                    <a:cxn ang="0">
                      <a:pos x="38" y="7"/>
                    </a:cxn>
                    <a:cxn ang="0">
                      <a:pos x="38" y="7"/>
                    </a:cxn>
                  </a:cxnLst>
                  <a:rect l="0" t="0" r="r" b="b"/>
                  <a:pathLst>
                    <a:path w="141" h="300">
                      <a:moveTo>
                        <a:pt x="38" y="7"/>
                      </a:move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5"/>
                      </a:lnTo>
                      <a:lnTo>
                        <a:pt x="72" y="19"/>
                      </a:lnTo>
                      <a:lnTo>
                        <a:pt x="78" y="34"/>
                      </a:lnTo>
                      <a:lnTo>
                        <a:pt x="84" y="62"/>
                      </a:lnTo>
                      <a:lnTo>
                        <a:pt x="87" y="95"/>
                      </a:lnTo>
                      <a:lnTo>
                        <a:pt x="97" y="127"/>
                      </a:lnTo>
                      <a:lnTo>
                        <a:pt x="103" y="156"/>
                      </a:lnTo>
                      <a:lnTo>
                        <a:pt x="112" y="180"/>
                      </a:lnTo>
                      <a:lnTo>
                        <a:pt x="125" y="209"/>
                      </a:lnTo>
                      <a:lnTo>
                        <a:pt x="137" y="224"/>
                      </a:lnTo>
                      <a:lnTo>
                        <a:pt x="141" y="241"/>
                      </a:lnTo>
                      <a:lnTo>
                        <a:pt x="137" y="252"/>
                      </a:lnTo>
                      <a:lnTo>
                        <a:pt x="131" y="260"/>
                      </a:lnTo>
                      <a:lnTo>
                        <a:pt x="114" y="260"/>
                      </a:lnTo>
                      <a:lnTo>
                        <a:pt x="91" y="264"/>
                      </a:lnTo>
                      <a:lnTo>
                        <a:pt x="66" y="273"/>
                      </a:lnTo>
                      <a:lnTo>
                        <a:pt x="44" y="283"/>
                      </a:lnTo>
                      <a:lnTo>
                        <a:pt x="27" y="292"/>
                      </a:lnTo>
                      <a:lnTo>
                        <a:pt x="11" y="300"/>
                      </a:lnTo>
                      <a:lnTo>
                        <a:pt x="0" y="294"/>
                      </a:lnTo>
                      <a:lnTo>
                        <a:pt x="11" y="285"/>
                      </a:lnTo>
                      <a:lnTo>
                        <a:pt x="46" y="268"/>
                      </a:lnTo>
                      <a:lnTo>
                        <a:pt x="76" y="258"/>
                      </a:lnTo>
                      <a:lnTo>
                        <a:pt x="97" y="251"/>
                      </a:lnTo>
                      <a:lnTo>
                        <a:pt x="104" y="247"/>
                      </a:lnTo>
                      <a:lnTo>
                        <a:pt x="110" y="235"/>
                      </a:lnTo>
                      <a:lnTo>
                        <a:pt x="101" y="224"/>
                      </a:lnTo>
                      <a:lnTo>
                        <a:pt x="82" y="182"/>
                      </a:lnTo>
                      <a:lnTo>
                        <a:pt x="70" y="106"/>
                      </a:lnTo>
                      <a:lnTo>
                        <a:pt x="66" y="76"/>
                      </a:lnTo>
                      <a:lnTo>
                        <a:pt x="65" y="53"/>
                      </a:lnTo>
                      <a:lnTo>
                        <a:pt x="57" y="34"/>
                      </a:lnTo>
                      <a:lnTo>
                        <a:pt x="51" y="21"/>
                      </a:lnTo>
                      <a:lnTo>
                        <a:pt x="38" y="22"/>
                      </a:lnTo>
                      <a:lnTo>
                        <a:pt x="38" y="7"/>
                      </a:lnTo>
                      <a:lnTo>
                        <a:pt x="3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8" name="Freeform 106"/>
                <p:cNvSpPr>
                  <a:spLocks/>
                </p:cNvSpPr>
                <p:nvPr/>
              </p:nvSpPr>
              <p:spPr bwMode="auto">
                <a:xfrm>
                  <a:off x="5268" y="3458"/>
                  <a:ext cx="27" cy="36"/>
                </a:xfrm>
                <a:custGeom>
                  <a:avLst/>
                  <a:gdLst/>
                  <a:ahLst/>
                  <a:cxnLst>
                    <a:cxn ang="0">
                      <a:pos x="21" y="70"/>
                    </a:cxn>
                    <a:cxn ang="0">
                      <a:pos x="11" y="53"/>
                    </a:cxn>
                    <a:cxn ang="0">
                      <a:pos x="4" y="36"/>
                    </a:cxn>
                    <a:cxn ang="0">
                      <a:pos x="2" y="24"/>
                    </a:cxn>
                    <a:cxn ang="0">
                      <a:pos x="0" y="13"/>
                    </a:cxn>
                    <a:cxn ang="0">
                      <a:pos x="0" y="4"/>
                    </a:cxn>
                    <a:cxn ang="0">
                      <a:pos x="6" y="0"/>
                    </a:cxn>
                    <a:cxn ang="0">
                      <a:pos x="21" y="2"/>
                    </a:cxn>
                    <a:cxn ang="0">
                      <a:pos x="30" y="5"/>
                    </a:cxn>
                    <a:cxn ang="0">
                      <a:pos x="38" y="15"/>
                    </a:cxn>
                    <a:cxn ang="0">
                      <a:pos x="49" y="30"/>
                    </a:cxn>
                    <a:cxn ang="0">
                      <a:pos x="55" y="43"/>
                    </a:cxn>
                    <a:cxn ang="0">
                      <a:pos x="55" y="53"/>
                    </a:cxn>
                    <a:cxn ang="0">
                      <a:pos x="53" y="66"/>
                    </a:cxn>
                    <a:cxn ang="0">
                      <a:pos x="46" y="72"/>
                    </a:cxn>
                    <a:cxn ang="0">
                      <a:pos x="36" y="70"/>
                    </a:cxn>
                    <a:cxn ang="0">
                      <a:pos x="38" y="59"/>
                    </a:cxn>
                    <a:cxn ang="0">
                      <a:pos x="36" y="47"/>
                    </a:cxn>
                    <a:cxn ang="0">
                      <a:pos x="29" y="38"/>
                    </a:cxn>
                    <a:cxn ang="0">
                      <a:pos x="17" y="21"/>
                    </a:cxn>
                    <a:cxn ang="0">
                      <a:pos x="17" y="30"/>
                    </a:cxn>
                    <a:cxn ang="0">
                      <a:pos x="23" y="47"/>
                    </a:cxn>
                    <a:cxn ang="0">
                      <a:pos x="36" y="72"/>
                    </a:cxn>
                    <a:cxn ang="0">
                      <a:pos x="21" y="70"/>
                    </a:cxn>
                    <a:cxn ang="0">
                      <a:pos x="21" y="70"/>
                    </a:cxn>
                  </a:cxnLst>
                  <a:rect l="0" t="0" r="r" b="b"/>
                  <a:pathLst>
                    <a:path w="55" h="72">
                      <a:moveTo>
                        <a:pt x="21" y="70"/>
                      </a:moveTo>
                      <a:lnTo>
                        <a:pt x="11" y="53"/>
                      </a:lnTo>
                      <a:lnTo>
                        <a:pt x="4" y="36"/>
                      </a:lnTo>
                      <a:lnTo>
                        <a:pt x="2" y="24"/>
                      </a:lnTo>
                      <a:lnTo>
                        <a:pt x="0" y="13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21" y="2"/>
                      </a:lnTo>
                      <a:lnTo>
                        <a:pt x="30" y="5"/>
                      </a:lnTo>
                      <a:lnTo>
                        <a:pt x="38" y="15"/>
                      </a:lnTo>
                      <a:lnTo>
                        <a:pt x="49" y="30"/>
                      </a:lnTo>
                      <a:lnTo>
                        <a:pt x="55" y="43"/>
                      </a:lnTo>
                      <a:lnTo>
                        <a:pt x="55" y="53"/>
                      </a:lnTo>
                      <a:lnTo>
                        <a:pt x="53" y="66"/>
                      </a:lnTo>
                      <a:lnTo>
                        <a:pt x="46" y="72"/>
                      </a:lnTo>
                      <a:lnTo>
                        <a:pt x="36" y="70"/>
                      </a:lnTo>
                      <a:lnTo>
                        <a:pt x="38" y="59"/>
                      </a:lnTo>
                      <a:lnTo>
                        <a:pt x="36" y="47"/>
                      </a:lnTo>
                      <a:lnTo>
                        <a:pt x="29" y="38"/>
                      </a:lnTo>
                      <a:lnTo>
                        <a:pt x="17" y="21"/>
                      </a:lnTo>
                      <a:lnTo>
                        <a:pt x="17" y="30"/>
                      </a:lnTo>
                      <a:lnTo>
                        <a:pt x="23" y="47"/>
                      </a:lnTo>
                      <a:lnTo>
                        <a:pt x="36" y="72"/>
                      </a:lnTo>
                      <a:lnTo>
                        <a:pt x="21" y="70"/>
                      </a:lnTo>
                      <a:lnTo>
                        <a:pt x="21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19" name="Freeform 107"/>
                <p:cNvSpPr>
                  <a:spLocks/>
                </p:cNvSpPr>
                <p:nvPr/>
              </p:nvSpPr>
              <p:spPr bwMode="auto">
                <a:xfrm>
                  <a:off x="5360" y="3515"/>
                  <a:ext cx="39" cy="1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3"/>
                    </a:cxn>
                    <a:cxn ang="0">
                      <a:pos x="25" y="36"/>
                    </a:cxn>
                    <a:cxn ang="0">
                      <a:pos x="40" y="61"/>
                    </a:cxn>
                    <a:cxn ang="0">
                      <a:pos x="50" y="87"/>
                    </a:cxn>
                    <a:cxn ang="0">
                      <a:pos x="56" y="112"/>
                    </a:cxn>
                    <a:cxn ang="0">
                      <a:pos x="59" y="152"/>
                    </a:cxn>
                    <a:cxn ang="0">
                      <a:pos x="61" y="192"/>
                    </a:cxn>
                    <a:cxn ang="0">
                      <a:pos x="63" y="228"/>
                    </a:cxn>
                    <a:cxn ang="0">
                      <a:pos x="63" y="251"/>
                    </a:cxn>
                    <a:cxn ang="0">
                      <a:pos x="54" y="273"/>
                    </a:cxn>
                    <a:cxn ang="0">
                      <a:pos x="63" y="281"/>
                    </a:cxn>
                    <a:cxn ang="0">
                      <a:pos x="73" y="260"/>
                    </a:cxn>
                    <a:cxn ang="0">
                      <a:pos x="75" y="222"/>
                    </a:cxn>
                    <a:cxn ang="0">
                      <a:pos x="76" y="182"/>
                    </a:cxn>
                    <a:cxn ang="0">
                      <a:pos x="78" y="148"/>
                    </a:cxn>
                    <a:cxn ang="0">
                      <a:pos x="78" y="102"/>
                    </a:cxn>
                    <a:cxn ang="0">
                      <a:pos x="76" y="76"/>
                    </a:cxn>
                    <a:cxn ang="0">
                      <a:pos x="75" y="51"/>
                    </a:cxn>
                    <a:cxn ang="0">
                      <a:pos x="35" y="1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" h="281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5" y="36"/>
                      </a:lnTo>
                      <a:lnTo>
                        <a:pt x="40" y="61"/>
                      </a:lnTo>
                      <a:lnTo>
                        <a:pt x="50" y="87"/>
                      </a:lnTo>
                      <a:lnTo>
                        <a:pt x="56" y="112"/>
                      </a:lnTo>
                      <a:lnTo>
                        <a:pt x="59" y="152"/>
                      </a:lnTo>
                      <a:lnTo>
                        <a:pt x="61" y="192"/>
                      </a:lnTo>
                      <a:lnTo>
                        <a:pt x="63" y="228"/>
                      </a:lnTo>
                      <a:lnTo>
                        <a:pt x="63" y="251"/>
                      </a:lnTo>
                      <a:lnTo>
                        <a:pt x="54" y="273"/>
                      </a:lnTo>
                      <a:lnTo>
                        <a:pt x="63" y="281"/>
                      </a:lnTo>
                      <a:lnTo>
                        <a:pt x="73" y="260"/>
                      </a:lnTo>
                      <a:lnTo>
                        <a:pt x="75" y="222"/>
                      </a:lnTo>
                      <a:lnTo>
                        <a:pt x="76" y="182"/>
                      </a:lnTo>
                      <a:lnTo>
                        <a:pt x="78" y="148"/>
                      </a:lnTo>
                      <a:lnTo>
                        <a:pt x="78" y="102"/>
                      </a:lnTo>
                      <a:lnTo>
                        <a:pt x="76" y="76"/>
                      </a:lnTo>
                      <a:lnTo>
                        <a:pt x="75" y="51"/>
                      </a:lnTo>
                      <a:lnTo>
                        <a:pt x="35" y="1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20" name="Freeform 108"/>
                <p:cNvSpPr>
                  <a:spLocks/>
                </p:cNvSpPr>
                <p:nvPr/>
              </p:nvSpPr>
              <p:spPr bwMode="auto">
                <a:xfrm>
                  <a:off x="5297" y="3462"/>
                  <a:ext cx="66" cy="32"/>
                </a:xfrm>
                <a:custGeom>
                  <a:avLst/>
                  <a:gdLst/>
                  <a:ahLst/>
                  <a:cxnLst>
                    <a:cxn ang="0">
                      <a:pos x="36" y="63"/>
                    </a:cxn>
                    <a:cxn ang="0">
                      <a:pos x="55" y="59"/>
                    </a:cxn>
                    <a:cxn ang="0">
                      <a:pos x="76" y="48"/>
                    </a:cxn>
                    <a:cxn ang="0">
                      <a:pos x="91" y="42"/>
                    </a:cxn>
                    <a:cxn ang="0">
                      <a:pos x="106" y="33"/>
                    </a:cxn>
                    <a:cxn ang="0">
                      <a:pos x="118" y="25"/>
                    </a:cxn>
                    <a:cxn ang="0">
                      <a:pos x="127" y="14"/>
                    </a:cxn>
                    <a:cxn ang="0">
                      <a:pos x="131" y="6"/>
                    </a:cxn>
                    <a:cxn ang="0">
                      <a:pos x="125" y="0"/>
                    </a:cxn>
                    <a:cxn ang="0">
                      <a:pos x="114" y="4"/>
                    </a:cxn>
                    <a:cxn ang="0">
                      <a:pos x="95" y="14"/>
                    </a:cxn>
                    <a:cxn ang="0">
                      <a:pos x="80" y="25"/>
                    </a:cxn>
                    <a:cxn ang="0">
                      <a:pos x="61" y="35"/>
                    </a:cxn>
                    <a:cxn ang="0">
                      <a:pos x="42" y="42"/>
                    </a:cxn>
                    <a:cxn ang="0">
                      <a:pos x="23" y="46"/>
                    </a:cxn>
                    <a:cxn ang="0">
                      <a:pos x="9" y="48"/>
                    </a:cxn>
                    <a:cxn ang="0">
                      <a:pos x="0" y="54"/>
                    </a:cxn>
                    <a:cxn ang="0">
                      <a:pos x="2" y="63"/>
                    </a:cxn>
                    <a:cxn ang="0">
                      <a:pos x="13" y="65"/>
                    </a:cxn>
                    <a:cxn ang="0">
                      <a:pos x="36" y="63"/>
                    </a:cxn>
                    <a:cxn ang="0">
                      <a:pos x="36" y="63"/>
                    </a:cxn>
                  </a:cxnLst>
                  <a:rect l="0" t="0" r="r" b="b"/>
                  <a:pathLst>
                    <a:path w="131" h="65">
                      <a:moveTo>
                        <a:pt x="36" y="63"/>
                      </a:moveTo>
                      <a:lnTo>
                        <a:pt x="55" y="59"/>
                      </a:lnTo>
                      <a:lnTo>
                        <a:pt x="76" y="48"/>
                      </a:lnTo>
                      <a:lnTo>
                        <a:pt x="91" y="42"/>
                      </a:lnTo>
                      <a:lnTo>
                        <a:pt x="106" y="33"/>
                      </a:lnTo>
                      <a:lnTo>
                        <a:pt x="118" y="25"/>
                      </a:lnTo>
                      <a:lnTo>
                        <a:pt x="127" y="14"/>
                      </a:lnTo>
                      <a:lnTo>
                        <a:pt x="131" y="6"/>
                      </a:lnTo>
                      <a:lnTo>
                        <a:pt x="125" y="0"/>
                      </a:lnTo>
                      <a:lnTo>
                        <a:pt x="114" y="4"/>
                      </a:lnTo>
                      <a:lnTo>
                        <a:pt x="95" y="14"/>
                      </a:lnTo>
                      <a:lnTo>
                        <a:pt x="80" y="25"/>
                      </a:lnTo>
                      <a:lnTo>
                        <a:pt x="61" y="35"/>
                      </a:lnTo>
                      <a:lnTo>
                        <a:pt x="42" y="42"/>
                      </a:lnTo>
                      <a:lnTo>
                        <a:pt x="23" y="46"/>
                      </a:lnTo>
                      <a:lnTo>
                        <a:pt x="9" y="48"/>
                      </a:lnTo>
                      <a:lnTo>
                        <a:pt x="0" y="54"/>
                      </a:lnTo>
                      <a:lnTo>
                        <a:pt x="2" y="63"/>
                      </a:lnTo>
                      <a:lnTo>
                        <a:pt x="13" y="65"/>
                      </a:lnTo>
                      <a:lnTo>
                        <a:pt x="36" y="63"/>
                      </a:lnTo>
                      <a:lnTo>
                        <a:pt x="36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21" name="Freeform 109"/>
                <p:cNvSpPr>
                  <a:spLocks/>
                </p:cNvSpPr>
                <p:nvPr/>
              </p:nvSpPr>
              <p:spPr bwMode="auto">
                <a:xfrm>
                  <a:off x="5367" y="3466"/>
                  <a:ext cx="21" cy="50"/>
                </a:xfrm>
                <a:custGeom>
                  <a:avLst/>
                  <a:gdLst/>
                  <a:ahLst/>
                  <a:cxnLst>
                    <a:cxn ang="0">
                      <a:pos x="5" y="32"/>
                    </a:cxn>
                    <a:cxn ang="0">
                      <a:pos x="11" y="51"/>
                    </a:cxn>
                    <a:cxn ang="0">
                      <a:pos x="17" y="66"/>
                    </a:cxn>
                    <a:cxn ang="0">
                      <a:pos x="26" y="83"/>
                    </a:cxn>
                    <a:cxn ang="0">
                      <a:pos x="34" y="97"/>
                    </a:cxn>
                    <a:cxn ang="0">
                      <a:pos x="40" y="99"/>
                    </a:cxn>
                    <a:cxn ang="0">
                      <a:pos x="41" y="93"/>
                    </a:cxn>
                    <a:cxn ang="0">
                      <a:pos x="41" y="78"/>
                    </a:cxn>
                    <a:cxn ang="0">
                      <a:pos x="32" y="57"/>
                    </a:cxn>
                    <a:cxn ang="0">
                      <a:pos x="26" y="36"/>
                    </a:cxn>
                    <a:cxn ang="0">
                      <a:pos x="24" y="21"/>
                    </a:cxn>
                    <a:cxn ang="0">
                      <a:pos x="21" y="4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3" y="25"/>
                    </a:cxn>
                    <a:cxn ang="0">
                      <a:pos x="5" y="32"/>
                    </a:cxn>
                    <a:cxn ang="0">
                      <a:pos x="5" y="32"/>
                    </a:cxn>
                  </a:cxnLst>
                  <a:rect l="0" t="0" r="r" b="b"/>
                  <a:pathLst>
                    <a:path w="41" h="99">
                      <a:moveTo>
                        <a:pt x="5" y="32"/>
                      </a:moveTo>
                      <a:lnTo>
                        <a:pt x="11" y="51"/>
                      </a:lnTo>
                      <a:lnTo>
                        <a:pt x="17" y="66"/>
                      </a:lnTo>
                      <a:lnTo>
                        <a:pt x="26" y="83"/>
                      </a:lnTo>
                      <a:lnTo>
                        <a:pt x="34" y="97"/>
                      </a:lnTo>
                      <a:lnTo>
                        <a:pt x="40" y="99"/>
                      </a:lnTo>
                      <a:lnTo>
                        <a:pt x="41" y="93"/>
                      </a:lnTo>
                      <a:lnTo>
                        <a:pt x="41" y="78"/>
                      </a:lnTo>
                      <a:lnTo>
                        <a:pt x="32" y="57"/>
                      </a:lnTo>
                      <a:lnTo>
                        <a:pt x="26" y="36"/>
                      </a:lnTo>
                      <a:lnTo>
                        <a:pt x="24" y="21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3" y="25"/>
                      </a:lnTo>
                      <a:lnTo>
                        <a:pt x="5" y="32"/>
                      </a:lnTo>
                      <a:lnTo>
                        <a:pt x="5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22" name="Freeform 110"/>
                <p:cNvSpPr>
                  <a:spLocks/>
                </p:cNvSpPr>
                <p:nvPr/>
              </p:nvSpPr>
              <p:spPr bwMode="auto">
                <a:xfrm>
                  <a:off x="5388" y="3370"/>
                  <a:ext cx="76" cy="152"/>
                </a:xfrm>
                <a:custGeom>
                  <a:avLst/>
                  <a:gdLst/>
                  <a:ahLst/>
                  <a:cxnLst>
                    <a:cxn ang="0">
                      <a:pos x="40" y="15"/>
                    </a:cxn>
                    <a:cxn ang="0">
                      <a:pos x="54" y="34"/>
                    </a:cxn>
                    <a:cxn ang="0">
                      <a:pos x="61" y="49"/>
                    </a:cxn>
                    <a:cxn ang="0">
                      <a:pos x="71" y="68"/>
                    </a:cxn>
                    <a:cxn ang="0">
                      <a:pos x="78" y="87"/>
                    </a:cxn>
                    <a:cxn ang="0">
                      <a:pos x="86" y="103"/>
                    </a:cxn>
                    <a:cxn ang="0">
                      <a:pos x="94" y="125"/>
                    </a:cxn>
                    <a:cxn ang="0">
                      <a:pos x="95" y="148"/>
                    </a:cxn>
                    <a:cxn ang="0">
                      <a:pos x="95" y="169"/>
                    </a:cxn>
                    <a:cxn ang="0">
                      <a:pos x="99" y="186"/>
                    </a:cxn>
                    <a:cxn ang="0">
                      <a:pos x="105" y="209"/>
                    </a:cxn>
                    <a:cxn ang="0">
                      <a:pos x="111" y="226"/>
                    </a:cxn>
                    <a:cxn ang="0">
                      <a:pos x="116" y="237"/>
                    </a:cxn>
                    <a:cxn ang="0">
                      <a:pos x="120" y="251"/>
                    </a:cxn>
                    <a:cxn ang="0">
                      <a:pos x="103" y="253"/>
                    </a:cxn>
                    <a:cxn ang="0">
                      <a:pos x="80" y="258"/>
                    </a:cxn>
                    <a:cxn ang="0">
                      <a:pos x="56" y="266"/>
                    </a:cxn>
                    <a:cxn ang="0">
                      <a:pos x="37" y="272"/>
                    </a:cxn>
                    <a:cxn ang="0">
                      <a:pos x="19" y="283"/>
                    </a:cxn>
                    <a:cxn ang="0">
                      <a:pos x="8" y="289"/>
                    </a:cxn>
                    <a:cxn ang="0">
                      <a:pos x="0" y="294"/>
                    </a:cxn>
                    <a:cxn ang="0">
                      <a:pos x="4" y="304"/>
                    </a:cxn>
                    <a:cxn ang="0">
                      <a:pos x="14" y="304"/>
                    </a:cxn>
                    <a:cxn ang="0">
                      <a:pos x="21" y="298"/>
                    </a:cxn>
                    <a:cxn ang="0">
                      <a:pos x="46" y="291"/>
                    </a:cxn>
                    <a:cxn ang="0">
                      <a:pos x="76" y="275"/>
                    </a:cxn>
                    <a:cxn ang="0">
                      <a:pos x="105" y="266"/>
                    </a:cxn>
                    <a:cxn ang="0">
                      <a:pos x="133" y="258"/>
                    </a:cxn>
                    <a:cxn ang="0">
                      <a:pos x="152" y="255"/>
                    </a:cxn>
                    <a:cxn ang="0">
                      <a:pos x="137" y="249"/>
                    </a:cxn>
                    <a:cxn ang="0">
                      <a:pos x="128" y="249"/>
                    </a:cxn>
                    <a:cxn ang="0">
                      <a:pos x="126" y="209"/>
                    </a:cxn>
                    <a:cxn ang="0">
                      <a:pos x="116" y="169"/>
                    </a:cxn>
                    <a:cxn ang="0">
                      <a:pos x="103" y="108"/>
                    </a:cxn>
                    <a:cxn ang="0">
                      <a:pos x="95" y="82"/>
                    </a:cxn>
                    <a:cxn ang="0">
                      <a:pos x="86" y="59"/>
                    </a:cxn>
                    <a:cxn ang="0">
                      <a:pos x="75" y="38"/>
                    </a:cxn>
                    <a:cxn ang="0">
                      <a:pos x="67" y="26"/>
                    </a:cxn>
                    <a:cxn ang="0">
                      <a:pos x="63" y="15"/>
                    </a:cxn>
                    <a:cxn ang="0">
                      <a:pos x="57" y="6"/>
                    </a:cxn>
                    <a:cxn ang="0">
                      <a:pos x="42" y="0"/>
                    </a:cxn>
                    <a:cxn ang="0">
                      <a:pos x="40" y="15"/>
                    </a:cxn>
                    <a:cxn ang="0">
                      <a:pos x="40" y="15"/>
                    </a:cxn>
                  </a:cxnLst>
                  <a:rect l="0" t="0" r="r" b="b"/>
                  <a:pathLst>
                    <a:path w="152" h="304">
                      <a:moveTo>
                        <a:pt x="40" y="15"/>
                      </a:moveTo>
                      <a:lnTo>
                        <a:pt x="54" y="34"/>
                      </a:lnTo>
                      <a:lnTo>
                        <a:pt x="61" y="49"/>
                      </a:lnTo>
                      <a:lnTo>
                        <a:pt x="71" y="68"/>
                      </a:lnTo>
                      <a:lnTo>
                        <a:pt x="78" y="87"/>
                      </a:lnTo>
                      <a:lnTo>
                        <a:pt x="86" y="103"/>
                      </a:lnTo>
                      <a:lnTo>
                        <a:pt x="94" y="125"/>
                      </a:lnTo>
                      <a:lnTo>
                        <a:pt x="95" y="148"/>
                      </a:lnTo>
                      <a:lnTo>
                        <a:pt x="95" y="169"/>
                      </a:lnTo>
                      <a:lnTo>
                        <a:pt x="99" y="186"/>
                      </a:lnTo>
                      <a:lnTo>
                        <a:pt x="105" y="209"/>
                      </a:lnTo>
                      <a:lnTo>
                        <a:pt x="111" y="226"/>
                      </a:lnTo>
                      <a:lnTo>
                        <a:pt x="116" y="237"/>
                      </a:lnTo>
                      <a:lnTo>
                        <a:pt x="120" y="251"/>
                      </a:lnTo>
                      <a:lnTo>
                        <a:pt x="103" y="253"/>
                      </a:lnTo>
                      <a:lnTo>
                        <a:pt x="80" y="258"/>
                      </a:lnTo>
                      <a:lnTo>
                        <a:pt x="56" y="266"/>
                      </a:lnTo>
                      <a:lnTo>
                        <a:pt x="37" y="272"/>
                      </a:lnTo>
                      <a:lnTo>
                        <a:pt x="19" y="283"/>
                      </a:lnTo>
                      <a:lnTo>
                        <a:pt x="8" y="289"/>
                      </a:lnTo>
                      <a:lnTo>
                        <a:pt x="0" y="294"/>
                      </a:lnTo>
                      <a:lnTo>
                        <a:pt x="4" y="304"/>
                      </a:lnTo>
                      <a:lnTo>
                        <a:pt x="14" y="304"/>
                      </a:lnTo>
                      <a:lnTo>
                        <a:pt x="21" y="298"/>
                      </a:lnTo>
                      <a:lnTo>
                        <a:pt x="46" y="291"/>
                      </a:lnTo>
                      <a:lnTo>
                        <a:pt x="76" y="275"/>
                      </a:lnTo>
                      <a:lnTo>
                        <a:pt x="105" y="266"/>
                      </a:lnTo>
                      <a:lnTo>
                        <a:pt x="133" y="258"/>
                      </a:lnTo>
                      <a:lnTo>
                        <a:pt x="152" y="255"/>
                      </a:lnTo>
                      <a:lnTo>
                        <a:pt x="137" y="249"/>
                      </a:lnTo>
                      <a:lnTo>
                        <a:pt x="128" y="249"/>
                      </a:lnTo>
                      <a:lnTo>
                        <a:pt x="126" y="209"/>
                      </a:lnTo>
                      <a:lnTo>
                        <a:pt x="116" y="169"/>
                      </a:lnTo>
                      <a:lnTo>
                        <a:pt x="103" y="108"/>
                      </a:lnTo>
                      <a:lnTo>
                        <a:pt x="95" y="82"/>
                      </a:lnTo>
                      <a:lnTo>
                        <a:pt x="86" y="59"/>
                      </a:lnTo>
                      <a:lnTo>
                        <a:pt x="75" y="38"/>
                      </a:lnTo>
                      <a:lnTo>
                        <a:pt x="67" y="26"/>
                      </a:lnTo>
                      <a:lnTo>
                        <a:pt x="63" y="15"/>
                      </a:lnTo>
                      <a:lnTo>
                        <a:pt x="57" y="6"/>
                      </a:lnTo>
                      <a:lnTo>
                        <a:pt x="42" y="0"/>
                      </a:lnTo>
                      <a:lnTo>
                        <a:pt x="40" y="15"/>
                      </a:lnTo>
                      <a:lnTo>
                        <a:pt x="4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23" name="Freeform 111"/>
                <p:cNvSpPr>
                  <a:spLocks/>
                </p:cNvSpPr>
                <p:nvPr/>
              </p:nvSpPr>
              <p:spPr bwMode="auto">
                <a:xfrm>
                  <a:off x="5363" y="3448"/>
                  <a:ext cx="18" cy="2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6" y="11"/>
                    </a:cxn>
                    <a:cxn ang="0">
                      <a:pos x="11" y="2"/>
                    </a:cxn>
                    <a:cxn ang="0">
                      <a:pos x="21" y="0"/>
                    </a:cxn>
                    <a:cxn ang="0">
                      <a:pos x="30" y="7"/>
                    </a:cxn>
                    <a:cxn ang="0">
                      <a:pos x="34" y="13"/>
                    </a:cxn>
                    <a:cxn ang="0">
                      <a:pos x="34" y="21"/>
                    </a:cxn>
                    <a:cxn ang="0">
                      <a:pos x="25" y="26"/>
                    </a:cxn>
                    <a:cxn ang="0">
                      <a:pos x="21" y="42"/>
                    </a:cxn>
                    <a:cxn ang="0">
                      <a:pos x="8" y="34"/>
                    </a:cxn>
                    <a:cxn ang="0">
                      <a:pos x="0" y="2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4" h="42">
                      <a:moveTo>
                        <a:pt x="0" y="21"/>
                      </a:moveTo>
                      <a:lnTo>
                        <a:pt x="6" y="11"/>
                      </a:lnTo>
                      <a:lnTo>
                        <a:pt x="11" y="2"/>
                      </a:lnTo>
                      <a:lnTo>
                        <a:pt x="21" y="0"/>
                      </a:lnTo>
                      <a:lnTo>
                        <a:pt x="30" y="7"/>
                      </a:lnTo>
                      <a:lnTo>
                        <a:pt x="34" y="13"/>
                      </a:lnTo>
                      <a:lnTo>
                        <a:pt x="34" y="21"/>
                      </a:lnTo>
                      <a:lnTo>
                        <a:pt x="25" y="26"/>
                      </a:lnTo>
                      <a:lnTo>
                        <a:pt x="21" y="42"/>
                      </a:lnTo>
                      <a:lnTo>
                        <a:pt x="8" y="34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24" name="Freeform 112"/>
                <p:cNvSpPr>
                  <a:spLocks/>
                </p:cNvSpPr>
                <p:nvPr/>
              </p:nvSpPr>
              <p:spPr bwMode="auto">
                <a:xfrm>
                  <a:off x="5344" y="3376"/>
                  <a:ext cx="70" cy="70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112" y="12"/>
                    </a:cxn>
                    <a:cxn ang="0">
                      <a:pos x="93" y="23"/>
                    </a:cxn>
                    <a:cxn ang="0">
                      <a:pos x="72" y="33"/>
                    </a:cxn>
                    <a:cxn ang="0">
                      <a:pos x="49" y="48"/>
                    </a:cxn>
                    <a:cxn ang="0">
                      <a:pos x="30" y="55"/>
                    </a:cxn>
                    <a:cxn ang="0">
                      <a:pos x="19" y="61"/>
                    </a:cxn>
                    <a:cxn ang="0">
                      <a:pos x="6" y="61"/>
                    </a:cxn>
                    <a:cxn ang="0">
                      <a:pos x="0" y="71"/>
                    </a:cxn>
                    <a:cxn ang="0">
                      <a:pos x="11" y="80"/>
                    </a:cxn>
                    <a:cxn ang="0">
                      <a:pos x="23" y="97"/>
                    </a:cxn>
                    <a:cxn ang="0">
                      <a:pos x="32" y="112"/>
                    </a:cxn>
                    <a:cxn ang="0">
                      <a:pos x="40" y="130"/>
                    </a:cxn>
                    <a:cxn ang="0">
                      <a:pos x="44" y="141"/>
                    </a:cxn>
                    <a:cxn ang="0">
                      <a:pos x="49" y="137"/>
                    </a:cxn>
                    <a:cxn ang="0">
                      <a:pos x="51" y="128"/>
                    </a:cxn>
                    <a:cxn ang="0">
                      <a:pos x="51" y="114"/>
                    </a:cxn>
                    <a:cxn ang="0">
                      <a:pos x="44" y="95"/>
                    </a:cxn>
                    <a:cxn ang="0">
                      <a:pos x="36" y="84"/>
                    </a:cxn>
                    <a:cxn ang="0">
                      <a:pos x="28" y="76"/>
                    </a:cxn>
                    <a:cxn ang="0">
                      <a:pos x="42" y="67"/>
                    </a:cxn>
                    <a:cxn ang="0">
                      <a:pos x="63" y="57"/>
                    </a:cxn>
                    <a:cxn ang="0">
                      <a:pos x="87" y="44"/>
                    </a:cxn>
                    <a:cxn ang="0">
                      <a:pos x="108" y="33"/>
                    </a:cxn>
                    <a:cxn ang="0">
                      <a:pos x="125" y="21"/>
                    </a:cxn>
                    <a:cxn ang="0">
                      <a:pos x="139" y="10"/>
                    </a:cxn>
                    <a:cxn ang="0">
                      <a:pos x="129" y="0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139" h="141">
                      <a:moveTo>
                        <a:pt x="129" y="0"/>
                      </a:moveTo>
                      <a:lnTo>
                        <a:pt x="112" y="12"/>
                      </a:lnTo>
                      <a:lnTo>
                        <a:pt x="93" y="23"/>
                      </a:lnTo>
                      <a:lnTo>
                        <a:pt x="72" y="33"/>
                      </a:lnTo>
                      <a:lnTo>
                        <a:pt x="49" y="48"/>
                      </a:lnTo>
                      <a:lnTo>
                        <a:pt x="30" y="55"/>
                      </a:lnTo>
                      <a:lnTo>
                        <a:pt x="19" y="61"/>
                      </a:lnTo>
                      <a:lnTo>
                        <a:pt x="6" y="61"/>
                      </a:lnTo>
                      <a:lnTo>
                        <a:pt x="0" y="71"/>
                      </a:lnTo>
                      <a:lnTo>
                        <a:pt x="11" y="80"/>
                      </a:lnTo>
                      <a:lnTo>
                        <a:pt x="23" y="97"/>
                      </a:lnTo>
                      <a:lnTo>
                        <a:pt x="32" y="112"/>
                      </a:lnTo>
                      <a:lnTo>
                        <a:pt x="40" y="130"/>
                      </a:lnTo>
                      <a:lnTo>
                        <a:pt x="44" y="141"/>
                      </a:lnTo>
                      <a:lnTo>
                        <a:pt x="49" y="137"/>
                      </a:lnTo>
                      <a:lnTo>
                        <a:pt x="51" y="128"/>
                      </a:lnTo>
                      <a:lnTo>
                        <a:pt x="51" y="114"/>
                      </a:lnTo>
                      <a:lnTo>
                        <a:pt x="44" y="95"/>
                      </a:lnTo>
                      <a:lnTo>
                        <a:pt x="36" y="84"/>
                      </a:lnTo>
                      <a:lnTo>
                        <a:pt x="28" y="76"/>
                      </a:lnTo>
                      <a:lnTo>
                        <a:pt x="42" y="67"/>
                      </a:lnTo>
                      <a:lnTo>
                        <a:pt x="63" y="57"/>
                      </a:lnTo>
                      <a:lnTo>
                        <a:pt x="87" y="44"/>
                      </a:lnTo>
                      <a:lnTo>
                        <a:pt x="108" y="33"/>
                      </a:lnTo>
                      <a:lnTo>
                        <a:pt x="125" y="21"/>
                      </a:lnTo>
                      <a:lnTo>
                        <a:pt x="139" y="10"/>
                      </a:lnTo>
                      <a:lnTo>
                        <a:pt x="129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9037" name="Text Box 125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/>
              <a:t>30</a:t>
            </a:r>
            <a:endParaRPr lang="ru-RU" sz="1600" b="1" i="0"/>
          </a:p>
        </p:txBody>
      </p:sp>
      <p:sp>
        <p:nvSpPr>
          <p:cNvPr id="39038" name="AutoShape 1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039" name="AutoShape 1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041" name="Group 129"/>
          <p:cNvGrpSpPr>
            <a:grpSpLocks/>
          </p:cNvGrpSpPr>
          <p:nvPr/>
        </p:nvGrpSpPr>
        <p:grpSpPr bwMode="auto">
          <a:xfrm>
            <a:off x="4648200" y="1273175"/>
            <a:ext cx="3683000" cy="3352800"/>
            <a:chOff x="2928" y="802"/>
            <a:chExt cx="2320" cy="2112"/>
          </a:xfrm>
        </p:grpSpPr>
        <p:grpSp>
          <p:nvGrpSpPr>
            <p:cNvPr id="39034" name="Group 122"/>
            <p:cNvGrpSpPr>
              <a:grpSpLocks/>
            </p:cNvGrpSpPr>
            <p:nvPr/>
          </p:nvGrpSpPr>
          <p:grpSpPr bwMode="auto">
            <a:xfrm>
              <a:off x="2928" y="802"/>
              <a:ext cx="2320" cy="2112"/>
              <a:chOff x="2928" y="802"/>
              <a:chExt cx="2320" cy="2112"/>
            </a:xfrm>
          </p:grpSpPr>
          <p:grpSp>
            <p:nvGrpSpPr>
              <p:cNvPr id="38932" name="Group 20"/>
              <p:cNvGrpSpPr>
                <a:grpSpLocks/>
              </p:cNvGrpSpPr>
              <p:nvPr/>
            </p:nvGrpSpPr>
            <p:grpSpPr bwMode="auto">
              <a:xfrm>
                <a:off x="3136" y="802"/>
                <a:ext cx="2112" cy="2112"/>
                <a:chOff x="3136" y="768"/>
                <a:chExt cx="2112" cy="2112"/>
              </a:xfrm>
            </p:grpSpPr>
            <p:sp>
              <p:nvSpPr>
                <p:cNvPr id="38928" name="Document" descr="Упаковочная бумага"/>
                <p:cNvSpPr>
                  <a:spLocks noEditPoints="1" noChangeArrowheads="1"/>
                </p:cNvSpPr>
                <p:nvPr/>
              </p:nvSpPr>
              <p:spPr bwMode="auto">
                <a:xfrm>
                  <a:off x="3136" y="768"/>
                  <a:ext cx="2112" cy="2112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FF9900"/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21" name="Text Box 9" descr="Упаковочная бумага"/>
                <p:cNvSpPr txBox="1">
                  <a:spLocks noChangeArrowheads="1"/>
                </p:cNvSpPr>
                <p:nvPr/>
              </p:nvSpPr>
              <p:spPr bwMode="auto">
                <a:xfrm>
                  <a:off x="3232" y="864"/>
                  <a:ext cx="1920" cy="1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ru-RU" sz="2000" b="1" i="0">
                      <a:solidFill>
                        <a:srgbClr val="FF0000"/>
                      </a:solidFill>
                      <a:latin typeface="Arial Narrow" pitchFamily="34" charset="0"/>
                    </a:rPr>
                    <a:t>2.</a:t>
                  </a:r>
                  <a:r>
                    <a:rPr lang="ru-RU" sz="2000" i="0">
                      <a:latin typeface="Arial Narrow" pitchFamily="34" charset="0"/>
                    </a:rPr>
                    <a:t> Каково состояние практики в избранном для экспериментирования направлении (по педагогической литературе, в передовом отечественном и зарубежном опыте, в опыте данного образовательного учреждения)?</a:t>
                  </a:r>
                  <a:endParaRPr lang="ru-RU"/>
                </a:p>
              </p:txBody>
            </p:sp>
          </p:grpSp>
          <p:pic>
            <p:nvPicPr>
              <p:cNvPr id="39031" name="Picture 119" descr="E:\PFILES\MSOFFICE\CLIPART\WEBART\BUSI1383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68" y="2256"/>
                <a:ext cx="720" cy="655"/>
              </a:xfrm>
              <a:prstGeom prst="rect">
                <a:avLst/>
              </a:prstGeom>
              <a:noFill/>
            </p:spPr>
          </p:pic>
          <p:pic>
            <p:nvPicPr>
              <p:cNvPr id="39033" name="Picture 121" descr="F:\Бакурадзе\библиотека Ушинского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928" y="1200"/>
                <a:ext cx="768" cy="514"/>
              </a:xfrm>
              <a:prstGeom prst="rect">
                <a:avLst/>
              </a:prstGeom>
              <a:noFill/>
              <a:ln w="38100" cmpd="dbl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39040" name="Text Box 128"/>
            <p:cNvSpPr txBox="1">
              <a:spLocks noChangeArrowheads="1"/>
            </p:cNvSpPr>
            <p:nvPr/>
          </p:nvSpPr>
          <p:spPr bwMode="auto">
            <a:xfrm>
              <a:off x="2976" y="1516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800">
                  <a:solidFill>
                    <a:schemeClr val="bg1"/>
                  </a:solidFill>
                </a:rPr>
                <a:t>Библиотека им. К.Д.Ушинского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38" grpId="0" animBg="1"/>
      <p:bldP spid="390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95300" y="212725"/>
            <a:ext cx="8153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6633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>
                <a:latin typeface="Arial Narrow" pitchFamily="34" charset="0"/>
              </a:rPr>
              <a:t>При рефлексии и описании результатов эксперимента полезно ориентироваться на следующие вопросы </a:t>
            </a:r>
            <a:r>
              <a:rPr lang="ru-RU">
                <a:latin typeface="Arial Narrow" pitchFamily="34" charset="0"/>
              </a:rPr>
              <a:t>(продолжение):</a:t>
            </a:r>
            <a:endParaRPr lang="ru-RU"/>
          </a:p>
        </p:txBody>
      </p:sp>
      <p:grpSp>
        <p:nvGrpSpPr>
          <p:cNvPr id="71699" name="Group 19"/>
          <p:cNvGrpSpPr>
            <a:grpSpLocks/>
          </p:cNvGrpSpPr>
          <p:nvPr/>
        </p:nvGrpSpPr>
        <p:grpSpPr bwMode="auto">
          <a:xfrm>
            <a:off x="812800" y="1271588"/>
            <a:ext cx="3352800" cy="3417887"/>
            <a:chOff x="512" y="801"/>
            <a:chExt cx="2112" cy="2153"/>
          </a:xfrm>
        </p:grpSpPr>
        <p:grpSp>
          <p:nvGrpSpPr>
            <p:cNvPr id="71689" name="Group 9"/>
            <p:cNvGrpSpPr>
              <a:grpSpLocks/>
            </p:cNvGrpSpPr>
            <p:nvPr/>
          </p:nvGrpSpPr>
          <p:grpSpPr bwMode="auto">
            <a:xfrm>
              <a:off x="512" y="801"/>
              <a:ext cx="2112" cy="2112"/>
              <a:chOff x="512" y="624"/>
              <a:chExt cx="2112" cy="2112"/>
            </a:xfrm>
          </p:grpSpPr>
          <p:sp>
            <p:nvSpPr>
              <p:cNvPr id="71685" name="Document" descr="Упаковочная бумага"/>
              <p:cNvSpPr>
                <a:spLocks noEditPoints="1" noChangeArrowheads="1"/>
              </p:cNvSpPr>
              <p:nvPr/>
            </p:nvSpPr>
            <p:spPr bwMode="auto">
              <a:xfrm>
                <a:off x="512" y="624"/>
                <a:ext cx="2112" cy="211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FF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6" name="Text Box 6"/>
              <p:cNvSpPr txBox="1">
                <a:spLocks noChangeArrowheads="1"/>
              </p:cNvSpPr>
              <p:nvPr/>
            </p:nvSpPr>
            <p:spPr bwMode="auto">
              <a:xfrm>
                <a:off x="769" y="758"/>
                <a:ext cx="1663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4.</a:t>
                </a:r>
                <a:r>
                  <a:rPr lang="ru-RU" sz="2000" i="0">
                    <a:latin typeface="Arial Narrow" pitchFamily="34" charset="0"/>
                  </a:rPr>
                  <a:t> Каковы ожидаемые результаты предпринятых изменений, на что, в первую очередь, они направлены?</a:t>
                </a:r>
              </a:p>
            </p:txBody>
          </p:sp>
        </p:grpSp>
        <p:pic>
          <p:nvPicPr>
            <p:cNvPr id="71693" name="Picture 13" descr="E:\STANDARD\STDDIR3\PE01742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4" y="1920"/>
              <a:ext cx="771" cy="1034"/>
            </a:xfrm>
            <a:prstGeom prst="rect">
              <a:avLst/>
            </a:prstGeom>
            <a:noFill/>
          </p:spPr>
        </p:pic>
      </p:grpSp>
      <p:grpSp>
        <p:nvGrpSpPr>
          <p:cNvPr id="71700" name="Group 20"/>
          <p:cNvGrpSpPr>
            <a:grpSpLocks/>
          </p:cNvGrpSpPr>
          <p:nvPr/>
        </p:nvGrpSpPr>
        <p:grpSpPr bwMode="auto">
          <a:xfrm>
            <a:off x="4978400" y="1273175"/>
            <a:ext cx="3352800" cy="3352800"/>
            <a:chOff x="3136" y="802"/>
            <a:chExt cx="2112" cy="2112"/>
          </a:xfrm>
        </p:grpSpPr>
        <p:grpSp>
          <p:nvGrpSpPr>
            <p:cNvPr id="71690" name="Group 10"/>
            <p:cNvGrpSpPr>
              <a:grpSpLocks/>
            </p:cNvGrpSpPr>
            <p:nvPr/>
          </p:nvGrpSpPr>
          <p:grpSpPr bwMode="auto">
            <a:xfrm>
              <a:off x="3136" y="802"/>
              <a:ext cx="2112" cy="2112"/>
              <a:chOff x="3136" y="624"/>
              <a:chExt cx="2112" cy="2112"/>
            </a:xfrm>
          </p:grpSpPr>
          <p:sp>
            <p:nvSpPr>
              <p:cNvPr id="71687" name="Document" descr="Упаковочная бумага"/>
              <p:cNvSpPr>
                <a:spLocks noEditPoints="1" noChangeArrowheads="1"/>
              </p:cNvSpPr>
              <p:nvPr/>
            </p:nvSpPr>
            <p:spPr bwMode="auto">
              <a:xfrm>
                <a:off x="3136" y="624"/>
                <a:ext cx="2112" cy="211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FF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8" name="Text Box 8"/>
              <p:cNvSpPr txBox="1">
                <a:spLocks noChangeArrowheads="1"/>
              </p:cNvSpPr>
              <p:nvPr/>
            </p:nvSpPr>
            <p:spPr bwMode="auto">
              <a:xfrm>
                <a:off x="3232" y="720"/>
                <a:ext cx="1920" cy="1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5.</a:t>
                </a:r>
                <a:r>
                  <a:rPr lang="ru-RU" sz="2000" i="0">
                    <a:latin typeface="Arial Narrow" pitchFamily="34" charset="0"/>
                  </a:rPr>
                  <a:t> Какие изменения в системе организации образования могут быть проведены сразу, какие требуют предварительной подготовительной работы (какой именно?), какие этапы экспериментальной работы могут быть намечены?</a:t>
                </a:r>
              </a:p>
            </p:txBody>
          </p:sp>
        </p:grpSp>
        <p:pic>
          <p:nvPicPr>
            <p:cNvPr id="71695" name="Picture 15" descr="E:\STANDARD\STDDIR3\PE01705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8" y="816"/>
              <a:ext cx="480" cy="471"/>
            </a:xfrm>
            <a:prstGeom prst="rect">
              <a:avLst/>
            </a:prstGeom>
            <a:noFill/>
          </p:spPr>
        </p:pic>
      </p:grpSp>
      <p:grpSp>
        <p:nvGrpSpPr>
          <p:cNvPr id="71698" name="Group 18"/>
          <p:cNvGrpSpPr>
            <a:grpSpLocks/>
          </p:cNvGrpSpPr>
          <p:nvPr/>
        </p:nvGrpSpPr>
        <p:grpSpPr bwMode="auto">
          <a:xfrm>
            <a:off x="1562100" y="4816475"/>
            <a:ext cx="6019800" cy="1828800"/>
            <a:chOff x="984" y="3034"/>
            <a:chExt cx="3792" cy="1152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984" y="3034"/>
              <a:ext cx="3792" cy="1152"/>
              <a:chOff x="816" y="2880"/>
              <a:chExt cx="3792" cy="1152"/>
            </a:xfrm>
          </p:grpSpPr>
          <p:sp>
            <p:nvSpPr>
              <p:cNvPr id="71682" name="Document" descr="Упаковочная бумага"/>
              <p:cNvSpPr>
                <a:spLocks noEditPoints="1" noChangeArrowheads="1"/>
              </p:cNvSpPr>
              <p:nvPr/>
            </p:nvSpPr>
            <p:spPr bwMode="auto">
              <a:xfrm>
                <a:off x="816" y="2880"/>
                <a:ext cx="3792" cy="115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FF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84" name="Text Box 4"/>
              <p:cNvSpPr txBox="1">
                <a:spLocks noChangeArrowheads="1"/>
              </p:cNvSpPr>
              <p:nvPr/>
            </p:nvSpPr>
            <p:spPr bwMode="auto">
              <a:xfrm>
                <a:off x="960" y="2976"/>
                <a:ext cx="3504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6.</a:t>
                </a:r>
                <a:r>
                  <a:rPr lang="ru-RU" sz="2000" i="0">
                    <a:latin typeface="Arial Narrow" pitchFamily="34" charset="0"/>
                  </a:rPr>
                  <a:t> Каким образом будут гарантированы права учащихся и нагрузка учителей, принимающих участие в эксперименте по формам организации образовательного процесса?</a:t>
                </a:r>
              </a:p>
            </p:txBody>
          </p:sp>
        </p:grpSp>
        <p:pic>
          <p:nvPicPr>
            <p:cNvPr id="71697" name="Picture 17" descr="E:\PFILES\MSOFFICE\CLIPART\SMBUSBAS\BD10499_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3524"/>
              <a:ext cx="768" cy="611"/>
            </a:xfrm>
            <a:prstGeom prst="rect">
              <a:avLst/>
            </a:prstGeom>
            <a:noFill/>
          </p:spPr>
        </p:pic>
      </p:grp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/>
              <a:t>31</a:t>
            </a:r>
            <a:endParaRPr lang="ru-RU" sz="1600" b="1" i="0"/>
          </a:p>
        </p:txBody>
      </p:sp>
      <p:sp>
        <p:nvSpPr>
          <p:cNvPr id="71702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3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2" grpId="0" animBg="1"/>
      <p:bldP spid="717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95300" y="212725"/>
            <a:ext cx="8153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6633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>
                <a:latin typeface="Arial Narrow" pitchFamily="34" charset="0"/>
              </a:rPr>
              <a:t>При рефлексии и описании результатов эксперимента полезно ориентироваться на следующие вопросы </a:t>
            </a:r>
            <a:r>
              <a:rPr lang="ru-RU">
                <a:latin typeface="Arial Narrow" pitchFamily="34" charset="0"/>
              </a:rPr>
              <a:t>(продолжение)</a:t>
            </a:r>
            <a:r>
              <a:rPr lang="ru-RU" b="1" i="0">
                <a:latin typeface="Arial Narrow" pitchFamily="34" charset="0"/>
              </a:rPr>
              <a:t> :</a:t>
            </a:r>
          </a:p>
        </p:txBody>
      </p:sp>
      <p:grpSp>
        <p:nvGrpSpPr>
          <p:cNvPr id="72718" name="Group 14"/>
          <p:cNvGrpSpPr>
            <a:grpSpLocks/>
          </p:cNvGrpSpPr>
          <p:nvPr/>
        </p:nvGrpSpPr>
        <p:grpSpPr bwMode="auto">
          <a:xfrm>
            <a:off x="381000" y="1271588"/>
            <a:ext cx="3784600" cy="3352800"/>
            <a:chOff x="240" y="801"/>
            <a:chExt cx="2384" cy="2112"/>
          </a:xfrm>
        </p:grpSpPr>
        <p:grpSp>
          <p:nvGrpSpPr>
            <p:cNvPr id="72713" name="Group 9"/>
            <p:cNvGrpSpPr>
              <a:grpSpLocks/>
            </p:cNvGrpSpPr>
            <p:nvPr/>
          </p:nvGrpSpPr>
          <p:grpSpPr bwMode="auto">
            <a:xfrm>
              <a:off x="512" y="801"/>
              <a:ext cx="2112" cy="2112"/>
              <a:chOff x="512" y="624"/>
              <a:chExt cx="2112" cy="2112"/>
            </a:xfrm>
          </p:grpSpPr>
          <p:sp>
            <p:nvSpPr>
              <p:cNvPr id="72709" name="Document" descr="Упаковочная бумага"/>
              <p:cNvSpPr>
                <a:spLocks noEditPoints="1" noChangeArrowheads="1"/>
              </p:cNvSpPr>
              <p:nvPr/>
            </p:nvSpPr>
            <p:spPr bwMode="auto">
              <a:xfrm>
                <a:off x="512" y="624"/>
                <a:ext cx="2112" cy="211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FF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0" name="Text Box 6"/>
              <p:cNvSpPr txBox="1">
                <a:spLocks noChangeArrowheads="1"/>
              </p:cNvSpPr>
              <p:nvPr/>
            </p:nvSpPr>
            <p:spPr bwMode="auto">
              <a:xfrm>
                <a:off x="881" y="725"/>
                <a:ext cx="1663" cy="1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7.</a:t>
                </a:r>
                <a:r>
                  <a:rPr lang="ru-RU" sz="2000" i="0">
                    <a:latin typeface="Arial Narrow" pitchFamily="34" charset="0"/>
                  </a:rPr>
                  <a:t> Как могут быть зафиксированы (описаны, представлены для экспертизы) результаты эксперимента, какие формы документов для этого необходимо разработать и принять?</a:t>
                </a:r>
              </a:p>
            </p:txBody>
          </p:sp>
        </p:grpSp>
        <p:pic>
          <p:nvPicPr>
            <p:cNvPr id="72716" name="Picture 12" descr="http://tmn.fio.ru/works/22x/306/images/book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536"/>
              <a:ext cx="768" cy="5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72719" name="Group 15"/>
          <p:cNvGrpSpPr>
            <a:grpSpLocks/>
          </p:cNvGrpSpPr>
          <p:nvPr/>
        </p:nvGrpSpPr>
        <p:grpSpPr bwMode="auto">
          <a:xfrm>
            <a:off x="4978400" y="1273175"/>
            <a:ext cx="3352800" cy="3568700"/>
            <a:chOff x="3136" y="802"/>
            <a:chExt cx="2112" cy="2248"/>
          </a:xfrm>
        </p:grpSpPr>
        <p:grpSp>
          <p:nvGrpSpPr>
            <p:cNvPr id="72714" name="Group 10"/>
            <p:cNvGrpSpPr>
              <a:grpSpLocks/>
            </p:cNvGrpSpPr>
            <p:nvPr/>
          </p:nvGrpSpPr>
          <p:grpSpPr bwMode="auto">
            <a:xfrm>
              <a:off x="3136" y="802"/>
              <a:ext cx="2112" cy="2112"/>
              <a:chOff x="3136" y="624"/>
              <a:chExt cx="2112" cy="2112"/>
            </a:xfrm>
          </p:grpSpPr>
          <p:sp>
            <p:nvSpPr>
              <p:cNvPr id="72711" name="Document" descr="Упаковочная бумага"/>
              <p:cNvSpPr>
                <a:spLocks noEditPoints="1" noChangeArrowheads="1"/>
              </p:cNvSpPr>
              <p:nvPr/>
            </p:nvSpPr>
            <p:spPr bwMode="auto">
              <a:xfrm>
                <a:off x="3136" y="624"/>
                <a:ext cx="2112" cy="211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FF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Text Box 8"/>
              <p:cNvSpPr txBox="1">
                <a:spLocks noChangeArrowheads="1"/>
              </p:cNvSpPr>
              <p:nvPr/>
            </p:nvSpPr>
            <p:spPr bwMode="auto">
              <a:xfrm>
                <a:off x="3232" y="720"/>
                <a:ext cx="1920" cy="1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8.</a:t>
                </a:r>
                <a:r>
                  <a:rPr lang="ru-RU" sz="2000" i="0">
                    <a:latin typeface="Arial Narrow" pitchFamily="34" charset="0"/>
                  </a:rPr>
                  <a:t> Как могут быть скорректированы объективные и субъективные недостатки поискового эксперимента по изменению организации образовательного процесса?</a:t>
                </a:r>
              </a:p>
            </p:txBody>
          </p:sp>
        </p:grpSp>
        <p:pic>
          <p:nvPicPr>
            <p:cNvPr id="72717" name="Picture 13" descr="E:\STANDARD\STDDIR3\PE01709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6" y="2304"/>
              <a:ext cx="738" cy="746"/>
            </a:xfrm>
            <a:prstGeom prst="rect">
              <a:avLst/>
            </a:prstGeom>
            <a:noFill/>
          </p:spPr>
        </p:pic>
      </p:grpSp>
      <p:grpSp>
        <p:nvGrpSpPr>
          <p:cNvPr id="72721" name="Group 17"/>
          <p:cNvGrpSpPr>
            <a:grpSpLocks/>
          </p:cNvGrpSpPr>
          <p:nvPr/>
        </p:nvGrpSpPr>
        <p:grpSpPr bwMode="auto">
          <a:xfrm>
            <a:off x="1371600" y="4572000"/>
            <a:ext cx="6210300" cy="2073275"/>
            <a:chOff x="864" y="2880"/>
            <a:chExt cx="3912" cy="1306"/>
          </a:xfrm>
        </p:grpSpPr>
        <p:grpSp>
          <p:nvGrpSpPr>
            <p:cNvPr id="72715" name="Group 11"/>
            <p:cNvGrpSpPr>
              <a:grpSpLocks/>
            </p:cNvGrpSpPr>
            <p:nvPr/>
          </p:nvGrpSpPr>
          <p:grpSpPr bwMode="auto">
            <a:xfrm>
              <a:off x="984" y="3034"/>
              <a:ext cx="3792" cy="1152"/>
              <a:chOff x="816" y="2880"/>
              <a:chExt cx="3792" cy="1152"/>
            </a:xfrm>
          </p:grpSpPr>
          <p:sp>
            <p:nvSpPr>
              <p:cNvPr id="72706" name="Document" descr="Упаковочная бумага"/>
              <p:cNvSpPr>
                <a:spLocks noEditPoints="1" noChangeArrowheads="1"/>
              </p:cNvSpPr>
              <p:nvPr/>
            </p:nvSpPr>
            <p:spPr bwMode="auto">
              <a:xfrm>
                <a:off x="816" y="2880"/>
                <a:ext cx="3792" cy="115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FF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8" name="Text Box 4"/>
              <p:cNvSpPr txBox="1">
                <a:spLocks noChangeArrowheads="1"/>
              </p:cNvSpPr>
              <p:nvPr/>
            </p:nvSpPr>
            <p:spPr bwMode="auto">
              <a:xfrm>
                <a:off x="960" y="2976"/>
                <a:ext cx="3504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ru-RU" sz="2000" b="1" i="0">
                    <a:solidFill>
                      <a:srgbClr val="FF0000"/>
                    </a:solidFill>
                    <a:latin typeface="Arial Narrow" pitchFamily="34" charset="0"/>
                  </a:rPr>
                  <a:t>9.</a:t>
                </a:r>
                <a:r>
                  <a:rPr lang="ru-RU" sz="2000" i="0">
                    <a:latin typeface="Arial Narrow" pitchFamily="34" charset="0"/>
                  </a:rPr>
                  <a:t> Вызвали ли изменения, связанные с экспериментом, реальный интерес у учащихся и педагогов, не произошло ли отторжение с их стороны или со стороны родительской общественности?</a:t>
                </a:r>
              </a:p>
            </p:txBody>
          </p:sp>
        </p:grpSp>
        <p:pic>
          <p:nvPicPr>
            <p:cNvPr id="72720" name="Picture 16" descr="E:\PFILES\MSOFFICE\CLIPART\STANDARD\STDDIR4\PE03861_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" y="2880"/>
              <a:ext cx="752" cy="667"/>
            </a:xfrm>
            <a:prstGeom prst="rect">
              <a:avLst/>
            </a:prstGeom>
            <a:noFill/>
          </p:spPr>
        </p:pic>
      </p:grp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/>
              <a:t>32</a:t>
            </a:r>
            <a:endParaRPr lang="ru-RU" sz="1600" b="1" i="0"/>
          </a:p>
        </p:txBody>
      </p:sp>
      <p:sp>
        <p:nvSpPr>
          <p:cNvPr id="7272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24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3" grpId="0" animBg="1"/>
      <p:bldP spid="727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9" name="Picture 11" descr="E:\City life\673056.JPG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5257800" y="1219200"/>
            <a:ext cx="2819400" cy="18796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95300" y="244475"/>
            <a:ext cx="8153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6633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>
                <a:latin typeface="Arial Narrow" pitchFamily="34" charset="0"/>
              </a:rPr>
              <a:t>При рефлексии и описании результатов эксперимента полезно ориентироваться на следующие вопросы </a:t>
            </a:r>
            <a:r>
              <a:rPr lang="ru-RU">
                <a:latin typeface="Arial Narrow" pitchFamily="34" charset="0"/>
              </a:rPr>
              <a:t>(продолжение)</a:t>
            </a:r>
            <a:r>
              <a:rPr lang="ru-RU" b="1" i="0">
                <a:latin typeface="Arial Narrow" pitchFamily="34" charset="0"/>
              </a:rPr>
              <a:t> :</a:t>
            </a:r>
            <a:endParaRPr lang="ru-RU" b="1"/>
          </a:p>
        </p:txBody>
      </p:sp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812800" y="1219200"/>
            <a:ext cx="3352800" cy="3352800"/>
            <a:chOff x="512" y="624"/>
            <a:chExt cx="2112" cy="2112"/>
          </a:xfrm>
        </p:grpSpPr>
        <p:sp>
          <p:nvSpPr>
            <p:cNvPr id="73733" name="Document" descr="Упаковочная бумага"/>
            <p:cNvSpPr>
              <a:spLocks noEditPoints="1" noChangeArrowheads="1"/>
            </p:cNvSpPr>
            <p:nvPr/>
          </p:nvSpPr>
          <p:spPr bwMode="auto">
            <a:xfrm>
              <a:off x="512" y="624"/>
              <a:ext cx="2112" cy="2112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99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769" y="725"/>
              <a:ext cx="1663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10.</a:t>
              </a:r>
              <a:r>
                <a:rPr lang="ru-RU" sz="2000" i="0">
                  <a:latin typeface="Arial Narrow" pitchFamily="34" charset="0"/>
                </a:rPr>
                <a:t> Каковы выбранные критерии успешного хода эксперимента и как они сочетаются с существующими формами отчетности и методического контроля?</a:t>
              </a:r>
            </a:p>
            <a:p>
              <a:pPr algn="r"/>
              <a:endParaRPr lang="ru-RU" sz="2000" i="0">
                <a:latin typeface="Arial Narrow" pitchFamily="34" charset="0"/>
              </a:endParaRPr>
            </a:p>
          </p:txBody>
        </p:sp>
      </p:grpSp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4978400" y="3124200"/>
            <a:ext cx="3352800" cy="3352800"/>
            <a:chOff x="3136" y="624"/>
            <a:chExt cx="2112" cy="2112"/>
          </a:xfrm>
        </p:grpSpPr>
        <p:sp>
          <p:nvSpPr>
            <p:cNvPr id="73735" name="Document" descr="Упаковочная бумага"/>
            <p:cNvSpPr>
              <a:spLocks noEditPoints="1" noChangeArrowheads="1"/>
            </p:cNvSpPr>
            <p:nvPr/>
          </p:nvSpPr>
          <p:spPr bwMode="auto">
            <a:xfrm>
              <a:off x="3136" y="624"/>
              <a:ext cx="2112" cy="2112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99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3232" y="720"/>
              <a:ext cx="192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ru-RU" sz="2000" b="1" i="0">
                  <a:solidFill>
                    <a:srgbClr val="FF0000"/>
                  </a:solidFill>
                  <a:latin typeface="Arial Narrow" pitchFamily="34" charset="0"/>
                </a:rPr>
                <a:t>11.</a:t>
              </a:r>
              <a:r>
                <a:rPr lang="ru-RU" sz="2000" i="0">
                  <a:latin typeface="Arial Narrow" pitchFamily="34" charset="0"/>
                </a:rPr>
                <a:t>Из каких позиций исходит руководство данного учреждения, принимая решение об участии в эксперименте? Достаточно ли этих позиций для адекватного осуществления на практике его основных идей и принципов?</a:t>
              </a:r>
            </a:p>
          </p:txBody>
        </p:sp>
      </p:grpSp>
      <p:pic>
        <p:nvPicPr>
          <p:cNvPr id="73740" name="Picture 12" descr="E:\STANDARD\STDDIR4\JPG\PH02929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648200"/>
            <a:ext cx="2819400" cy="18796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3</a:t>
            </a:r>
            <a:r>
              <a:rPr lang="en-US" sz="1600" b="1" i="0"/>
              <a:t>3</a:t>
            </a:r>
            <a:endParaRPr lang="ru-RU" sz="1600" b="1" i="0"/>
          </a:p>
        </p:txBody>
      </p:sp>
      <p:sp>
        <p:nvSpPr>
          <p:cNvPr id="7374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43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animBg="1"/>
      <p:bldP spid="737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822325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50000">
                <a:srgbClr val="FFEFD1"/>
              </a:gs>
              <a:gs pos="100000">
                <a:srgbClr val="D1C39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>
                <a:latin typeface="Arial Narrow" pitchFamily="34" charset="0"/>
              </a:rPr>
              <a:t>Действия руководителя по организации экспериментальной деятельности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965200"/>
            <a:ext cx="8686800" cy="7112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Arial Narrow" pitchFamily="34" charset="0"/>
              </a:rPr>
              <a:t>Предлагается следующий порядок действий при получении рекомендаций об организации эксперимента в школах</a:t>
            </a: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4343400" y="3048000"/>
            <a:ext cx="4648200" cy="1730375"/>
            <a:chOff x="2736" y="1920"/>
            <a:chExt cx="2928" cy="1090"/>
          </a:xfrm>
        </p:grpSpPr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2736" y="2178"/>
              <a:ext cx="2928" cy="832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784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>
              <a:spAutoFit/>
            </a:bodyPr>
            <a:lstStyle/>
            <a:p>
              <a:pPr algn="r"/>
              <a:r>
                <a:rPr lang="ru-RU" sz="2000" i="0">
                  <a:latin typeface="Arial Narrow" pitchFamily="34" charset="0"/>
                </a:rPr>
                <a:t>3.Директор школы назначает руководителя проведения эксперимента. </a:t>
              </a:r>
              <a:r>
                <a:rPr lang="ru-RU" sz="2000" i="0" u="sng">
                  <a:latin typeface="Arial Narrow" pitchFamily="34" charset="0"/>
                </a:rPr>
                <a:t>Эту должность может занять любой член педагогического коллектива школы</a:t>
              </a:r>
              <a:endParaRPr lang="ru-RU"/>
            </a:p>
          </p:txBody>
        </p:sp>
        <p:sp>
          <p:nvSpPr>
            <p:cNvPr id="41997" name="AutoShape 13"/>
            <p:cNvSpPr>
              <a:spLocks noChangeArrowheads="1"/>
            </p:cNvSpPr>
            <p:nvPr/>
          </p:nvSpPr>
          <p:spPr bwMode="auto">
            <a:xfrm flipV="1">
              <a:off x="2736" y="1920"/>
              <a:ext cx="2928" cy="336"/>
            </a:xfrm>
            <a:prstGeom prst="triangle">
              <a:avLst>
                <a:gd name="adj" fmla="val 50000"/>
              </a:avLst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3657600" y="5105400"/>
            <a:ext cx="5334000" cy="1371600"/>
            <a:chOff x="2304" y="3216"/>
            <a:chExt cx="3360" cy="864"/>
          </a:xfrm>
        </p:grpSpPr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2448" y="3248"/>
              <a:ext cx="3216" cy="832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784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>
              <a:spAutoFit/>
            </a:bodyPr>
            <a:lstStyle/>
            <a:p>
              <a:pPr algn="r"/>
              <a:r>
                <a:rPr lang="ru-RU" sz="2000" i="0">
                  <a:latin typeface="Arial Narrow" pitchFamily="34" charset="0"/>
                </a:rPr>
                <a:t>6.Программа, план реализации эксперимента утверждаются на педагогическом Совете школы и согласуются с региональным (муниципальным) органом управления образования</a:t>
              </a:r>
              <a:endParaRPr lang="ru-RU"/>
            </a:p>
          </p:txBody>
        </p:sp>
        <p:sp>
          <p:nvSpPr>
            <p:cNvPr id="42001" name="AutoShape 17"/>
            <p:cNvSpPr>
              <a:spLocks noChangeArrowheads="1"/>
            </p:cNvSpPr>
            <p:nvPr/>
          </p:nvSpPr>
          <p:spPr bwMode="auto">
            <a:xfrm rot="5400000">
              <a:off x="1968" y="3552"/>
              <a:ext cx="864" cy="192"/>
            </a:xfrm>
            <a:prstGeom prst="triangle">
              <a:avLst>
                <a:gd name="adj" fmla="val 50000"/>
              </a:avLst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2286000" y="1752600"/>
            <a:ext cx="6705600" cy="1320800"/>
            <a:chOff x="1440" y="1104"/>
            <a:chExt cx="4224" cy="832"/>
          </a:xfrm>
        </p:grpSpPr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 rot="5400000">
              <a:off x="1680" y="872"/>
              <a:ext cx="816" cy="1296"/>
            </a:xfrm>
            <a:prstGeom prst="triangle">
              <a:avLst>
                <a:gd name="adj" fmla="val 50000"/>
              </a:avLst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2736" y="1104"/>
              <a:ext cx="2928" cy="832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784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>
              <a:spAutoFit/>
            </a:bodyPr>
            <a:lstStyle/>
            <a:p>
              <a:pPr algn="r"/>
              <a:r>
                <a:rPr lang="ru-RU" sz="2000" i="0">
                  <a:latin typeface="Arial Narrow" pitchFamily="34" charset="0"/>
                </a:rPr>
                <a:t>2.Проводится общее собрание педагогического коллектива школы, где подробно разъясняется ситуация, связанная с организацией эксперимента</a:t>
              </a:r>
              <a:endParaRPr lang="ru-RU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152400" y="4724400"/>
            <a:ext cx="3810000" cy="1752600"/>
            <a:chOff x="96" y="2976"/>
            <a:chExt cx="2400" cy="1104"/>
          </a:xfrm>
        </p:grpSpPr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112" y="3248"/>
              <a:ext cx="2208" cy="832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784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>
              <a:spAutoFit/>
            </a:bodyPr>
            <a:lstStyle/>
            <a:p>
              <a:r>
                <a:rPr lang="ru-RU" sz="2000" i="0">
                  <a:latin typeface="Arial Narrow" pitchFamily="34" charset="0"/>
                </a:rPr>
                <a:t>5.Руководители эксперимента </a:t>
              </a:r>
              <a:r>
                <a:rPr lang="ru-RU" sz="2000" i="0" u="sng">
                  <a:latin typeface="Arial Narrow" pitchFamily="34" charset="0"/>
                </a:rPr>
                <a:t>вместе с учителями</a:t>
              </a:r>
              <a:r>
                <a:rPr lang="ru-RU" sz="2000" i="0">
                  <a:latin typeface="Arial Narrow" pitchFamily="34" charset="0"/>
                </a:rPr>
                <a:t> разрабатывают программу и план реализации эксперимента</a:t>
              </a:r>
              <a:endParaRPr lang="ru-RU"/>
            </a:p>
          </p:txBody>
        </p:sp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 flipV="1">
              <a:off x="96" y="2976"/>
              <a:ext cx="2400" cy="288"/>
            </a:xfrm>
            <a:prstGeom prst="triangle">
              <a:avLst>
                <a:gd name="adj" fmla="val 50000"/>
              </a:avLst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152400" y="3435350"/>
            <a:ext cx="4191000" cy="1330325"/>
            <a:chOff x="96" y="2164"/>
            <a:chExt cx="2640" cy="838"/>
          </a:xfrm>
        </p:grpSpPr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96" y="2164"/>
              <a:ext cx="2400" cy="832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0784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>
              <a:spAutoFit/>
            </a:bodyPr>
            <a:lstStyle/>
            <a:p>
              <a:r>
                <a:rPr lang="ru-RU" sz="2000" i="0">
                  <a:latin typeface="Arial Narrow" pitchFamily="34" charset="0"/>
                </a:rPr>
                <a:t>4.Директор вместе с руководителем проведения эксперимента формирует рабочую группу учителей для его проведения</a:t>
              </a:r>
              <a:endParaRPr lang="ru-RU"/>
            </a:p>
          </p:txBody>
        </p:sp>
        <p:sp>
          <p:nvSpPr>
            <p:cNvPr id="41999" name="AutoShape 15"/>
            <p:cNvSpPr>
              <a:spLocks noChangeArrowheads="1"/>
            </p:cNvSpPr>
            <p:nvPr/>
          </p:nvSpPr>
          <p:spPr bwMode="auto">
            <a:xfrm rot="16200000" flipH="1">
              <a:off x="2160" y="2426"/>
              <a:ext cx="816" cy="336"/>
            </a:xfrm>
            <a:prstGeom prst="triangle">
              <a:avLst>
                <a:gd name="adj" fmla="val 50000"/>
              </a:avLst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2133600" cy="1320800"/>
          </a:xfrm>
          <a:prstGeom prst="rect">
            <a:avLst/>
          </a:prstGeom>
          <a:gradFill rotWithShape="0">
            <a:gsLst>
              <a:gs pos="0">
                <a:srgbClr val="FFFF99">
                  <a:gamma/>
                  <a:shade val="60784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078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0">
                <a:latin typeface="Arial Narrow" pitchFamily="34" charset="0"/>
              </a:rPr>
              <a:t>1.Администрация школы обсуждает материалы эксперимента</a:t>
            </a:r>
            <a:endParaRPr lang="ru-RU"/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3</a:t>
            </a:r>
            <a:r>
              <a:rPr lang="en-US" sz="1600" b="1" i="0"/>
              <a:t>4</a:t>
            </a:r>
            <a:endParaRPr lang="ru-RU" sz="1600" b="1" i="0"/>
          </a:p>
        </p:txBody>
      </p:sp>
      <p:sp>
        <p:nvSpPr>
          <p:cNvPr id="42010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11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  <p:bldP spid="41990" grpId="0" animBg="1" autoUpdateAnimBg="0"/>
      <p:bldP spid="42010" grpId="0" animBg="1"/>
      <p:bldP spid="420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6500">
              <a:srgbClr val="0047FF"/>
            </a:gs>
            <a:gs pos="14000">
              <a:srgbClr val="000082"/>
            </a:gs>
            <a:gs pos="21500">
              <a:srgbClr val="0047FF"/>
            </a:gs>
            <a:gs pos="29000">
              <a:srgbClr val="000082"/>
            </a:gs>
            <a:gs pos="36000">
              <a:srgbClr val="0047FF"/>
            </a:gs>
            <a:gs pos="43500">
              <a:srgbClr val="000082"/>
            </a:gs>
            <a:gs pos="50000">
              <a:srgbClr val="0047FF"/>
            </a:gs>
            <a:gs pos="56500">
              <a:srgbClr val="000082"/>
            </a:gs>
            <a:gs pos="64000">
              <a:srgbClr val="0047FF"/>
            </a:gs>
            <a:gs pos="71000">
              <a:srgbClr val="000082"/>
            </a:gs>
            <a:gs pos="78501">
              <a:srgbClr val="0047FF"/>
            </a:gs>
            <a:gs pos="86000">
              <a:srgbClr val="000082"/>
            </a:gs>
            <a:gs pos="93500">
              <a:srgbClr val="0047FF"/>
            </a:gs>
            <a:gs pos="100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733800" y="5591175"/>
            <a:ext cx="4800600" cy="7842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2000" i="0">
                <a:latin typeface="Arial Narrow" pitchFamily="34" charset="0"/>
              </a:rPr>
              <a:t>программа подготовки учителей</a:t>
            </a:r>
            <a:endParaRPr lang="ru-RU" sz="2000" i="0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1295400" y="5591175"/>
            <a:ext cx="2438400" cy="7842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b="1" i="0">
                <a:solidFill>
                  <a:srgbClr val="FF0000"/>
                </a:solidFill>
                <a:latin typeface="Arial Narrow" pitchFamily="34" charset="0"/>
              </a:rPr>
              <a:t>Разрабатывает-ся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533400" y="5591175"/>
            <a:ext cx="762000" cy="7842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i="0">
                <a:latin typeface="Arial Narrow" pitchFamily="34" charset="0"/>
              </a:rPr>
              <a:t>3.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733800" y="3671888"/>
            <a:ext cx="4800600" cy="19192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2000" i="0">
                <a:latin typeface="Arial Narrow" pitchFamily="34" charset="0"/>
              </a:rPr>
              <a:t>команда учителей, реализующая программу эксперимента (в первую очередь привлекаются те, кто хочет и способен изменять свою профессиональную деятельность). Определяются исполнители, распределяются обязанности</a:t>
            </a:r>
            <a:endParaRPr lang="ru-RU" sz="2000" i="0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295400" y="3671888"/>
            <a:ext cx="2438400" cy="19192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b="1" i="0">
                <a:solidFill>
                  <a:srgbClr val="FF0000"/>
                </a:solidFill>
                <a:latin typeface="Arial Narrow" pitchFamily="34" charset="0"/>
              </a:rPr>
              <a:t>Формируется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33400" y="3671888"/>
            <a:ext cx="762000" cy="19192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i="0">
                <a:latin typeface="Arial Narrow" pitchFamily="34" charset="0"/>
              </a:rPr>
              <a:t>2.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733800" y="1143000"/>
            <a:ext cx="4800600" cy="252888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2000" i="0">
                <a:latin typeface="Arial Narrow" pitchFamily="34" charset="0"/>
              </a:rPr>
              <a:t>• этапы реализации программы эксперимента, его промежуточные и конечные результаты;</a:t>
            </a:r>
          </a:p>
          <a:p>
            <a:r>
              <a:rPr lang="ru-RU" sz="2000" i="0">
                <a:latin typeface="Arial Narrow" pitchFamily="34" charset="0"/>
              </a:rPr>
              <a:t>• необходимые для осуществления эксперимента ресурсы (кадровые, материально-технические, информационные и т.д.);</a:t>
            </a:r>
          </a:p>
          <a:p>
            <a:r>
              <a:rPr lang="ru-RU" sz="2000" i="0">
                <a:latin typeface="Arial Narrow" pitchFamily="34" charset="0"/>
              </a:rPr>
              <a:t>• сроки подготовительного и других этапов эксперимента</a:t>
            </a:r>
            <a:endParaRPr lang="ru-RU" sz="2000" i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295400" y="1143000"/>
            <a:ext cx="2438400" cy="252888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b="1" i="0">
                <a:solidFill>
                  <a:srgbClr val="FF0000"/>
                </a:solidFill>
                <a:latin typeface="Arial Narrow" pitchFamily="34" charset="0"/>
              </a:rPr>
              <a:t>Определяются:</a:t>
            </a:r>
          </a:p>
          <a:p>
            <a:pPr>
              <a:spcBef>
                <a:spcPct val="20000"/>
              </a:spcBef>
            </a:pPr>
            <a:endParaRPr lang="ru-RU" b="1" i="0">
              <a:solidFill>
                <a:srgbClr val="FF0000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33400" y="1143000"/>
            <a:ext cx="762000" cy="252888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i="0">
                <a:latin typeface="Arial Narrow" pitchFamily="34" charset="0"/>
              </a:rPr>
              <a:t>1.</a:t>
            </a:r>
          </a:p>
        </p:txBody>
      </p:sp>
      <p:sp>
        <p:nvSpPr>
          <p:cNvPr id="76854" name="Text Box 54"/>
          <p:cNvSpPr txBox="1">
            <a:spLocks noChangeArrowheads="1"/>
          </p:cNvSpPr>
          <p:nvPr/>
        </p:nvSpPr>
        <p:spPr bwMode="auto">
          <a:xfrm>
            <a:off x="1733550" y="373063"/>
            <a:ext cx="5676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>
                <a:solidFill>
                  <a:schemeClr val="bg1"/>
                </a:solidFill>
                <a:latin typeface="Arial Narrow" pitchFamily="34" charset="0"/>
              </a:rPr>
              <a:t>План реализации эксперимента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76858" name="Text Box 58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3</a:t>
            </a:r>
            <a:r>
              <a:rPr lang="en-US" sz="1600" b="1" i="0"/>
              <a:t>5</a:t>
            </a:r>
            <a:endParaRPr lang="ru-RU" sz="1600" b="1" i="0"/>
          </a:p>
        </p:txBody>
      </p:sp>
      <p:sp>
        <p:nvSpPr>
          <p:cNvPr id="76859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60" name="AutoShape 6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 animBg="1" autoUpdateAnimBg="0"/>
      <p:bldP spid="76810" grpId="0" animBg="1" autoUpdateAnimBg="0"/>
      <p:bldP spid="76809" grpId="0" animBg="1" autoUpdateAnimBg="0"/>
      <p:bldP spid="76808" grpId="0" animBg="1" autoUpdateAnimBg="0"/>
      <p:bldP spid="76807" grpId="0" animBg="1" autoUpdateAnimBg="0"/>
      <p:bldP spid="76806" grpId="0" animBg="1" autoUpdateAnimBg="0"/>
      <p:bldP spid="76805" grpId="0" animBg="1" autoUpdateAnimBg="0"/>
      <p:bldP spid="76804" grpId="0" animBg="1" autoUpdateAnimBg="0"/>
      <p:bldP spid="76803" grpId="0" animBg="1" autoUpdateAnimBg="0"/>
      <p:bldP spid="76859" grpId="0" animBg="1"/>
      <p:bldP spid="768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6500">
              <a:srgbClr val="0047FF"/>
            </a:gs>
            <a:gs pos="14000">
              <a:srgbClr val="000082"/>
            </a:gs>
            <a:gs pos="21500">
              <a:srgbClr val="0047FF"/>
            </a:gs>
            <a:gs pos="29000">
              <a:srgbClr val="000082"/>
            </a:gs>
            <a:gs pos="36000">
              <a:srgbClr val="0047FF"/>
            </a:gs>
            <a:gs pos="43500">
              <a:srgbClr val="000082"/>
            </a:gs>
            <a:gs pos="50000">
              <a:srgbClr val="0047FF"/>
            </a:gs>
            <a:gs pos="56500">
              <a:srgbClr val="000082"/>
            </a:gs>
            <a:gs pos="64000">
              <a:srgbClr val="0047FF"/>
            </a:gs>
            <a:gs pos="71000">
              <a:srgbClr val="000082"/>
            </a:gs>
            <a:gs pos="78501">
              <a:srgbClr val="0047FF"/>
            </a:gs>
            <a:gs pos="86000">
              <a:srgbClr val="000082"/>
            </a:gs>
            <a:gs pos="93500">
              <a:srgbClr val="0047FF"/>
            </a:gs>
            <a:gs pos="100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3886200" y="4702175"/>
            <a:ext cx="4648200" cy="7842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2000" i="0" u="sng">
                <a:latin typeface="Arial Narrow" pitchFamily="34" charset="0"/>
              </a:rPr>
              <a:t>первый шаг</a:t>
            </a:r>
            <a:r>
              <a:rPr lang="ru-RU" sz="2000" i="0">
                <a:latin typeface="Arial Narrow" pitchFamily="34" charset="0"/>
              </a:rPr>
              <a:t> по реализации программы</a:t>
            </a:r>
            <a:endParaRPr lang="ru-RU" sz="2000" i="0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1295400" y="4702175"/>
            <a:ext cx="2590800" cy="7842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b="1" i="0">
                <a:solidFill>
                  <a:srgbClr val="FF0000"/>
                </a:solidFill>
                <a:latin typeface="Arial Narrow" pitchFamily="34" charset="0"/>
              </a:rPr>
              <a:t>Определяется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533400" y="4702175"/>
            <a:ext cx="762000" cy="7842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i="0">
                <a:latin typeface="Arial Narrow" pitchFamily="34" charset="0"/>
              </a:rPr>
              <a:t>7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3697288"/>
            <a:ext cx="4648200" cy="10048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2000" i="0">
                <a:latin typeface="Arial Narrow" pitchFamily="34" charset="0"/>
              </a:rPr>
              <a:t>проект плана и смета эксперимента </a:t>
            </a:r>
            <a:r>
              <a:rPr lang="ru-RU" sz="2000">
                <a:latin typeface="Arial Narrow" pitchFamily="34" charset="0"/>
              </a:rPr>
              <a:t>(рассматривается на методическом совете школы и утверждается)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295400" y="3697288"/>
            <a:ext cx="2590800" cy="10048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b="1" i="0">
                <a:solidFill>
                  <a:srgbClr val="FF0000"/>
                </a:solidFill>
                <a:latin typeface="Arial Narrow" pitchFamily="34" charset="0"/>
              </a:rPr>
              <a:t>Разрабатывается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" y="3697288"/>
            <a:ext cx="762000" cy="10048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i="0">
                <a:latin typeface="Arial Narrow" pitchFamily="34" charset="0"/>
              </a:rPr>
              <a:t>6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886200" y="2914650"/>
            <a:ext cx="4648200" cy="78263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2000" i="0" u="sng">
                <a:latin typeface="Arial Narrow" pitchFamily="34" charset="0"/>
              </a:rPr>
              <a:t>ответственный</a:t>
            </a:r>
            <a:r>
              <a:rPr lang="ru-RU" sz="2000" i="0">
                <a:latin typeface="Arial Narrow" pitchFamily="34" charset="0"/>
              </a:rPr>
              <a:t> за всю программу и ответственные за каждый ее этап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295400" y="2914650"/>
            <a:ext cx="2590800" cy="78263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b="1" i="0">
                <a:solidFill>
                  <a:srgbClr val="FF0000"/>
                </a:solidFill>
                <a:latin typeface="Arial Narrow" pitchFamily="34" charset="0"/>
              </a:rPr>
              <a:t>Назначается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533400" y="2914650"/>
            <a:ext cx="762000" cy="78263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i="0">
                <a:latin typeface="Arial Narrow" pitchFamily="34" charset="0"/>
              </a:rPr>
              <a:t>5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886200" y="1825625"/>
            <a:ext cx="4648200" cy="10890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sz="2000" i="0">
                <a:latin typeface="Arial Narrow" pitchFamily="34" charset="0"/>
              </a:rPr>
              <a:t>сроки и форма отчетности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295400" y="1825625"/>
            <a:ext cx="2590800" cy="10890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b="1" i="0">
                <a:solidFill>
                  <a:srgbClr val="FF0000"/>
                </a:solidFill>
                <a:latin typeface="Arial Narrow" pitchFamily="34" charset="0"/>
              </a:rPr>
              <a:t>Устанавливаются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533400" y="1825625"/>
            <a:ext cx="762000" cy="10890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i="0">
                <a:latin typeface="Arial Narrow" pitchFamily="34" charset="0"/>
              </a:rPr>
              <a:t>4</a:t>
            </a:r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1733550" y="373063"/>
            <a:ext cx="5676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>
                <a:solidFill>
                  <a:schemeClr val="bg1"/>
                </a:solidFill>
                <a:latin typeface="Arial Narrow" pitchFamily="34" charset="0"/>
              </a:rPr>
              <a:t>План реализации эксперимента </a:t>
            </a:r>
            <a:r>
              <a:rPr lang="ru-RU" sz="2800" i="0">
                <a:solidFill>
                  <a:schemeClr val="bg1"/>
                </a:solidFill>
                <a:latin typeface="Arial Narrow" pitchFamily="34" charset="0"/>
              </a:rPr>
              <a:t>(продолжение)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3</a:t>
            </a:r>
            <a:r>
              <a:rPr lang="en-US" sz="1600" b="1" i="0"/>
              <a:t>6</a:t>
            </a:r>
            <a:endParaRPr lang="ru-RU" sz="1600" b="1" i="0"/>
          </a:p>
        </p:txBody>
      </p:sp>
      <p:sp>
        <p:nvSpPr>
          <p:cNvPr id="77860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61" name="AutoShape 3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8" grpId="0" animBg="1" autoUpdateAnimBg="0"/>
      <p:bldP spid="77846" grpId="0" animBg="1" autoUpdateAnimBg="0"/>
      <p:bldP spid="77844" grpId="0" animBg="1" autoUpdateAnimBg="0"/>
      <p:bldP spid="77827" grpId="0" animBg="1" autoUpdateAnimBg="0"/>
      <p:bldP spid="77828" grpId="0" animBg="1" autoUpdateAnimBg="0"/>
      <p:bldP spid="77829" grpId="0" animBg="1" autoUpdateAnimBg="0"/>
      <p:bldP spid="77830" grpId="0" animBg="1" autoUpdateAnimBg="0"/>
      <p:bldP spid="77831" grpId="0" animBg="1" autoUpdateAnimBg="0"/>
      <p:bldP spid="77832" grpId="0" animBg="1" autoUpdateAnimBg="0"/>
      <p:bldP spid="77833" grpId="0" animBg="1" autoUpdateAnimBg="0"/>
      <p:bldP spid="77834" grpId="0" animBg="1" autoUpdateAnimBg="0"/>
      <p:bldP spid="77835" grpId="0" animBg="1" autoUpdateAnimBg="0"/>
      <p:bldP spid="77860" grpId="0" animBg="1"/>
      <p:bldP spid="778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90900" y="762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>
                <a:solidFill>
                  <a:schemeClr val="bg1"/>
                </a:solidFill>
                <a:latin typeface="Arial" charset="0"/>
              </a:rPr>
              <a:t>Необходимо:</a:t>
            </a:r>
          </a:p>
        </p:txBody>
      </p:sp>
      <p:grpSp>
        <p:nvGrpSpPr>
          <p:cNvPr id="46109" name="Group 29"/>
          <p:cNvGrpSpPr>
            <a:grpSpLocks/>
          </p:cNvGrpSpPr>
          <p:nvPr/>
        </p:nvGrpSpPr>
        <p:grpSpPr bwMode="auto">
          <a:xfrm>
            <a:off x="381000" y="5629275"/>
            <a:ext cx="8382000" cy="711200"/>
            <a:chOff x="240" y="3731"/>
            <a:chExt cx="5280" cy="448"/>
          </a:xfrm>
        </p:grpSpPr>
        <p:sp>
          <p:nvSpPr>
            <p:cNvPr id="46091" name="Text Box 11"/>
            <p:cNvSpPr txBox="1">
              <a:spLocks noChangeArrowheads="1"/>
            </p:cNvSpPr>
            <p:nvPr/>
          </p:nvSpPr>
          <p:spPr bwMode="auto">
            <a:xfrm>
              <a:off x="240" y="3731"/>
              <a:ext cx="5280" cy="448"/>
            </a:xfrm>
            <a:prstGeom prst="rect">
              <a:avLst/>
            </a:prstGeom>
            <a:gradFill rotWithShape="0">
              <a:gsLst>
                <a:gs pos="0">
                  <a:srgbClr val="B7FFB7">
                    <a:gamma/>
                    <a:shade val="75686"/>
                    <a:invGamma/>
                  </a:srgbClr>
                </a:gs>
                <a:gs pos="50000">
                  <a:srgbClr val="B7FFB7"/>
                </a:gs>
                <a:gs pos="100000">
                  <a:srgbClr val="B7FFB7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Char char="q"/>
              </a:pPr>
              <a:r>
                <a:rPr lang="ru-RU" sz="2000" i="0">
                  <a:latin typeface="Arial Narrow" pitchFamily="34" charset="0"/>
                </a:rPr>
                <a:t>   Оценить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эффективность </a:t>
              </a:r>
              <a:r>
                <a:rPr lang="ru-RU" sz="2000" i="0">
                  <a:latin typeface="Arial Narrow" pitchFamily="34" charset="0"/>
                </a:rPr>
                <a:t>используемых педагогических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средств</a:t>
              </a:r>
              <a:r>
                <a:rPr lang="ru-RU" sz="2000" i="0">
                  <a:latin typeface="Arial Narrow" pitchFamily="34" charset="0"/>
                </a:rPr>
                <a:t> для      достижения поставленных целей</a:t>
              </a:r>
              <a:endParaRPr lang="ru-RU"/>
            </a:p>
          </p:txBody>
        </p:sp>
        <p:grpSp>
          <p:nvGrpSpPr>
            <p:cNvPr id="46096" name="Group 16"/>
            <p:cNvGrpSpPr>
              <a:grpSpLocks/>
            </p:cNvGrpSpPr>
            <p:nvPr/>
          </p:nvGrpSpPr>
          <p:grpSpPr bwMode="auto">
            <a:xfrm>
              <a:off x="5184" y="3792"/>
              <a:ext cx="288" cy="310"/>
              <a:chOff x="4320" y="624"/>
              <a:chExt cx="288" cy="310"/>
            </a:xfrm>
          </p:grpSpPr>
          <p:pic>
            <p:nvPicPr>
              <p:cNvPr id="46095" name="Picture 15" descr="E:\PFILES\MSOFFICE\CLIPART\WEBART\WB00949_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0" y="624"/>
                <a:ext cx="288" cy="310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chemeClr val="tx1"/>
                </a:outerShdw>
              </a:effectLst>
            </p:spPr>
          </p:pic>
          <p:sp>
            <p:nvSpPr>
              <p:cNvPr id="46094" name="Text Box 14"/>
              <p:cNvSpPr txBox="1">
                <a:spLocks noChangeArrowheads="1"/>
              </p:cNvSpPr>
              <p:nvPr/>
            </p:nvSpPr>
            <p:spPr bwMode="auto">
              <a:xfrm>
                <a:off x="4368" y="654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i="0"/>
                  <a:t>4</a:t>
                </a:r>
              </a:p>
            </p:txBody>
          </p:sp>
        </p:grpSp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381000" y="4083050"/>
            <a:ext cx="8382000" cy="1320800"/>
            <a:chOff x="240" y="2757"/>
            <a:chExt cx="5280" cy="832"/>
          </a:xfrm>
        </p:grpSpPr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>
              <a:off x="240" y="2757"/>
              <a:ext cx="5280" cy="832"/>
            </a:xfrm>
            <a:prstGeom prst="rect">
              <a:avLst/>
            </a:prstGeom>
            <a:gradFill rotWithShape="0">
              <a:gsLst>
                <a:gs pos="0">
                  <a:srgbClr val="B7FFB7">
                    <a:gamma/>
                    <a:shade val="75686"/>
                    <a:invGamma/>
                  </a:srgbClr>
                </a:gs>
                <a:gs pos="50000">
                  <a:srgbClr val="B7FFB7"/>
                </a:gs>
                <a:gs pos="100000">
                  <a:srgbClr val="B7FFB7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Char char="q"/>
              </a:pPr>
              <a:r>
                <a:rPr lang="ru-RU" sz="2000" i="0">
                  <a:latin typeface="Arial Narrow" pitchFamily="34" charset="0"/>
                </a:rPr>
                <a:t>   Проанализировать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деятельность детей</a:t>
              </a:r>
              <a:r>
                <a:rPr lang="ru-RU" sz="2000" i="0">
                  <a:latin typeface="Arial Narrow" pitchFamily="34" charset="0"/>
                </a:rPr>
                <a:t> с позиции внешнего эксперта и определить возможность достижения ими в данной организационной структуре желаемых образовательных результатов, а также соответствие этой         структуры возможностям данного ребенка</a:t>
              </a:r>
            </a:p>
          </p:txBody>
        </p:sp>
        <p:grpSp>
          <p:nvGrpSpPr>
            <p:cNvPr id="46097" name="Group 17"/>
            <p:cNvGrpSpPr>
              <a:grpSpLocks/>
            </p:cNvGrpSpPr>
            <p:nvPr/>
          </p:nvGrpSpPr>
          <p:grpSpPr bwMode="auto">
            <a:xfrm>
              <a:off x="5184" y="3146"/>
              <a:ext cx="288" cy="310"/>
              <a:chOff x="4320" y="624"/>
              <a:chExt cx="288" cy="310"/>
            </a:xfrm>
          </p:grpSpPr>
          <p:pic>
            <p:nvPicPr>
              <p:cNvPr id="46098" name="Picture 18" descr="E:\PFILES\MSOFFICE\CLIPART\WEBART\WB00949_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0" y="624"/>
                <a:ext cx="288" cy="310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chemeClr val="tx1"/>
                </a:outerShdw>
              </a:effectLst>
            </p:spPr>
          </p:pic>
          <p:sp>
            <p:nvSpPr>
              <p:cNvPr id="46099" name="Text Box 19"/>
              <p:cNvSpPr txBox="1">
                <a:spLocks noChangeArrowheads="1"/>
              </p:cNvSpPr>
              <p:nvPr/>
            </p:nvSpPr>
            <p:spPr bwMode="auto">
              <a:xfrm>
                <a:off x="4368" y="654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i="0"/>
                  <a:t>3</a:t>
                </a:r>
              </a:p>
            </p:txBody>
          </p:sp>
        </p:grpSp>
      </p:grp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381000" y="2536825"/>
            <a:ext cx="8382000" cy="1320800"/>
            <a:chOff x="240" y="1783"/>
            <a:chExt cx="5280" cy="832"/>
          </a:xfrm>
        </p:grpSpPr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240" y="1783"/>
              <a:ext cx="5280" cy="832"/>
            </a:xfrm>
            <a:prstGeom prst="rect">
              <a:avLst/>
            </a:prstGeom>
            <a:gradFill rotWithShape="0">
              <a:gsLst>
                <a:gs pos="0">
                  <a:srgbClr val="B7FFB7">
                    <a:gamma/>
                    <a:shade val="75686"/>
                    <a:invGamma/>
                  </a:srgbClr>
                </a:gs>
                <a:gs pos="50000">
                  <a:srgbClr val="B7FFB7"/>
                </a:gs>
                <a:gs pos="100000">
                  <a:srgbClr val="B7FFB7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Char char="q"/>
              </a:pPr>
              <a:r>
                <a:rPr lang="ru-RU" sz="2000" i="0">
                  <a:latin typeface="Arial Narrow" pitchFamily="34" charset="0"/>
                </a:rPr>
                <a:t>   Периодически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посещать занятия</a:t>
              </a:r>
              <a:r>
                <a:rPr lang="ru-RU" sz="2000" i="0">
                  <a:latin typeface="Arial Narrow" pitchFamily="34" charset="0"/>
                </a:rPr>
                <a:t>  учителей и определить степень соответствия между декларированными целями и реальными способами их достижения. Проанализировать вместе с учителями работу по организации занятий. Определить "реальные" цели и возможные результаты</a:t>
              </a:r>
              <a:endParaRPr lang="ru-RU"/>
            </a:p>
          </p:txBody>
        </p:sp>
        <p:grpSp>
          <p:nvGrpSpPr>
            <p:cNvPr id="46100" name="Group 20"/>
            <p:cNvGrpSpPr>
              <a:grpSpLocks/>
            </p:cNvGrpSpPr>
            <p:nvPr/>
          </p:nvGrpSpPr>
          <p:grpSpPr bwMode="auto">
            <a:xfrm>
              <a:off x="5184" y="2112"/>
              <a:ext cx="288" cy="310"/>
              <a:chOff x="4320" y="624"/>
              <a:chExt cx="288" cy="310"/>
            </a:xfrm>
          </p:grpSpPr>
          <p:pic>
            <p:nvPicPr>
              <p:cNvPr id="46101" name="Picture 21" descr="E:\PFILES\MSOFFICE\CLIPART\WEBART\WB00949_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0" y="624"/>
                <a:ext cx="288" cy="310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chemeClr val="tx1"/>
                </a:outerShdw>
              </a:effectLst>
            </p:spPr>
          </p:pic>
          <p:sp>
            <p:nvSpPr>
              <p:cNvPr id="46102" name="Text Box 22"/>
              <p:cNvSpPr txBox="1">
                <a:spLocks noChangeArrowheads="1"/>
              </p:cNvSpPr>
              <p:nvPr/>
            </p:nvSpPr>
            <p:spPr bwMode="auto">
              <a:xfrm>
                <a:off x="4368" y="654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i="0"/>
                  <a:t>2</a:t>
                </a:r>
              </a:p>
            </p:txBody>
          </p:sp>
        </p:grpSp>
      </p:grpSp>
      <p:grpSp>
        <p:nvGrpSpPr>
          <p:cNvPr id="46106" name="Group 26"/>
          <p:cNvGrpSpPr>
            <a:grpSpLocks/>
          </p:cNvGrpSpPr>
          <p:nvPr/>
        </p:nvGrpSpPr>
        <p:grpSpPr bwMode="auto">
          <a:xfrm>
            <a:off x="381000" y="1295400"/>
            <a:ext cx="8382000" cy="1016000"/>
            <a:chOff x="240" y="1001"/>
            <a:chExt cx="5280" cy="640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240" y="1001"/>
              <a:ext cx="5280" cy="640"/>
            </a:xfrm>
            <a:prstGeom prst="rect">
              <a:avLst/>
            </a:prstGeom>
            <a:gradFill rotWithShape="0">
              <a:gsLst>
                <a:gs pos="0">
                  <a:srgbClr val="B7FFB7">
                    <a:gamma/>
                    <a:shade val="75686"/>
                    <a:invGamma/>
                  </a:srgbClr>
                </a:gs>
                <a:gs pos="50000">
                  <a:srgbClr val="B7FFB7"/>
                </a:gs>
                <a:gs pos="100000">
                  <a:srgbClr val="B7FFB7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Char char="q"/>
              </a:pPr>
              <a:r>
                <a:rPr lang="ru-RU" sz="2000" i="0">
                  <a:latin typeface="Arial Narrow" pitchFamily="34" charset="0"/>
                </a:rPr>
                <a:t>  Периодически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проводить с учителями</a:t>
              </a:r>
              <a:r>
                <a:rPr lang="ru-RU" sz="2000" i="0">
                  <a:latin typeface="Arial Narrow" pitchFamily="34" charset="0"/>
                </a:rPr>
                <a:t>, участвующими в эксперименте, интервью для выявления понимания ими основных целей эксперимента, результатов и способов их достижения в организации образовательного процесса</a:t>
              </a:r>
              <a:endParaRPr lang="ru-RU"/>
            </a:p>
          </p:txBody>
        </p:sp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>
              <a:off x="5184" y="1104"/>
              <a:ext cx="288" cy="310"/>
              <a:chOff x="4320" y="624"/>
              <a:chExt cx="288" cy="310"/>
            </a:xfrm>
          </p:grpSpPr>
          <p:pic>
            <p:nvPicPr>
              <p:cNvPr id="46104" name="Picture 24" descr="E:\PFILES\MSOFFICE\CLIPART\WEBART\WB00949_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0" y="624"/>
                <a:ext cx="288" cy="310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chemeClr val="tx1"/>
                </a:outerShdw>
              </a:effectLst>
            </p:spPr>
          </p:pic>
          <p:sp>
            <p:nvSpPr>
              <p:cNvPr id="46105" name="Text Box 25"/>
              <p:cNvSpPr txBox="1">
                <a:spLocks noChangeArrowheads="1"/>
              </p:cNvSpPr>
              <p:nvPr/>
            </p:nvSpPr>
            <p:spPr bwMode="auto">
              <a:xfrm>
                <a:off x="4368" y="654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i="0"/>
                  <a:t>1</a:t>
                </a:r>
              </a:p>
            </p:txBody>
          </p:sp>
        </p:grpSp>
      </p:grpSp>
      <p:sp>
        <p:nvSpPr>
          <p:cNvPr id="46110" name="WordArt 30"/>
          <p:cNvSpPr>
            <a:spLocks noChangeArrowheads="1" noChangeShapeType="1" noTextEdit="1"/>
          </p:cNvSpPr>
          <p:nvPr/>
        </p:nvSpPr>
        <p:spPr bwMode="auto">
          <a:xfrm>
            <a:off x="685800" y="34925"/>
            <a:ext cx="7696200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Оперативный анализ хода эксперимента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3</a:t>
            </a:r>
            <a:r>
              <a:rPr lang="en-US" sz="1600" b="1" i="0"/>
              <a:t>7</a:t>
            </a:r>
            <a:endParaRPr lang="ru-RU" sz="1600" b="1" i="0"/>
          </a:p>
        </p:txBody>
      </p:sp>
      <p:sp>
        <p:nvSpPr>
          <p:cNvPr id="46112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113" name="AutoShape 3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2" grpId="0" animBg="1"/>
      <p:bldP spid="461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429000" y="1066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>
                <a:latin typeface="Arial" charset="0"/>
              </a:rPr>
              <a:t>Необходимо: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33400" y="5680075"/>
            <a:ext cx="8153400" cy="82232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0">
                <a:latin typeface="Arial Narrow" pitchFamily="34" charset="0"/>
              </a:rPr>
              <a:t>Речь идет об организации совместного поиска, который должен приносить удовлетворение всем его участникам</a:t>
            </a:r>
            <a:endParaRPr lang="ru-RU"/>
          </a:p>
        </p:txBody>
      </p:sp>
      <p:grpSp>
        <p:nvGrpSpPr>
          <p:cNvPr id="47129" name="Group 25"/>
          <p:cNvGrpSpPr>
            <a:grpSpLocks/>
          </p:cNvGrpSpPr>
          <p:nvPr/>
        </p:nvGrpSpPr>
        <p:grpSpPr bwMode="auto">
          <a:xfrm>
            <a:off x="495300" y="3519488"/>
            <a:ext cx="8153400" cy="1016000"/>
            <a:chOff x="312" y="2217"/>
            <a:chExt cx="5136" cy="640"/>
          </a:xfrm>
        </p:grpSpPr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312" y="2217"/>
              <a:ext cx="5136" cy="640"/>
            </a:xfrm>
            <a:prstGeom prst="rect">
              <a:avLst/>
            </a:prstGeom>
            <a:gradFill rotWithShape="0">
              <a:gsLst>
                <a:gs pos="0">
                  <a:srgbClr val="B7FFB7">
                    <a:gamma/>
                    <a:shade val="69804"/>
                    <a:invGamma/>
                  </a:srgbClr>
                </a:gs>
                <a:gs pos="50000">
                  <a:srgbClr val="B7FFB7"/>
                </a:gs>
                <a:gs pos="100000">
                  <a:srgbClr val="B7FFB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006600"/>
                </a:buClr>
                <a:buFont typeface="Wingdings" pitchFamily="2" charset="2"/>
                <a:buChar char="q"/>
              </a:pPr>
              <a:r>
                <a:rPr lang="ru-RU" sz="2000" i="0">
                  <a:latin typeface="Arial Narrow" pitchFamily="34" charset="0"/>
                </a:rPr>
                <a:t> Периодически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проводить семинары учителей</a:t>
              </a:r>
              <a:r>
                <a:rPr lang="ru-RU" sz="2000" i="0">
                  <a:latin typeface="Arial Narrow" pitchFamily="34" charset="0"/>
                </a:rPr>
                <a:t>, участвующих в эксперименте с привлечением всех желающих. В первую очередь обсуждать затруднения, проблемы, возникающие по ходу проведения эксперимента</a:t>
              </a:r>
              <a:endParaRPr lang="ru-RU"/>
            </a:p>
          </p:txBody>
        </p:sp>
        <p:grpSp>
          <p:nvGrpSpPr>
            <p:cNvPr id="47114" name="Group 10"/>
            <p:cNvGrpSpPr>
              <a:grpSpLocks/>
            </p:cNvGrpSpPr>
            <p:nvPr/>
          </p:nvGrpSpPr>
          <p:grpSpPr bwMode="auto">
            <a:xfrm>
              <a:off x="5088" y="2482"/>
              <a:ext cx="288" cy="310"/>
              <a:chOff x="4320" y="624"/>
              <a:chExt cx="288" cy="310"/>
            </a:xfrm>
          </p:grpSpPr>
          <p:pic>
            <p:nvPicPr>
              <p:cNvPr id="47115" name="Picture 11" descr="E:\PFILES\MSOFFICE\CLIPART\WEBART\WB00949_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0" y="624"/>
                <a:ext cx="288" cy="310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chemeClr val="tx1"/>
                </a:outerShdw>
              </a:effectLst>
            </p:spPr>
          </p:pic>
          <p:sp>
            <p:nvSpPr>
              <p:cNvPr id="47116" name="Text Box 12"/>
              <p:cNvSpPr txBox="1">
                <a:spLocks noChangeArrowheads="1"/>
              </p:cNvSpPr>
              <p:nvPr/>
            </p:nvSpPr>
            <p:spPr bwMode="auto">
              <a:xfrm>
                <a:off x="4368" y="654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i="0"/>
                  <a:t>6</a:t>
                </a:r>
              </a:p>
            </p:txBody>
          </p:sp>
        </p:grpSp>
      </p:grpSp>
      <p:grpSp>
        <p:nvGrpSpPr>
          <p:cNvPr id="47128" name="Group 24"/>
          <p:cNvGrpSpPr>
            <a:grpSpLocks/>
          </p:cNvGrpSpPr>
          <p:nvPr/>
        </p:nvGrpSpPr>
        <p:grpSpPr bwMode="auto">
          <a:xfrm>
            <a:off x="495300" y="1676400"/>
            <a:ext cx="8153400" cy="1625600"/>
            <a:chOff x="312" y="1056"/>
            <a:chExt cx="5136" cy="1024"/>
          </a:xfrm>
        </p:grpSpPr>
        <p:sp>
          <p:nvSpPr>
            <p:cNvPr id="47107" name="Text Box 3"/>
            <p:cNvSpPr txBox="1">
              <a:spLocks noChangeArrowheads="1"/>
            </p:cNvSpPr>
            <p:nvPr/>
          </p:nvSpPr>
          <p:spPr bwMode="auto">
            <a:xfrm>
              <a:off x="312" y="1056"/>
              <a:ext cx="5136" cy="1024"/>
            </a:xfrm>
            <a:prstGeom prst="rect">
              <a:avLst/>
            </a:prstGeom>
            <a:gradFill rotWithShape="0">
              <a:gsLst>
                <a:gs pos="0">
                  <a:srgbClr val="B7FFB7">
                    <a:gamma/>
                    <a:shade val="69804"/>
                    <a:invGamma/>
                  </a:srgbClr>
                </a:gs>
                <a:gs pos="50000">
                  <a:srgbClr val="B7FFB7"/>
                </a:gs>
                <a:gs pos="100000">
                  <a:srgbClr val="B7FFB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006600"/>
                </a:buClr>
                <a:buFont typeface="Wingdings" pitchFamily="2" charset="2"/>
                <a:buChar char="q"/>
              </a:pPr>
              <a:r>
                <a:rPr lang="ru-RU" sz="2000" i="0">
                  <a:latin typeface="Arial Narrow" pitchFamily="34" charset="0"/>
                </a:rPr>
                <a:t>  По ходу реализации этапов эксперимента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фиксировать</a:t>
              </a:r>
              <a:r>
                <a:rPr lang="ru-RU" sz="2000" i="0">
                  <a:latin typeface="Arial Narrow" pitchFamily="34" charset="0"/>
                </a:rPr>
                <a:t> все положительные и отрицательные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последствия проводимых изменений</a:t>
              </a:r>
              <a:r>
                <a:rPr lang="ru-RU" sz="2000" i="0">
                  <a:latin typeface="Arial Narrow" pitchFamily="34" charset="0"/>
                </a:rPr>
                <a:t> применительно к конкретной ситуации данного образовательного учреждения. Заключение о положительных и отрицательных сторонах эксперимента делают организаторы эксперимента на основе своих наблюдений</a:t>
              </a:r>
              <a:endParaRPr lang="ru-RU"/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5088" y="1330"/>
              <a:ext cx="288" cy="310"/>
              <a:chOff x="4320" y="624"/>
              <a:chExt cx="288" cy="310"/>
            </a:xfrm>
          </p:grpSpPr>
          <p:pic>
            <p:nvPicPr>
              <p:cNvPr id="47118" name="Picture 14" descr="E:\PFILES\MSOFFICE\CLIPART\WEBART\WB00949_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0" y="624"/>
                <a:ext cx="288" cy="310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chemeClr val="tx1"/>
                </a:outerShdw>
              </a:effectLst>
            </p:spPr>
          </p:pic>
          <p:sp>
            <p:nvSpPr>
              <p:cNvPr id="47119" name="Text Box 15"/>
              <p:cNvSpPr txBox="1">
                <a:spLocks noChangeArrowheads="1"/>
              </p:cNvSpPr>
              <p:nvPr/>
            </p:nvSpPr>
            <p:spPr bwMode="auto">
              <a:xfrm>
                <a:off x="4368" y="654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i="0"/>
                  <a:t>5</a:t>
                </a:r>
              </a:p>
            </p:txBody>
          </p:sp>
        </p:grpSp>
      </p:grp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95300" y="4625975"/>
            <a:ext cx="8153400" cy="836613"/>
            <a:chOff x="312" y="2914"/>
            <a:chExt cx="5136" cy="527"/>
          </a:xfrm>
        </p:grpSpPr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312" y="2993"/>
              <a:ext cx="5136" cy="448"/>
            </a:xfrm>
            <a:prstGeom prst="rect">
              <a:avLst/>
            </a:prstGeom>
            <a:gradFill rotWithShape="0">
              <a:gsLst>
                <a:gs pos="0">
                  <a:srgbClr val="B7FFB7">
                    <a:gamma/>
                    <a:shade val="69804"/>
                    <a:invGamma/>
                  </a:srgbClr>
                </a:gs>
                <a:gs pos="50000">
                  <a:srgbClr val="B7FFB7"/>
                </a:gs>
                <a:gs pos="100000">
                  <a:srgbClr val="B7FFB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buClr>
                  <a:srgbClr val="006600"/>
                </a:buClr>
                <a:buFont typeface="Wingdings" pitchFamily="2" charset="2"/>
                <a:buChar char="q"/>
              </a:pPr>
              <a:r>
                <a:rPr lang="ru-RU" sz="2000" i="0">
                  <a:latin typeface="Arial Narrow" pitchFamily="34" charset="0"/>
                </a:rPr>
                <a:t> 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Организовать посещения</a:t>
              </a:r>
              <a:r>
                <a:rPr lang="ru-RU" sz="2000" i="0">
                  <a:latin typeface="Arial Narrow" pitchFamily="34" charset="0"/>
                </a:rPr>
                <a:t> учителями </a:t>
              </a:r>
              <a:r>
                <a:rPr lang="ru-RU" sz="2000" i="0">
                  <a:solidFill>
                    <a:srgbClr val="FF0000"/>
                  </a:solidFill>
                  <a:latin typeface="Arial Narrow" pitchFamily="34" charset="0"/>
                </a:rPr>
                <a:t>занятий </a:t>
              </a:r>
              <a:r>
                <a:rPr lang="ru-RU" sz="2000" i="0">
                  <a:latin typeface="Arial Narrow" pitchFamily="34" charset="0"/>
                </a:rPr>
                <a:t>своих коллег, включив               их в сетку расписания. Обсуждать занятия друг друга на учительских семинарах</a:t>
              </a:r>
              <a:endParaRPr lang="ru-RU"/>
            </a:p>
          </p:txBody>
        </p:sp>
        <p:grpSp>
          <p:nvGrpSpPr>
            <p:cNvPr id="47120" name="Group 16"/>
            <p:cNvGrpSpPr>
              <a:grpSpLocks/>
            </p:cNvGrpSpPr>
            <p:nvPr/>
          </p:nvGrpSpPr>
          <p:grpSpPr bwMode="auto">
            <a:xfrm>
              <a:off x="5088" y="2914"/>
              <a:ext cx="288" cy="310"/>
              <a:chOff x="4320" y="624"/>
              <a:chExt cx="288" cy="310"/>
            </a:xfrm>
          </p:grpSpPr>
          <p:pic>
            <p:nvPicPr>
              <p:cNvPr id="47121" name="Picture 17" descr="E:\PFILES\MSOFFICE\CLIPART\WEBART\WB00949_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320" y="624"/>
                <a:ext cx="288" cy="310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chemeClr val="tx1"/>
                </a:outerShdw>
              </a:effectLst>
            </p:spPr>
          </p:pic>
          <p:sp>
            <p:nvSpPr>
              <p:cNvPr id="47122" name="Text Box 18"/>
              <p:cNvSpPr txBox="1">
                <a:spLocks noChangeArrowheads="1"/>
              </p:cNvSpPr>
              <p:nvPr/>
            </p:nvSpPr>
            <p:spPr bwMode="auto">
              <a:xfrm>
                <a:off x="4368" y="654"/>
                <a:ext cx="1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000" b="1" i="0"/>
                  <a:t>7</a:t>
                </a:r>
              </a:p>
            </p:txBody>
          </p:sp>
        </p:grpSp>
      </p:grp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3390900" y="609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  <a:latin typeface="Arial Narrow" pitchFamily="34" charset="0"/>
              </a:rPr>
              <a:t>(продолжение)</a:t>
            </a:r>
          </a:p>
        </p:txBody>
      </p:sp>
      <p:sp>
        <p:nvSpPr>
          <p:cNvPr id="47131" name="WordArt 27"/>
          <p:cNvSpPr>
            <a:spLocks noChangeArrowheads="1" noChangeShapeType="1" noTextEdit="1"/>
          </p:cNvSpPr>
          <p:nvPr/>
        </p:nvSpPr>
        <p:spPr bwMode="auto">
          <a:xfrm>
            <a:off x="685800" y="34925"/>
            <a:ext cx="7696200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Оперативный анализ хода эксперимента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3</a:t>
            </a:r>
            <a:r>
              <a:rPr lang="en-US" sz="1600" b="1" i="0"/>
              <a:t>8</a:t>
            </a:r>
            <a:endParaRPr lang="ru-RU" sz="1600" b="1" i="0"/>
          </a:p>
        </p:txBody>
      </p:sp>
      <p:sp>
        <p:nvSpPr>
          <p:cNvPr id="47133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4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 autoUpdateAnimBg="0"/>
      <p:bldP spid="47133" grpId="0" animBg="1"/>
      <p:bldP spid="471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28700" y="1752600"/>
            <a:ext cx="7086600" cy="4656138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Мониторинг в сфере образования –</a:t>
            </a:r>
            <a:r>
              <a:rPr lang="ru-RU" b="1"/>
              <a:t>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это научно обоснованная, целенаправленная прогностическая система отслеживания динамики,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анализа,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прогнозирования ведущих процессов,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как в содержательном, так и в организационном плане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на всех уровнях системы образования с участием всех субъектов образования</a:t>
            </a:r>
          </a:p>
        </p:txBody>
      </p:sp>
      <p:sp>
        <p:nvSpPr>
          <p:cNvPr id="49156" name="WordArt 4" descr="F:\Коррекционная педагогика\дерево.jpg"/>
          <p:cNvSpPr>
            <a:spLocks noChangeArrowheads="1" noChangeShapeType="1" noTextEdit="1"/>
          </p:cNvSpPr>
          <p:nvPr/>
        </p:nvSpPr>
        <p:spPr bwMode="auto">
          <a:xfrm>
            <a:off x="2609850" y="609600"/>
            <a:ext cx="39243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Bimini"/>
              </a:rPr>
              <a:t>Мониторинг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3</a:t>
            </a:r>
            <a:r>
              <a:rPr lang="en-US" sz="1600" b="1" i="0"/>
              <a:t>9</a:t>
            </a:r>
            <a:endParaRPr lang="ru-RU" sz="1600" b="1" i="0"/>
          </a:p>
        </p:txBody>
      </p:sp>
      <p:sp>
        <p:nvSpPr>
          <p:cNvPr id="4915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nimBg="1" autoUpdateAnimBg="0" advAuto="2000"/>
      <p:bldP spid="49158" grpId="0" animBg="1"/>
      <p:bldP spid="491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50000">
              <a:srgbClr val="5E9EFF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38" name="Group 50"/>
          <p:cNvGrpSpPr>
            <a:grpSpLocks/>
          </p:cNvGrpSpPr>
          <p:nvPr/>
        </p:nvGrpSpPr>
        <p:grpSpPr bwMode="auto">
          <a:xfrm>
            <a:off x="228600" y="4648200"/>
            <a:ext cx="3486150" cy="1960563"/>
            <a:chOff x="144" y="2928"/>
            <a:chExt cx="2196" cy="1235"/>
          </a:xfrm>
        </p:grpSpPr>
        <p:sp>
          <p:nvSpPr>
            <p:cNvPr id="89117" name="Text Box 29"/>
            <p:cNvSpPr txBox="1">
              <a:spLocks noChangeArrowheads="1"/>
            </p:cNvSpPr>
            <p:nvPr/>
          </p:nvSpPr>
          <p:spPr bwMode="auto">
            <a:xfrm>
              <a:off x="144" y="3192"/>
              <a:ext cx="2196" cy="971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76200" cmpd="tri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ru-RU" sz="1800" i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</a:t>
              </a:r>
              <a:r>
                <a:rPr lang="ru-RU" sz="1800" i="0">
                  <a:latin typeface="Arial Narrow" pitchFamily="34" charset="0"/>
                </a:rPr>
                <a:t> разработки способов организации и управления экспериментальной деятельностью и овладения педагогическими технологиями</a:t>
              </a:r>
            </a:p>
          </p:txBody>
        </p:sp>
        <p:sp>
          <p:nvSpPr>
            <p:cNvPr id="89118" name="AutoShape 30"/>
            <p:cNvSpPr>
              <a:spLocks noChangeArrowheads="1"/>
            </p:cNvSpPr>
            <p:nvPr/>
          </p:nvSpPr>
          <p:spPr bwMode="auto">
            <a:xfrm rot="-5400000">
              <a:off x="552" y="3000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550863" y="63500"/>
            <a:ext cx="8042275" cy="130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0" dirty="0" smtClean="0">
                <a:latin typeface="Arial" charset="0"/>
              </a:rPr>
              <a:t>Для эффективного и качественного решения этих вопросов современному руководителю, участвующему в эксперименте, предстоит</a:t>
            </a:r>
            <a:endParaRPr lang="ru-RU" i="0" dirty="0">
              <a:latin typeface="Arial" charset="0"/>
            </a:endParaRPr>
          </a:p>
        </p:txBody>
      </p:sp>
      <p:grpSp>
        <p:nvGrpSpPr>
          <p:cNvPr id="89135" name="Group 47"/>
          <p:cNvGrpSpPr>
            <a:grpSpLocks/>
          </p:cNvGrpSpPr>
          <p:nvPr/>
        </p:nvGrpSpPr>
        <p:grpSpPr bwMode="auto">
          <a:xfrm>
            <a:off x="5410200" y="2743200"/>
            <a:ext cx="3429000" cy="1998663"/>
            <a:chOff x="3408" y="1728"/>
            <a:chExt cx="2160" cy="1259"/>
          </a:xfrm>
        </p:grpSpPr>
        <p:sp>
          <p:nvSpPr>
            <p:cNvPr id="89108" name="Text Box 20"/>
            <p:cNvSpPr txBox="1">
              <a:spLocks noChangeArrowheads="1"/>
            </p:cNvSpPr>
            <p:nvPr/>
          </p:nvSpPr>
          <p:spPr bwMode="auto">
            <a:xfrm>
              <a:off x="3408" y="2016"/>
              <a:ext cx="2160" cy="971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76200" cmpd="tri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Wingdings 2" pitchFamily="18" charset="2"/>
                </a:rPr>
                <a:t> </a:t>
              </a: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MS Outlook" pitchFamily="2" charset="2"/>
                </a:rPr>
                <a:t></a:t>
              </a:r>
              <a:r>
                <a:rPr lang="ru-RU" sz="1800" i="0">
                  <a:latin typeface="Arial Narrow" pitchFamily="34" charset="0"/>
                  <a:sym typeface="Wingdings 2" pitchFamily="18" charset="2"/>
                </a:rPr>
                <a:t>  </a:t>
              </a:r>
              <a:r>
                <a:rPr lang="ru-RU" sz="1800" i="0">
                  <a:latin typeface="Arial Narrow" pitchFamily="34" charset="0"/>
                </a:rPr>
                <a:t>поиск путей достижения нового социального заказа и других аспектов жизнедеятельности учебных заведений в новых социально-экономических условиях</a:t>
              </a:r>
            </a:p>
          </p:txBody>
        </p:sp>
        <p:sp>
          <p:nvSpPr>
            <p:cNvPr id="89109" name="AutoShape 21"/>
            <p:cNvSpPr>
              <a:spLocks noChangeArrowheads="1"/>
            </p:cNvSpPr>
            <p:nvPr/>
          </p:nvSpPr>
          <p:spPr bwMode="auto">
            <a:xfrm rot="10800000">
              <a:off x="4080" y="1728"/>
              <a:ext cx="1488" cy="28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9134" name="Group 46"/>
          <p:cNvGrpSpPr>
            <a:grpSpLocks/>
          </p:cNvGrpSpPr>
          <p:nvPr/>
        </p:nvGrpSpPr>
        <p:grpSpPr bwMode="auto">
          <a:xfrm>
            <a:off x="6019800" y="1600200"/>
            <a:ext cx="2819400" cy="1266825"/>
            <a:chOff x="3792" y="1008"/>
            <a:chExt cx="1776" cy="798"/>
          </a:xfrm>
        </p:grpSpPr>
        <p:sp>
          <p:nvSpPr>
            <p:cNvPr id="89105" name="Text Box 17"/>
            <p:cNvSpPr txBox="1">
              <a:spLocks noChangeArrowheads="1"/>
            </p:cNvSpPr>
            <p:nvPr/>
          </p:nvSpPr>
          <p:spPr bwMode="auto">
            <a:xfrm>
              <a:off x="4032" y="1008"/>
              <a:ext cx="1536" cy="798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76200" cmpd="tri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buClr>
                  <a:srgbClr val="FF0000"/>
                </a:buClr>
                <a:buFont typeface="Wingdings" pitchFamily="2" charset="2"/>
                <a:buNone/>
              </a:pPr>
              <a:r>
                <a:rPr lang="ru-RU" sz="1800" i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</a:t>
              </a:r>
              <a:r>
                <a:rPr lang="ru-RU" sz="1800" i="0">
                  <a:latin typeface="Arial Narrow" pitchFamily="34" charset="0"/>
                </a:rPr>
                <a:t> определение стратегии развития своего учебного заведения</a:t>
              </a:r>
            </a:p>
          </p:txBody>
        </p:sp>
        <p:sp>
          <p:nvSpPr>
            <p:cNvPr id="89110" name="AutoShape 22"/>
            <p:cNvSpPr>
              <a:spLocks noChangeArrowheads="1"/>
            </p:cNvSpPr>
            <p:nvPr/>
          </p:nvSpPr>
          <p:spPr bwMode="auto">
            <a:xfrm>
              <a:off x="3792" y="1296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/>
                <a:t>                                </a:t>
              </a:r>
              <a:endParaRPr lang="ru-RU"/>
            </a:p>
          </p:txBody>
        </p:sp>
      </p:grpSp>
      <p:grpSp>
        <p:nvGrpSpPr>
          <p:cNvPr id="89137" name="Group 49"/>
          <p:cNvGrpSpPr>
            <a:grpSpLocks/>
          </p:cNvGrpSpPr>
          <p:nvPr/>
        </p:nvGrpSpPr>
        <p:grpSpPr bwMode="auto">
          <a:xfrm>
            <a:off x="228600" y="3465513"/>
            <a:ext cx="2057400" cy="1276350"/>
            <a:chOff x="144" y="2183"/>
            <a:chExt cx="1296" cy="804"/>
          </a:xfrm>
        </p:grpSpPr>
        <p:sp>
          <p:nvSpPr>
            <p:cNvPr id="89112" name="Text Box 24"/>
            <p:cNvSpPr txBox="1">
              <a:spLocks noChangeArrowheads="1"/>
            </p:cNvSpPr>
            <p:nvPr/>
          </p:nvSpPr>
          <p:spPr bwMode="auto">
            <a:xfrm>
              <a:off x="144" y="2189"/>
              <a:ext cx="1128" cy="798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76200" cmpd="tri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Wingdings 2" pitchFamily="18" charset="2"/>
                </a:rPr>
                <a:t> </a:t>
              </a: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MS Outlook" pitchFamily="2" charset="2"/>
                </a:rPr>
                <a:t></a:t>
              </a:r>
              <a:r>
                <a:rPr lang="ru-RU" sz="1800" i="0">
                  <a:latin typeface="Arial Narrow" pitchFamily="34" charset="0"/>
                  <a:sym typeface="Wingdings 2" pitchFamily="18" charset="2"/>
                </a:rPr>
                <a:t>  </a:t>
              </a:r>
              <a:r>
                <a:rPr lang="ru-RU" sz="1800" i="0">
                  <a:latin typeface="Arial Narrow" pitchFamily="34" charset="0"/>
                </a:rPr>
                <a:t>поиск образцов организации эксперимента</a:t>
              </a:r>
            </a:p>
          </p:txBody>
        </p:sp>
        <p:sp>
          <p:nvSpPr>
            <p:cNvPr id="89113" name="AutoShape 25"/>
            <p:cNvSpPr>
              <a:spLocks noChangeArrowheads="1"/>
            </p:cNvSpPr>
            <p:nvPr/>
          </p:nvSpPr>
          <p:spPr bwMode="auto">
            <a:xfrm rot="16200000" flipH="1">
              <a:off x="936" y="2447"/>
              <a:ext cx="768" cy="24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9136" name="Group 48"/>
          <p:cNvGrpSpPr>
            <a:grpSpLocks/>
          </p:cNvGrpSpPr>
          <p:nvPr/>
        </p:nvGrpSpPr>
        <p:grpSpPr bwMode="auto">
          <a:xfrm>
            <a:off x="2286000" y="3475038"/>
            <a:ext cx="3352800" cy="1266825"/>
            <a:chOff x="1440" y="2189"/>
            <a:chExt cx="2112" cy="798"/>
          </a:xfrm>
        </p:grpSpPr>
        <p:sp>
          <p:nvSpPr>
            <p:cNvPr id="89114" name="Text Box 26"/>
            <p:cNvSpPr txBox="1">
              <a:spLocks noChangeArrowheads="1"/>
            </p:cNvSpPr>
            <p:nvPr/>
          </p:nvSpPr>
          <p:spPr bwMode="auto">
            <a:xfrm>
              <a:off x="1440" y="2189"/>
              <a:ext cx="1872" cy="798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76200" cmpd="tri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ru-RU" sz="1800" i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</a:t>
              </a:r>
              <a:r>
                <a:rPr lang="ru-RU" sz="1800" i="0">
                  <a:latin typeface="Arial Narrow" pitchFamily="34" charset="0"/>
                </a:rPr>
                <a:t>проектирование и планирования предстоящей экспериментальной деятельности</a:t>
              </a:r>
            </a:p>
          </p:txBody>
        </p:sp>
        <p:sp>
          <p:nvSpPr>
            <p:cNvPr id="89115" name="AutoShape 27"/>
            <p:cNvSpPr>
              <a:spLocks noChangeArrowheads="1"/>
            </p:cNvSpPr>
            <p:nvPr/>
          </p:nvSpPr>
          <p:spPr bwMode="auto">
            <a:xfrm flipH="1">
              <a:off x="3216" y="2471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9139" name="Group 51"/>
          <p:cNvGrpSpPr>
            <a:grpSpLocks/>
          </p:cNvGrpSpPr>
          <p:nvPr/>
        </p:nvGrpSpPr>
        <p:grpSpPr bwMode="auto">
          <a:xfrm>
            <a:off x="3733800" y="5081588"/>
            <a:ext cx="2139950" cy="1447800"/>
            <a:chOff x="2352" y="3201"/>
            <a:chExt cx="1348" cy="912"/>
          </a:xfrm>
        </p:grpSpPr>
        <p:sp>
          <p:nvSpPr>
            <p:cNvPr id="89120" name="Text Box 32"/>
            <p:cNvSpPr txBox="1">
              <a:spLocks noChangeArrowheads="1"/>
            </p:cNvSpPr>
            <p:nvPr/>
          </p:nvSpPr>
          <p:spPr bwMode="auto">
            <a:xfrm>
              <a:off x="2572" y="3297"/>
              <a:ext cx="1128" cy="798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76200" cmpd="tri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Wingdings 2" pitchFamily="18" charset="2"/>
                </a:rPr>
                <a:t> </a:t>
              </a: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MS Outlook" pitchFamily="2" charset="2"/>
                </a:rPr>
                <a:t></a:t>
              </a:r>
              <a:r>
                <a:rPr lang="ru-RU" sz="1800" i="0">
                  <a:latin typeface="Arial Narrow" pitchFamily="34" charset="0"/>
                  <a:sym typeface="Wingdings 2" pitchFamily="18" charset="2"/>
                </a:rPr>
                <a:t>  </a:t>
              </a:r>
              <a:r>
                <a:rPr lang="ru-RU" sz="1800" i="0">
                  <a:latin typeface="Arial Narrow" pitchFamily="34" charset="0"/>
                </a:rPr>
                <a:t>поиск образцов организации эксперимента</a:t>
              </a:r>
            </a:p>
          </p:txBody>
        </p:sp>
        <p:sp>
          <p:nvSpPr>
            <p:cNvPr id="89121" name="AutoShape 33"/>
            <p:cNvSpPr>
              <a:spLocks noChangeArrowheads="1"/>
            </p:cNvSpPr>
            <p:nvPr/>
          </p:nvSpPr>
          <p:spPr bwMode="auto">
            <a:xfrm rot="5400000">
              <a:off x="2016" y="3537"/>
              <a:ext cx="912" cy="24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9140" name="Group 52"/>
          <p:cNvGrpSpPr>
            <a:grpSpLocks/>
          </p:cNvGrpSpPr>
          <p:nvPr/>
        </p:nvGrpSpPr>
        <p:grpSpPr bwMode="auto">
          <a:xfrm>
            <a:off x="5867400" y="5067300"/>
            <a:ext cx="2971800" cy="1541463"/>
            <a:chOff x="3696" y="3192"/>
            <a:chExt cx="1872" cy="971"/>
          </a:xfrm>
        </p:grpSpPr>
        <p:sp>
          <p:nvSpPr>
            <p:cNvPr id="89123" name="Text Box 35"/>
            <p:cNvSpPr txBox="1">
              <a:spLocks noChangeArrowheads="1"/>
            </p:cNvSpPr>
            <p:nvPr/>
          </p:nvSpPr>
          <p:spPr bwMode="auto">
            <a:xfrm>
              <a:off x="3972" y="3192"/>
              <a:ext cx="1596" cy="971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66667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76200" cmpd="tri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buClr>
                  <a:srgbClr val="FF0000"/>
                </a:buClr>
                <a:buFont typeface="Wingdings" pitchFamily="2" charset="2"/>
                <a:buNone/>
              </a:pPr>
              <a:r>
                <a:rPr lang="ru-RU" sz="1800" i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</a:t>
              </a:r>
              <a:r>
                <a:rPr lang="ru-RU" sz="1800" i="0">
                  <a:latin typeface="Arial Narrow" pitchFamily="34" charset="0"/>
                </a:rPr>
                <a:t>создание необходимых условий способствующих повышению качества образования</a:t>
              </a:r>
              <a:endParaRPr lang="ru-RU" i="0"/>
            </a:p>
          </p:txBody>
        </p:sp>
        <p:sp>
          <p:nvSpPr>
            <p:cNvPr id="89124" name="AutoShape 36"/>
            <p:cNvSpPr>
              <a:spLocks noChangeArrowheads="1"/>
            </p:cNvSpPr>
            <p:nvPr/>
          </p:nvSpPr>
          <p:spPr bwMode="auto">
            <a:xfrm flipH="1">
              <a:off x="3696" y="3560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9133" name="Group 45"/>
          <p:cNvGrpSpPr>
            <a:grpSpLocks/>
          </p:cNvGrpSpPr>
          <p:nvPr/>
        </p:nvGrpSpPr>
        <p:grpSpPr bwMode="auto">
          <a:xfrm>
            <a:off x="3657600" y="1600200"/>
            <a:ext cx="2349500" cy="1266825"/>
            <a:chOff x="2304" y="1008"/>
            <a:chExt cx="1480" cy="798"/>
          </a:xfrm>
        </p:grpSpPr>
        <p:sp>
          <p:nvSpPr>
            <p:cNvPr id="89091" name="Text Box 3"/>
            <p:cNvSpPr txBox="1">
              <a:spLocks noChangeArrowheads="1"/>
            </p:cNvSpPr>
            <p:nvPr/>
          </p:nvSpPr>
          <p:spPr bwMode="auto">
            <a:xfrm>
              <a:off x="2615" y="1008"/>
              <a:ext cx="1169" cy="798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76200" cmpd="tri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Wingdings 2" pitchFamily="18" charset="2"/>
                </a:rPr>
                <a:t> </a:t>
              </a: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MS Outlook" pitchFamily="2" charset="2"/>
                </a:rPr>
                <a:t></a:t>
              </a:r>
              <a:r>
                <a:rPr lang="ru-RU" sz="1800" i="0">
                  <a:solidFill>
                    <a:srgbClr val="0000FF"/>
                  </a:solidFill>
                  <a:latin typeface="Arial Narrow" pitchFamily="34" charset="0"/>
                  <a:sym typeface="Wingdings 2" pitchFamily="18" charset="2"/>
                </a:rPr>
                <a:t> </a:t>
              </a:r>
              <a:r>
                <a:rPr lang="ru-RU" sz="1800" i="0">
                  <a:latin typeface="Arial Narrow" pitchFamily="34" charset="0"/>
                  <a:sym typeface="Wingdings 2" pitchFamily="18" charset="2"/>
                </a:rPr>
                <a:t> </a:t>
              </a:r>
              <a:r>
                <a:rPr lang="ru-RU" sz="1800" i="0">
                  <a:latin typeface="Arial Narrow" pitchFamily="34" charset="0"/>
                </a:rPr>
                <a:t>поиск  путей и способов их совместного решения </a:t>
              </a:r>
            </a:p>
          </p:txBody>
        </p:sp>
        <p:sp>
          <p:nvSpPr>
            <p:cNvPr id="89092" name="AutoShape 4"/>
            <p:cNvSpPr>
              <a:spLocks noChangeArrowheads="1"/>
            </p:cNvSpPr>
            <p:nvPr/>
          </p:nvSpPr>
          <p:spPr bwMode="auto">
            <a:xfrm rot="5400000">
              <a:off x="2094" y="1218"/>
              <a:ext cx="768" cy="3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3435350" cy="1266825"/>
          </a:xfrm>
          <a:prstGeom prst="rect">
            <a:avLst/>
          </a:prstGeom>
          <a:gradFill rotWithShape="0">
            <a:gsLst>
              <a:gs pos="0">
                <a:srgbClr val="FFFF99">
                  <a:gamma/>
                  <a:shade val="66667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667"/>
                  <a:invGamma/>
                </a:srgbClr>
              </a:gs>
            </a:gsLst>
            <a:lin ang="5400000" scaled="1"/>
          </a:gradFill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ru-RU" sz="1800" i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</a:t>
            </a:r>
            <a:r>
              <a:rPr lang="ru-RU" sz="1800" i="0">
                <a:latin typeface="Arial Narrow" pitchFamily="34" charset="0"/>
              </a:rPr>
              <a:t>глубокая теоретическая подготовка и практическая проработанность в вопросах анализа конкретных затруднений</a:t>
            </a:r>
          </a:p>
        </p:txBody>
      </p:sp>
      <p:sp>
        <p:nvSpPr>
          <p:cNvPr id="89141" name="Text Box 53"/>
          <p:cNvSpPr txBox="1">
            <a:spLocks noChangeArrowheads="1"/>
          </p:cNvSpPr>
          <p:nvPr/>
        </p:nvSpPr>
        <p:spPr bwMode="auto">
          <a:xfrm>
            <a:off x="8803341" y="65293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 dirty="0"/>
              <a:t>3</a:t>
            </a:r>
            <a:endParaRPr lang="ru-RU" sz="1600" b="1" i="0" dirty="0"/>
          </a:p>
        </p:txBody>
      </p:sp>
      <p:sp>
        <p:nvSpPr>
          <p:cNvPr id="89142" name="AutoShape 5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43" name="AutoShape 5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 autoUpdateAnimBg="0"/>
      <p:bldP spid="89142" grpId="0" animBg="1"/>
      <p:bldP spid="891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47FF"/>
            </a:gs>
            <a:gs pos="13000">
              <a:srgbClr val="000082"/>
            </a:gs>
            <a:gs pos="28000">
              <a:srgbClr val="0047FF"/>
            </a:gs>
            <a:gs pos="42000">
              <a:srgbClr val="000082"/>
            </a:gs>
            <a:gs pos="57001">
              <a:srgbClr val="0047FF"/>
            </a:gs>
            <a:gs pos="72000">
              <a:srgbClr val="000082"/>
            </a:gs>
            <a:gs pos="87000">
              <a:srgbClr val="0047FF"/>
            </a:gs>
            <a:gs pos="100000">
              <a:srgbClr val="00008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003800" y="4495800"/>
            <a:ext cx="3429000" cy="1978025"/>
          </a:xfrm>
          <a:prstGeom prst="rect">
            <a:avLst/>
          </a:prstGeom>
          <a:gradFill rotWithShape="0">
            <a:gsLst>
              <a:gs pos="0">
                <a:srgbClr val="FFFF66">
                  <a:gamma/>
                  <a:shade val="69804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69804"/>
                  <a:invGamma/>
                </a:srgbClr>
              </a:gs>
            </a:gsLst>
            <a:lin ang="5400000" scaled="1"/>
          </a:gradFill>
          <a:ln w="57150" cmpd="thinThick">
            <a:solidFill>
              <a:srgbClr val="008080"/>
            </a:solidFill>
            <a:miter lim="800000"/>
            <a:headEnd/>
            <a:tailEnd/>
          </a:ln>
          <a:effectLst>
            <a:outerShdw dist="5388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r>
              <a:rPr lang="ru-RU" sz="2000" i="0">
                <a:latin typeface="Arial Narrow" pitchFamily="34" charset="0"/>
              </a:rPr>
              <a:t>-вычленение значимых, достаточных показателей, позволяющих оценивать динамику функционирования системы образования, динамику развития качества образования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04900" y="381000"/>
            <a:ext cx="6934200" cy="228282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57150" cmpd="thinThick">
            <a:solidFill>
              <a:srgbClr val="008080"/>
            </a:solidFill>
            <a:miter lim="800000"/>
            <a:headEnd/>
            <a:tailEnd/>
          </a:ln>
          <a:effectLst>
            <a:outerShdw dist="5388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i="0">
                <a:latin typeface="Arial Narrow" pitchFamily="34" charset="0"/>
              </a:rPr>
              <a:t>Возможными направлениями мониторинговых исследований могут быть: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  качество образования,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  содержание образования, 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  организация образовательного процесса, 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  эффективность управленческих действий субъектов  образования</a:t>
            </a:r>
            <a:endParaRPr lang="ru-RU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04900" y="2743200"/>
            <a:ext cx="6934200" cy="75882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57150" cmpd="thinThick">
            <a:solidFill>
              <a:srgbClr val="008080"/>
            </a:solidFill>
            <a:miter lim="800000"/>
            <a:headEnd/>
            <a:tailEnd/>
          </a:ln>
          <a:effectLst>
            <a:outerShdw dist="5388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0">
                <a:latin typeface="Arial Narrow" pitchFamily="34" charset="0"/>
              </a:rPr>
              <a:t>Мониторинг осуществляется в соответствии с поставленными целями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04900" y="3581400"/>
            <a:ext cx="6934200" cy="758825"/>
          </a:xfrm>
          <a:prstGeom prst="rect">
            <a:avLst/>
          </a:prstGeom>
          <a:gradFill rotWithShape="0">
            <a:gsLst>
              <a:gs pos="0">
                <a:srgbClr val="FFFF66">
                  <a:gamma/>
                  <a:shade val="69804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69804"/>
                  <a:invGamma/>
                </a:srgbClr>
              </a:gs>
            </a:gsLst>
            <a:lin ang="5400000" scaled="1"/>
          </a:gradFill>
          <a:ln w="57150" cmpd="thinThick">
            <a:solidFill>
              <a:srgbClr val="008080"/>
            </a:solidFill>
            <a:miter lim="800000"/>
            <a:headEnd/>
            <a:tailEnd/>
          </a:ln>
          <a:effectLst>
            <a:outerShdw dist="5388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i="0">
                <a:latin typeface="Arial Narrow" pitchFamily="34" charset="0"/>
              </a:rPr>
              <a:t>При организации мониторинга в сфере образования первоочередными становятся следующие проблемы:</a:t>
            </a:r>
            <a:endParaRPr lang="ru-RU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11200" y="4495800"/>
            <a:ext cx="3581400" cy="1978025"/>
          </a:xfrm>
          <a:prstGeom prst="rect">
            <a:avLst/>
          </a:prstGeom>
          <a:gradFill rotWithShape="0">
            <a:gsLst>
              <a:gs pos="0">
                <a:srgbClr val="FFFF66">
                  <a:gamma/>
                  <a:shade val="69804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69804"/>
                  <a:invGamma/>
                </a:srgbClr>
              </a:gs>
            </a:gsLst>
            <a:lin ang="5400000" scaled="1"/>
          </a:gradFill>
          <a:ln w="57150" cmpd="thinThick">
            <a:solidFill>
              <a:srgbClr val="008080"/>
            </a:solidFill>
            <a:miter lim="800000"/>
            <a:headEnd/>
            <a:tailEnd/>
          </a:ln>
          <a:effectLst>
            <a:outerShdw dist="53882" dir="189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r"/>
            <a:r>
              <a:rPr lang="ru-RU" sz="2000" i="0">
                <a:latin typeface="Arial Narrow" pitchFamily="34" charset="0"/>
              </a:rPr>
              <a:t>-системное получение информации по принципу обратной связи на основе единых подходов к показателям, характеризующим систему образования</a:t>
            </a:r>
            <a:endParaRPr lang="ru-RU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 flipV="1">
            <a:off x="7391400" y="3810000"/>
            <a:ext cx="990600" cy="990600"/>
          </a:xfrm>
          <a:custGeom>
            <a:avLst/>
            <a:gdLst>
              <a:gd name="G0" fmla="+- 9623 0 0"/>
              <a:gd name="G1" fmla="+- 17065 0 0"/>
              <a:gd name="G2" fmla="+- 7200 0 0"/>
              <a:gd name="G3" fmla="*/ 9623 1 2"/>
              <a:gd name="G4" fmla="+- G3 10800 0"/>
              <a:gd name="G5" fmla="+- 21600 9623 17065"/>
              <a:gd name="G6" fmla="+- 17065 7200 0"/>
              <a:gd name="G7" fmla="*/ G6 1 2"/>
              <a:gd name="G8" fmla="*/ 1706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065 1 2"/>
              <a:gd name="G15" fmla="+- G5 0 G4"/>
              <a:gd name="G16" fmla="+- G0 0 G4"/>
              <a:gd name="G17" fmla="*/ G2 G15 G16"/>
              <a:gd name="T0" fmla="*/ 15612 w 21600"/>
              <a:gd name="T1" fmla="*/ 0 h 21600"/>
              <a:gd name="T2" fmla="*/ 9623 w 21600"/>
              <a:gd name="T3" fmla="*/ 7200 h 21600"/>
              <a:gd name="T4" fmla="*/ 0 w 21600"/>
              <a:gd name="T5" fmla="*/ 19761 h 21600"/>
              <a:gd name="T6" fmla="*/ 8533 w 21600"/>
              <a:gd name="T7" fmla="*/ 21600 h 21600"/>
              <a:gd name="T8" fmla="*/ 17065 w 21600"/>
              <a:gd name="T9" fmla="*/ 15357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612" y="0"/>
                </a:moveTo>
                <a:lnTo>
                  <a:pt x="9623" y="7200"/>
                </a:lnTo>
                <a:lnTo>
                  <a:pt x="14158" y="7200"/>
                </a:lnTo>
                <a:lnTo>
                  <a:pt x="14158" y="17920"/>
                </a:lnTo>
                <a:lnTo>
                  <a:pt x="0" y="17920"/>
                </a:lnTo>
                <a:lnTo>
                  <a:pt x="0" y="21600"/>
                </a:lnTo>
                <a:lnTo>
                  <a:pt x="17065" y="21600"/>
                </a:lnTo>
                <a:lnTo>
                  <a:pt x="17065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 flipH="1" flipV="1">
            <a:off x="762000" y="3810000"/>
            <a:ext cx="990600" cy="990600"/>
          </a:xfrm>
          <a:custGeom>
            <a:avLst/>
            <a:gdLst>
              <a:gd name="G0" fmla="+- 9623 0 0"/>
              <a:gd name="G1" fmla="+- 17065 0 0"/>
              <a:gd name="G2" fmla="+- 7200 0 0"/>
              <a:gd name="G3" fmla="*/ 9623 1 2"/>
              <a:gd name="G4" fmla="+- G3 10800 0"/>
              <a:gd name="G5" fmla="+- 21600 9623 17065"/>
              <a:gd name="G6" fmla="+- 17065 7200 0"/>
              <a:gd name="G7" fmla="*/ G6 1 2"/>
              <a:gd name="G8" fmla="*/ 1706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065 1 2"/>
              <a:gd name="G15" fmla="+- G5 0 G4"/>
              <a:gd name="G16" fmla="+- G0 0 G4"/>
              <a:gd name="G17" fmla="*/ G2 G15 G16"/>
              <a:gd name="T0" fmla="*/ 15612 w 21600"/>
              <a:gd name="T1" fmla="*/ 0 h 21600"/>
              <a:gd name="T2" fmla="*/ 9623 w 21600"/>
              <a:gd name="T3" fmla="*/ 7200 h 21600"/>
              <a:gd name="T4" fmla="*/ 0 w 21600"/>
              <a:gd name="T5" fmla="*/ 19761 h 21600"/>
              <a:gd name="T6" fmla="*/ 8533 w 21600"/>
              <a:gd name="T7" fmla="*/ 21600 h 21600"/>
              <a:gd name="T8" fmla="*/ 17065 w 21600"/>
              <a:gd name="T9" fmla="*/ 15357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612" y="0"/>
                </a:moveTo>
                <a:lnTo>
                  <a:pt x="9623" y="7200"/>
                </a:lnTo>
                <a:lnTo>
                  <a:pt x="14158" y="7200"/>
                </a:lnTo>
                <a:lnTo>
                  <a:pt x="14158" y="17920"/>
                </a:lnTo>
                <a:lnTo>
                  <a:pt x="0" y="17920"/>
                </a:lnTo>
                <a:lnTo>
                  <a:pt x="0" y="21600"/>
                </a:lnTo>
                <a:lnTo>
                  <a:pt x="17065" y="21600"/>
                </a:lnTo>
                <a:lnTo>
                  <a:pt x="17065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/>
              <a:t>40</a:t>
            </a:r>
            <a:endParaRPr lang="ru-RU" sz="1600" b="1" i="0"/>
          </a:p>
        </p:txBody>
      </p:sp>
      <p:sp>
        <p:nvSpPr>
          <p:cNvPr id="5018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180" grpId="0" animBg="1" autoUpdateAnimBg="0"/>
      <p:bldP spid="50181" grpId="0" animBg="1" autoUpdateAnimBg="0"/>
      <p:bldP spid="50182" grpId="0" animBg="1" autoUpdateAnimBg="0"/>
      <p:bldP spid="50183" grpId="0" animBg="1"/>
      <p:bldP spid="50184" grpId="0" animBg="1"/>
      <p:bldP spid="50186" grpId="0" animBg="1"/>
      <p:bldP spid="501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793875"/>
            <a:ext cx="8305800" cy="7397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0" u="sng">
                <a:latin typeface="Arial Narrow" pitchFamily="34" charset="0"/>
              </a:rPr>
              <a:t>Работая с педагогическим коллективом, руководителю необходимо провести следующие работы с педагогическим коллективом: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67200" y="4622800"/>
            <a:ext cx="4191000" cy="1654175"/>
          </a:xfrm>
          <a:prstGeom prst="rect">
            <a:avLst/>
          </a:prstGeom>
          <a:gradFill rotWithShape="0">
            <a:gsLst>
              <a:gs pos="0">
                <a:srgbClr val="C19B74"/>
              </a:gs>
              <a:gs pos="50000">
                <a:srgbClr val="FFE8D1"/>
              </a:gs>
              <a:gs pos="100000">
                <a:srgbClr val="C19B74"/>
              </a:gs>
            </a:gsLst>
            <a:lin ang="5400000" scaled="1"/>
          </a:grad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отработать содержание и методы проектирования программ эксперимента по модернизации общего образования;</a:t>
            </a:r>
          </a:p>
          <a:p>
            <a:pPr algn="r"/>
            <a:r>
              <a:rPr lang="ru-RU" sz="2000" i="0">
                <a:latin typeface="Arial Narrow" pitchFamily="34" charset="0"/>
              </a:rPr>
              <a:t>познакомить с методами управления экспериментальной работой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2751138"/>
            <a:ext cx="4267200" cy="1654175"/>
          </a:xfrm>
          <a:prstGeom prst="rect">
            <a:avLst/>
          </a:prstGeom>
          <a:gradFill rotWithShape="0">
            <a:gsLst>
              <a:gs pos="0">
                <a:srgbClr val="C19B74"/>
              </a:gs>
              <a:gs pos="50000">
                <a:srgbClr val="FFE8D1"/>
              </a:gs>
              <a:gs pos="100000">
                <a:srgbClr val="C19B74"/>
              </a:gs>
            </a:gsLst>
            <a:lin ang="5400000" scaled="1"/>
          </a:grad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познакомить коллектив с основами государственной политики в области образования, стратегией модернизации структуры и содержания общего образования </a:t>
            </a:r>
            <a:endParaRPr lang="ru-RU" i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10200" y="2743200"/>
            <a:ext cx="2895600" cy="1654175"/>
          </a:xfrm>
          <a:prstGeom prst="rect">
            <a:avLst/>
          </a:prstGeom>
          <a:gradFill rotWithShape="0">
            <a:gsLst>
              <a:gs pos="0">
                <a:srgbClr val="C19B74"/>
              </a:gs>
              <a:gs pos="50000">
                <a:srgbClr val="FFE8D1"/>
              </a:gs>
              <a:gs pos="100000">
                <a:srgbClr val="C19B74"/>
              </a:gs>
            </a:gsLst>
            <a:lin ang="5400000" scaled="1"/>
          </a:grad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 сформировать основные представления об экспериментальной и исследовательской деятельности</a:t>
            </a:r>
            <a:endParaRPr lang="ru-RU" i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1000" y="4622800"/>
            <a:ext cx="3810000" cy="1654175"/>
          </a:xfrm>
          <a:prstGeom prst="rect">
            <a:avLst/>
          </a:prstGeom>
          <a:gradFill rotWithShape="0">
            <a:gsLst>
              <a:gs pos="0">
                <a:srgbClr val="C19B74"/>
              </a:gs>
              <a:gs pos="50000">
                <a:srgbClr val="FFE8D1"/>
              </a:gs>
              <a:gs pos="100000">
                <a:srgbClr val="C19B74"/>
              </a:gs>
            </a:gsLst>
            <a:lin ang="5400000" scaled="1"/>
          </a:grad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000" i="0">
                <a:latin typeface="Arial Narrow" pitchFamily="34" charset="0"/>
              </a:rPr>
              <a:t> создать возможность для овладения необходимым теоретическим инструментарием по организации и осуществлению экспериментальной деятельности</a:t>
            </a:r>
            <a:endParaRPr lang="ru-RU" i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305800" cy="13493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882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>
                <a:latin typeface="Arial Narrow" pitchFamily="34" charset="0"/>
              </a:rPr>
              <a:t>Успех экспериментальной (исследовательской), работы во многом зависит от правильного управления ходом этого процесса, а также, от владения понятийным аппаратом педагогического эксперимента как метода исследовательской деятельности</a:t>
            </a:r>
          </a:p>
        </p:txBody>
      </p:sp>
      <p:cxnSp>
        <p:nvCxnSpPr>
          <p:cNvPr id="6152" name="AutoShape 8"/>
          <p:cNvCxnSpPr>
            <a:cxnSpLocks noChangeShapeType="1"/>
            <a:stCxn id="6146" idx="1"/>
            <a:endCxn id="6150" idx="1"/>
          </p:cNvCxnSpPr>
          <p:nvPr/>
        </p:nvCxnSpPr>
        <p:spPr bwMode="auto">
          <a:xfrm rot="10800000" flipH="1" flipV="1">
            <a:off x="361950" y="2163763"/>
            <a:ext cx="1588" cy="3286125"/>
          </a:xfrm>
          <a:prstGeom prst="bentConnector3">
            <a:avLst>
              <a:gd name="adj1" fmla="val -1320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</p:cxnSp>
      <p:cxnSp>
        <p:nvCxnSpPr>
          <p:cNvPr id="6153" name="AutoShape 9"/>
          <p:cNvCxnSpPr>
            <a:cxnSpLocks noChangeShapeType="1"/>
            <a:stCxn id="6146" idx="3"/>
            <a:endCxn id="6147" idx="3"/>
          </p:cNvCxnSpPr>
          <p:nvPr/>
        </p:nvCxnSpPr>
        <p:spPr bwMode="auto">
          <a:xfrm flipH="1">
            <a:off x="8477250" y="2163763"/>
            <a:ext cx="228600" cy="3286125"/>
          </a:xfrm>
          <a:prstGeom prst="bentConnector3">
            <a:avLst>
              <a:gd name="adj1" fmla="val -9166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</p:cxn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267200" y="25146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867400" y="25146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4</a:t>
            </a:r>
          </a:p>
        </p:txBody>
      </p:sp>
      <p:sp>
        <p:nvSpPr>
          <p:cNvPr id="615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nimBg="1" autoUpdateAnimBg="0"/>
      <p:bldP spid="6149" grpId="0" animBg="1" autoUpdateAnimBg="0"/>
      <p:bldP spid="6150" grpId="0" animBg="1" autoUpdateAnimBg="0"/>
      <p:bldP spid="6154" grpId="0" animBg="1"/>
      <p:bldP spid="6155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3" name="Rectangle 45" descr="E:\PFILES\MSOFFICE\CLIPART\STANDARD\STDDIR4\PH02886J.JP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>
                <a:solidFill>
                  <a:srgbClr val="FFFF00"/>
                </a:solidFill>
                <a:latin typeface="Arial Narrow" pitchFamily="34" charset="0"/>
              </a:rPr>
              <a:t>Эксперимент по обновлению общего образования по масштабу реализуется как широкомасштабный и локальный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4648200" y="2362200"/>
            <a:ext cx="4419600" cy="4205288"/>
          </a:xfrm>
          <a:prstGeom prst="rect">
            <a:avLst/>
          </a:prstGeom>
          <a:gradFill rotWithShape="0">
            <a:gsLst>
              <a:gs pos="0">
                <a:srgbClr val="99FFCC">
                  <a:gamma/>
                  <a:shade val="75686"/>
                  <a:invGamma/>
                </a:srgbClr>
              </a:gs>
              <a:gs pos="50000">
                <a:srgbClr val="99FFCC"/>
              </a:gs>
              <a:gs pos="100000">
                <a:srgbClr val="99FFCC">
                  <a:gamma/>
                  <a:shade val="75686"/>
                  <a:invGamma/>
                </a:srgbClr>
              </a:gs>
            </a:gsLst>
            <a:lin ang="0" scaled="1"/>
          </a:gradFill>
          <a:ln w="38100" cmpd="dbl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000" i="0">
                <a:latin typeface="Arial Narrow" pitchFamily="34" charset="0"/>
              </a:rPr>
              <a:t>задать образцы единиц нового типа внутри системы. </a:t>
            </a:r>
          </a:p>
          <a:p>
            <a:pPr>
              <a:spcBef>
                <a:spcPct val="50000"/>
              </a:spcBef>
            </a:pPr>
            <a:r>
              <a:rPr lang="ru-RU" sz="2000" i="0">
                <a:latin typeface="Arial Narrow" pitchFamily="34" charset="0"/>
              </a:rPr>
              <a:t>Локальный и широкомасштабный эксперименты могут нести в себе элементы инновационной исследовательской деятельности. В большей мере это касается локального эксперимента</a:t>
            </a:r>
          </a:p>
          <a:p>
            <a:pPr>
              <a:spcBef>
                <a:spcPct val="20000"/>
              </a:spcBef>
            </a:pPr>
            <a:endParaRPr lang="ru-RU" sz="2000" i="0"/>
          </a:p>
          <a:p>
            <a:pPr>
              <a:spcBef>
                <a:spcPct val="20000"/>
              </a:spcBef>
            </a:pPr>
            <a:endParaRPr lang="ru-RU" sz="2000" i="0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228600" y="2362200"/>
            <a:ext cx="4450977" cy="4205288"/>
          </a:xfrm>
          <a:prstGeom prst="rect">
            <a:avLst/>
          </a:prstGeom>
          <a:gradFill rotWithShape="0">
            <a:gsLst>
              <a:gs pos="0">
                <a:srgbClr val="FFFF99">
                  <a:gamma/>
                  <a:shade val="75686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75686"/>
                  <a:invGamma/>
                </a:srgbClr>
              </a:gs>
            </a:gsLst>
            <a:lin ang="0" scaled="1"/>
          </a:gradFill>
          <a:ln w="38100" cmpd="dbl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000" i="0" dirty="0">
                <a:latin typeface="Arial Narrow" pitchFamily="34" charset="0"/>
              </a:rPr>
              <a:t> отработку и проверку основных целей и задач обновления содержания и структуры общего образования,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000" i="0" dirty="0">
                <a:latin typeface="Arial Narrow" pitchFamily="34" charset="0"/>
              </a:rPr>
              <a:t>выявление педагогической эффективности и социальных последствий данного эксперимента в процессе его реализации и распространения результатов,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000" i="0" dirty="0">
                <a:latin typeface="Arial Narrow" pitchFamily="34" charset="0"/>
              </a:rPr>
              <a:t>а также накопление образцов передового опыта, соответствующего стратегии реформы </a:t>
            </a:r>
            <a:endParaRPr lang="ru-RU" sz="2000" i="0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648200" y="1295400"/>
            <a:ext cx="4419600" cy="1066800"/>
          </a:xfrm>
          <a:prstGeom prst="rect">
            <a:avLst/>
          </a:prstGeom>
          <a:solidFill>
            <a:srgbClr val="BFFFDF"/>
          </a:solidFill>
          <a:ln w="38100" cmpd="dbl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000" b="1" i="0" dirty="0">
                <a:latin typeface="Arial Narrow" pitchFamily="34" charset="0"/>
              </a:rPr>
              <a:t>Локальный</a:t>
            </a:r>
            <a:r>
              <a:rPr lang="ru-RU" sz="2000" i="0" dirty="0">
                <a:latin typeface="Arial Narrow" pitchFamily="34" charset="0"/>
              </a:rPr>
              <a:t>, </a:t>
            </a:r>
            <a:r>
              <a:rPr lang="ru-RU" sz="2000" b="1" i="0" dirty="0">
                <a:solidFill>
                  <a:srgbClr val="FF0000"/>
                </a:solidFill>
                <a:latin typeface="Arial Narrow" pitchFamily="34" charset="0"/>
              </a:rPr>
              <a:t>не претендующий на изменение всей системы образования</a:t>
            </a:r>
            <a:r>
              <a:rPr lang="ru-RU" sz="2000" i="0" dirty="0">
                <a:latin typeface="Arial Narrow" pitchFamily="34" charset="0"/>
              </a:rPr>
              <a:t> - предполагает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8600" y="1295400"/>
            <a:ext cx="4419600" cy="106680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000" b="1" i="0" dirty="0">
                <a:latin typeface="Arial Narrow" pitchFamily="34" charset="0"/>
              </a:rPr>
              <a:t>Широкомасштабный</a:t>
            </a:r>
            <a:r>
              <a:rPr lang="ru-RU" sz="2000" i="0" dirty="0">
                <a:latin typeface="Arial Narrow" pitchFamily="34" charset="0"/>
              </a:rPr>
              <a:t>, </a:t>
            </a:r>
            <a:r>
              <a:rPr lang="ru-RU" sz="2000" b="1" i="0" dirty="0">
                <a:solidFill>
                  <a:srgbClr val="FF0000"/>
                </a:solidFill>
                <a:latin typeface="Arial Narrow" pitchFamily="34" charset="0"/>
              </a:rPr>
              <a:t>проводимый в генеральной выборке школ –</a:t>
            </a:r>
            <a:r>
              <a:rPr lang="ru-RU" sz="2000" i="0" dirty="0">
                <a:latin typeface="Arial Narrow" pitchFamily="34" charset="0"/>
              </a:rPr>
              <a:t> предполагает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5</a:t>
            </a:r>
          </a:p>
        </p:txBody>
      </p:sp>
      <p:sp>
        <p:nvSpPr>
          <p:cNvPr id="7215" name="AutoShape 4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16" name="AutoShape 4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 animBg="1" autoUpdateAnimBg="0"/>
      <p:bldP spid="7201" grpId="0" animBg="1" autoUpdateAnimBg="0"/>
      <p:bldP spid="7175" grpId="0" animBg="1" autoUpdateAnimBg="0"/>
      <p:bldP spid="7174" grpId="0" animBg="1" autoUpdateAnimBg="0"/>
      <p:bldP spid="7215" grpId="0" animBg="1"/>
      <p:bldP spid="72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25000">
              <a:srgbClr val="9CB86E"/>
            </a:gs>
            <a:gs pos="50000">
              <a:srgbClr val="DDEBCF"/>
            </a:gs>
            <a:gs pos="75000">
              <a:srgbClr val="9CB86E"/>
            </a:gs>
            <a:gs pos="100000">
              <a:srgbClr val="156B1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E:\PFILES\MSOFFICE\CLIPART\WEBART\WB00949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1295400"/>
          </a:xfrm>
          <a:prstGeom prst="rect">
            <a:avLst/>
          </a:prstGeom>
          <a:noFill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465138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0">
                <a:latin typeface="Arial" charset="0"/>
              </a:rPr>
              <a:t>Что же такое исследование, эксперимент, инновация, каковы их признаки и различия</a:t>
            </a:r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304800" y="1600200"/>
            <a:ext cx="8534400" cy="533400"/>
            <a:chOff x="192" y="1008"/>
            <a:chExt cx="5376" cy="336"/>
          </a:xfrm>
        </p:grpSpPr>
        <p:pic>
          <p:nvPicPr>
            <p:cNvPr id="13318" name="Picture 6" descr="E:\PFILES\MSOFFICE\CLIPART\WEBART\WB02338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056"/>
              <a:ext cx="5376" cy="288"/>
            </a:xfrm>
            <a:prstGeom prst="rect">
              <a:avLst/>
            </a:prstGeom>
            <a:noFill/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972" y="1008"/>
              <a:ext cx="3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i="0">
                  <a:solidFill>
                    <a:schemeClr val="bg1"/>
                  </a:solidFill>
                  <a:latin typeface="Arial" charset="0"/>
                </a:rPr>
                <a:t>Что такое исследование?</a:t>
              </a:r>
            </a:p>
          </p:txBody>
        </p:sp>
      </p:grp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2117725"/>
            <a:ext cx="8534400" cy="4016484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7501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33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buFont typeface="Webdings" pitchFamily="18" charset="2"/>
              <a:buNone/>
            </a:pPr>
            <a:r>
              <a:rPr lang="ru-RU" sz="2000" i="0" dirty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ru-RU" sz="2000" b="1" i="0" dirty="0">
                <a:solidFill>
                  <a:srgbClr val="FF0000"/>
                </a:solidFill>
                <a:latin typeface="Arial Narrow" pitchFamily="34" charset="0"/>
              </a:rPr>
              <a:t>Исследование в педагогике</a:t>
            </a:r>
            <a:r>
              <a:rPr lang="ru-RU" sz="2000" b="1" i="0" dirty="0">
                <a:latin typeface="Arial Narrow" pitchFamily="34" charset="0"/>
              </a:rPr>
              <a:t> -</a:t>
            </a:r>
            <a:r>
              <a:rPr lang="ru-RU" sz="2000" i="0" dirty="0">
                <a:latin typeface="Arial Narrow" pitchFamily="34" charset="0"/>
              </a:rPr>
              <a:t> процесс и результат научной деятельности, направленной на получение общественно значимых новых знаний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i="0" dirty="0">
                <a:latin typeface="Arial Narrow" pitchFamily="34" charset="0"/>
              </a:rPr>
              <a:t>о закономерностях,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i="0" dirty="0">
                <a:latin typeface="Arial Narrow" pitchFamily="34" charset="0"/>
              </a:rPr>
              <a:t>структуре,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i="0" dirty="0">
                <a:latin typeface="Arial Narrow" pitchFamily="34" charset="0"/>
              </a:rPr>
              <a:t> механизме обучения и воспитания,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i="0" dirty="0">
                <a:latin typeface="Arial Narrow" pitchFamily="34" charset="0"/>
              </a:rPr>
              <a:t> теории и истории педагогики,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i="0" dirty="0">
                <a:latin typeface="Arial Narrow" pitchFamily="34" charset="0"/>
              </a:rPr>
              <a:t> методике организации учебно-воспитательной работы,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dirty="0">
                <a:latin typeface="Arial Narrow" pitchFamily="34" charset="0"/>
              </a:rPr>
              <a:t>ее содержании,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dirty="0">
                <a:latin typeface="Arial Narrow" pitchFamily="34" charset="0"/>
              </a:rPr>
              <a:t>принципах,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dirty="0">
                <a:latin typeface="Arial Narrow" pitchFamily="34" charset="0"/>
              </a:rPr>
              <a:t> методах,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i="0" dirty="0">
                <a:latin typeface="Arial Narrow" pitchFamily="34" charset="0"/>
              </a:rPr>
              <a:t>организационных формах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8</a:t>
            </a:r>
          </a:p>
        </p:txBody>
      </p:sp>
      <p:sp>
        <p:nvSpPr>
          <p:cNvPr id="1332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nimBg="1" autoUpdateAnimBg="0" advAuto="3000"/>
      <p:bldP spid="13323" grpId="0" animBg="1"/>
      <p:bldP spid="133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56B13"/>
            </a:gs>
            <a:gs pos="25000">
              <a:srgbClr val="9CB86E"/>
            </a:gs>
            <a:gs pos="50000">
              <a:srgbClr val="DDEBCF"/>
            </a:gs>
            <a:gs pos="75000">
              <a:srgbClr val="9CB86E"/>
            </a:gs>
            <a:gs pos="100000">
              <a:srgbClr val="156B1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2056" descr="E:\PFILES\MSOFFICE\CLIPART\WEBART\WB0233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696200" cy="1143000"/>
          </a:xfrm>
          <a:prstGeom prst="rect">
            <a:avLst/>
          </a:prstGeom>
          <a:noFill/>
        </p:spPr>
      </p:pic>
      <p:grpSp>
        <p:nvGrpSpPr>
          <p:cNvPr id="60425" name="Group 2057"/>
          <p:cNvGrpSpPr>
            <a:grpSpLocks/>
          </p:cNvGrpSpPr>
          <p:nvPr/>
        </p:nvGrpSpPr>
        <p:grpSpPr bwMode="auto">
          <a:xfrm>
            <a:off x="6705600" y="685800"/>
            <a:ext cx="1782763" cy="1584325"/>
            <a:chOff x="1584" y="1594"/>
            <a:chExt cx="2659" cy="2129"/>
          </a:xfrm>
        </p:grpSpPr>
        <p:sp>
          <p:nvSpPr>
            <p:cNvPr id="60426" name="Freeform 2058"/>
            <p:cNvSpPr>
              <a:spLocks/>
            </p:cNvSpPr>
            <p:nvPr/>
          </p:nvSpPr>
          <p:spPr bwMode="auto">
            <a:xfrm>
              <a:off x="3197" y="2955"/>
              <a:ext cx="345" cy="170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43" y="260"/>
                </a:cxn>
                <a:cxn ang="0">
                  <a:pos x="125" y="308"/>
                </a:cxn>
                <a:cxn ang="0">
                  <a:pos x="231" y="340"/>
                </a:cxn>
                <a:cxn ang="0">
                  <a:pos x="549" y="323"/>
                </a:cxn>
                <a:cxn ang="0">
                  <a:pos x="690" y="334"/>
                </a:cxn>
                <a:cxn ang="0">
                  <a:pos x="684" y="228"/>
                </a:cxn>
                <a:cxn ang="0">
                  <a:pos x="608" y="83"/>
                </a:cxn>
                <a:cxn ang="0">
                  <a:pos x="541" y="40"/>
                </a:cxn>
                <a:cxn ang="0">
                  <a:pos x="336" y="0"/>
                </a:cxn>
                <a:cxn ang="0">
                  <a:pos x="294" y="2"/>
                </a:cxn>
                <a:cxn ang="0">
                  <a:pos x="249" y="24"/>
                </a:cxn>
                <a:cxn ang="0">
                  <a:pos x="209" y="24"/>
                </a:cxn>
                <a:cxn ang="0">
                  <a:pos x="212" y="118"/>
                </a:cxn>
                <a:cxn ang="0">
                  <a:pos x="152" y="116"/>
                </a:cxn>
                <a:cxn ang="0">
                  <a:pos x="104" y="106"/>
                </a:cxn>
                <a:cxn ang="0">
                  <a:pos x="34" y="123"/>
                </a:cxn>
                <a:cxn ang="0">
                  <a:pos x="0" y="175"/>
                </a:cxn>
                <a:cxn ang="0">
                  <a:pos x="0" y="175"/>
                </a:cxn>
              </a:cxnLst>
              <a:rect l="0" t="0" r="r" b="b"/>
              <a:pathLst>
                <a:path w="690" h="340">
                  <a:moveTo>
                    <a:pt x="0" y="175"/>
                  </a:moveTo>
                  <a:lnTo>
                    <a:pt x="43" y="260"/>
                  </a:lnTo>
                  <a:lnTo>
                    <a:pt x="125" y="308"/>
                  </a:lnTo>
                  <a:lnTo>
                    <a:pt x="231" y="340"/>
                  </a:lnTo>
                  <a:lnTo>
                    <a:pt x="549" y="323"/>
                  </a:lnTo>
                  <a:lnTo>
                    <a:pt x="690" y="334"/>
                  </a:lnTo>
                  <a:lnTo>
                    <a:pt x="684" y="228"/>
                  </a:lnTo>
                  <a:lnTo>
                    <a:pt x="608" y="83"/>
                  </a:lnTo>
                  <a:lnTo>
                    <a:pt x="541" y="40"/>
                  </a:lnTo>
                  <a:lnTo>
                    <a:pt x="336" y="0"/>
                  </a:lnTo>
                  <a:lnTo>
                    <a:pt x="294" y="2"/>
                  </a:lnTo>
                  <a:lnTo>
                    <a:pt x="249" y="24"/>
                  </a:lnTo>
                  <a:lnTo>
                    <a:pt x="209" y="24"/>
                  </a:lnTo>
                  <a:lnTo>
                    <a:pt x="212" y="118"/>
                  </a:lnTo>
                  <a:lnTo>
                    <a:pt x="152" y="116"/>
                  </a:lnTo>
                  <a:lnTo>
                    <a:pt x="104" y="106"/>
                  </a:lnTo>
                  <a:lnTo>
                    <a:pt x="34" y="123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Freeform 2059"/>
            <p:cNvSpPr>
              <a:spLocks/>
            </p:cNvSpPr>
            <p:nvPr/>
          </p:nvSpPr>
          <p:spPr bwMode="auto">
            <a:xfrm>
              <a:off x="3105" y="2822"/>
              <a:ext cx="292" cy="141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67" y="133"/>
                </a:cxn>
                <a:cxn ang="0">
                  <a:pos x="91" y="79"/>
                </a:cxn>
                <a:cxn ang="0">
                  <a:pos x="145" y="38"/>
                </a:cxn>
                <a:cxn ang="0">
                  <a:pos x="270" y="9"/>
                </a:cxn>
                <a:cxn ang="0">
                  <a:pos x="320" y="11"/>
                </a:cxn>
                <a:cxn ang="0">
                  <a:pos x="397" y="1"/>
                </a:cxn>
                <a:cxn ang="0">
                  <a:pos x="508" y="0"/>
                </a:cxn>
                <a:cxn ang="0">
                  <a:pos x="584" y="85"/>
                </a:cxn>
                <a:cxn ang="0">
                  <a:pos x="584" y="231"/>
                </a:cxn>
                <a:cxn ang="0">
                  <a:pos x="569" y="249"/>
                </a:cxn>
                <a:cxn ang="0">
                  <a:pos x="472" y="233"/>
                </a:cxn>
                <a:cxn ang="0">
                  <a:pos x="437" y="258"/>
                </a:cxn>
                <a:cxn ang="0">
                  <a:pos x="373" y="283"/>
                </a:cxn>
                <a:cxn ang="0">
                  <a:pos x="304" y="211"/>
                </a:cxn>
                <a:cxn ang="0">
                  <a:pos x="69" y="226"/>
                </a:cxn>
                <a:cxn ang="0">
                  <a:pos x="0" y="233"/>
                </a:cxn>
                <a:cxn ang="0">
                  <a:pos x="0" y="233"/>
                </a:cxn>
              </a:cxnLst>
              <a:rect l="0" t="0" r="r" b="b"/>
              <a:pathLst>
                <a:path w="584" h="283">
                  <a:moveTo>
                    <a:pt x="0" y="233"/>
                  </a:moveTo>
                  <a:lnTo>
                    <a:pt x="67" y="133"/>
                  </a:lnTo>
                  <a:lnTo>
                    <a:pt x="91" y="79"/>
                  </a:lnTo>
                  <a:lnTo>
                    <a:pt x="145" y="38"/>
                  </a:lnTo>
                  <a:lnTo>
                    <a:pt x="270" y="9"/>
                  </a:lnTo>
                  <a:lnTo>
                    <a:pt x="320" y="11"/>
                  </a:lnTo>
                  <a:lnTo>
                    <a:pt x="397" y="1"/>
                  </a:lnTo>
                  <a:lnTo>
                    <a:pt x="508" y="0"/>
                  </a:lnTo>
                  <a:lnTo>
                    <a:pt x="584" y="85"/>
                  </a:lnTo>
                  <a:lnTo>
                    <a:pt x="584" y="231"/>
                  </a:lnTo>
                  <a:lnTo>
                    <a:pt x="569" y="249"/>
                  </a:lnTo>
                  <a:lnTo>
                    <a:pt x="472" y="233"/>
                  </a:lnTo>
                  <a:lnTo>
                    <a:pt x="437" y="258"/>
                  </a:lnTo>
                  <a:lnTo>
                    <a:pt x="373" y="283"/>
                  </a:lnTo>
                  <a:lnTo>
                    <a:pt x="304" y="211"/>
                  </a:lnTo>
                  <a:lnTo>
                    <a:pt x="69" y="226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Freeform 2060"/>
            <p:cNvSpPr>
              <a:spLocks/>
            </p:cNvSpPr>
            <p:nvPr/>
          </p:nvSpPr>
          <p:spPr bwMode="auto">
            <a:xfrm>
              <a:off x="1586" y="2047"/>
              <a:ext cx="1134" cy="1640"/>
            </a:xfrm>
            <a:custGeom>
              <a:avLst/>
              <a:gdLst/>
              <a:ahLst/>
              <a:cxnLst>
                <a:cxn ang="0">
                  <a:pos x="760" y="76"/>
                </a:cxn>
                <a:cxn ang="0">
                  <a:pos x="272" y="262"/>
                </a:cxn>
                <a:cxn ang="0">
                  <a:pos x="205" y="357"/>
                </a:cxn>
                <a:cxn ang="0">
                  <a:pos x="199" y="471"/>
                </a:cxn>
                <a:cxn ang="0">
                  <a:pos x="148" y="589"/>
                </a:cxn>
                <a:cxn ang="0">
                  <a:pos x="158" y="694"/>
                </a:cxn>
                <a:cxn ang="0">
                  <a:pos x="101" y="819"/>
                </a:cxn>
                <a:cxn ang="0">
                  <a:pos x="59" y="981"/>
                </a:cxn>
                <a:cxn ang="0">
                  <a:pos x="28" y="1089"/>
                </a:cxn>
                <a:cxn ang="0">
                  <a:pos x="13" y="1118"/>
                </a:cxn>
                <a:cxn ang="0">
                  <a:pos x="0" y="1291"/>
                </a:cxn>
                <a:cxn ang="0">
                  <a:pos x="6" y="1481"/>
                </a:cxn>
                <a:cxn ang="0">
                  <a:pos x="76" y="1588"/>
                </a:cxn>
                <a:cxn ang="0">
                  <a:pos x="365" y="1905"/>
                </a:cxn>
                <a:cxn ang="0">
                  <a:pos x="336" y="2137"/>
                </a:cxn>
                <a:cxn ang="0">
                  <a:pos x="355" y="2776"/>
                </a:cxn>
                <a:cxn ang="0">
                  <a:pos x="378" y="2818"/>
                </a:cxn>
                <a:cxn ang="0">
                  <a:pos x="428" y="3272"/>
                </a:cxn>
                <a:cxn ang="0">
                  <a:pos x="1679" y="3280"/>
                </a:cxn>
                <a:cxn ang="0">
                  <a:pos x="1700" y="2726"/>
                </a:cxn>
                <a:cxn ang="0">
                  <a:pos x="1698" y="2639"/>
                </a:cxn>
                <a:cxn ang="0">
                  <a:pos x="1669" y="1681"/>
                </a:cxn>
                <a:cxn ang="0">
                  <a:pos x="1722" y="1124"/>
                </a:cxn>
                <a:cxn ang="0">
                  <a:pos x="1778" y="1190"/>
                </a:cxn>
                <a:cxn ang="0">
                  <a:pos x="1797" y="1331"/>
                </a:cxn>
                <a:cxn ang="0">
                  <a:pos x="1863" y="1432"/>
                </a:cxn>
                <a:cxn ang="0">
                  <a:pos x="1899" y="1515"/>
                </a:cxn>
                <a:cxn ang="0">
                  <a:pos x="1920" y="1686"/>
                </a:cxn>
                <a:cxn ang="0">
                  <a:pos x="1971" y="1595"/>
                </a:cxn>
                <a:cxn ang="0">
                  <a:pos x="2063" y="1570"/>
                </a:cxn>
                <a:cxn ang="0">
                  <a:pos x="2173" y="1614"/>
                </a:cxn>
                <a:cxn ang="0">
                  <a:pos x="2219" y="1656"/>
                </a:cxn>
                <a:cxn ang="0">
                  <a:pos x="2268" y="1599"/>
                </a:cxn>
                <a:cxn ang="0">
                  <a:pos x="2249" y="1173"/>
                </a:cxn>
                <a:cxn ang="0">
                  <a:pos x="2181" y="1053"/>
                </a:cxn>
                <a:cxn ang="0">
                  <a:pos x="2154" y="1017"/>
                </a:cxn>
                <a:cxn ang="0">
                  <a:pos x="2103" y="951"/>
                </a:cxn>
                <a:cxn ang="0">
                  <a:pos x="2124" y="878"/>
                </a:cxn>
                <a:cxn ang="0">
                  <a:pos x="2070" y="840"/>
                </a:cxn>
                <a:cxn ang="0">
                  <a:pos x="2046" y="787"/>
                </a:cxn>
                <a:cxn ang="0">
                  <a:pos x="2065" y="721"/>
                </a:cxn>
                <a:cxn ang="0">
                  <a:pos x="2011" y="700"/>
                </a:cxn>
                <a:cxn ang="0">
                  <a:pos x="2025" y="648"/>
                </a:cxn>
                <a:cxn ang="0">
                  <a:pos x="1971" y="578"/>
                </a:cxn>
                <a:cxn ang="0">
                  <a:pos x="1990" y="435"/>
                </a:cxn>
                <a:cxn ang="0">
                  <a:pos x="1979" y="386"/>
                </a:cxn>
                <a:cxn ang="0">
                  <a:pos x="1905" y="323"/>
                </a:cxn>
                <a:cxn ang="0">
                  <a:pos x="1709" y="260"/>
                </a:cxn>
                <a:cxn ang="0">
                  <a:pos x="1449" y="226"/>
                </a:cxn>
                <a:cxn ang="0">
                  <a:pos x="1316" y="529"/>
                </a:cxn>
                <a:cxn ang="0">
                  <a:pos x="1302" y="808"/>
                </a:cxn>
                <a:cxn ang="0">
                  <a:pos x="1241" y="1194"/>
                </a:cxn>
                <a:cxn ang="0">
                  <a:pos x="1110" y="797"/>
                </a:cxn>
                <a:cxn ang="0">
                  <a:pos x="909" y="106"/>
                </a:cxn>
                <a:cxn ang="0">
                  <a:pos x="888" y="0"/>
                </a:cxn>
                <a:cxn ang="0">
                  <a:pos x="796" y="34"/>
                </a:cxn>
                <a:cxn ang="0">
                  <a:pos x="760" y="76"/>
                </a:cxn>
                <a:cxn ang="0">
                  <a:pos x="760" y="76"/>
                </a:cxn>
              </a:cxnLst>
              <a:rect l="0" t="0" r="r" b="b"/>
              <a:pathLst>
                <a:path w="2268" h="3280">
                  <a:moveTo>
                    <a:pt x="760" y="76"/>
                  </a:moveTo>
                  <a:lnTo>
                    <a:pt x="272" y="262"/>
                  </a:lnTo>
                  <a:lnTo>
                    <a:pt x="205" y="357"/>
                  </a:lnTo>
                  <a:lnTo>
                    <a:pt x="199" y="471"/>
                  </a:lnTo>
                  <a:lnTo>
                    <a:pt x="148" y="589"/>
                  </a:lnTo>
                  <a:lnTo>
                    <a:pt x="158" y="694"/>
                  </a:lnTo>
                  <a:lnTo>
                    <a:pt x="101" y="819"/>
                  </a:lnTo>
                  <a:lnTo>
                    <a:pt x="59" y="981"/>
                  </a:lnTo>
                  <a:lnTo>
                    <a:pt x="28" y="1089"/>
                  </a:lnTo>
                  <a:lnTo>
                    <a:pt x="13" y="1118"/>
                  </a:lnTo>
                  <a:lnTo>
                    <a:pt x="0" y="1291"/>
                  </a:lnTo>
                  <a:lnTo>
                    <a:pt x="6" y="1481"/>
                  </a:lnTo>
                  <a:lnTo>
                    <a:pt x="76" y="1588"/>
                  </a:lnTo>
                  <a:lnTo>
                    <a:pt x="365" y="1905"/>
                  </a:lnTo>
                  <a:lnTo>
                    <a:pt x="336" y="2137"/>
                  </a:lnTo>
                  <a:lnTo>
                    <a:pt x="355" y="2776"/>
                  </a:lnTo>
                  <a:lnTo>
                    <a:pt x="378" y="2818"/>
                  </a:lnTo>
                  <a:lnTo>
                    <a:pt x="428" y="3272"/>
                  </a:lnTo>
                  <a:lnTo>
                    <a:pt x="1679" y="3280"/>
                  </a:lnTo>
                  <a:lnTo>
                    <a:pt x="1700" y="2726"/>
                  </a:lnTo>
                  <a:lnTo>
                    <a:pt x="1698" y="2639"/>
                  </a:lnTo>
                  <a:lnTo>
                    <a:pt x="1669" y="1681"/>
                  </a:lnTo>
                  <a:lnTo>
                    <a:pt x="1722" y="1124"/>
                  </a:lnTo>
                  <a:lnTo>
                    <a:pt x="1778" y="1190"/>
                  </a:lnTo>
                  <a:lnTo>
                    <a:pt x="1797" y="1331"/>
                  </a:lnTo>
                  <a:lnTo>
                    <a:pt x="1863" y="1432"/>
                  </a:lnTo>
                  <a:lnTo>
                    <a:pt x="1899" y="1515"/>
                  </a:lnTo>
                  <a:lnTo>
                    <a:pt x="1920" y="1686"/>
                  </a:lnTo>
                  <a:lnTo>
                    <a:pt x="1971" y="1595"/>
                  </a:lnTo>
                  <a:lnTo>
                    <a:pt x="2063" y="1570"/>
                  </a:lnTo>
                  <a:lnTo>
                    <a:pt x="2173" y="1614"/>
                  </a:lnTo>
                  <a:lnTo>
                    <a:pt x="2219" y="1656"/>
                  </a:lnTo>
                  <a:lnTo>
                    <a:pt x="2268" y="1599"/>
                  </a:lnTo>
                  <a:lnTo>
                    <a:pt x="2249" y="1173"/>
                  </a:lnTo>
                  <a:lnTo>
                    <a:pt x="2181" y="1053"/>
                  </a:lnTo>
                  <a:lnTo>
                    <a:pt x="2154" y="1017"/>
                  </a:lnTo>
                  <a:lnTo>
                    <a:pt x="2103" y="951"/>
                  </a:lnTo>
                  <a:lnTo>
                    <a:pt x="2124" y="878"/>
                  </a:lnTo>
                  <a:lnTo>
                    <a:pt x="2070" y="840"/>
                  </a:lnTo>
                  <a:lnTo>
                    <a:pt x="2046" y="787"/>
                  </a:lnTo>
                  <a:lnTo>
                    <a:pt x="2065" y="721"/>
                  </a:lnTo>
                  <a:lnTo>
                    <a:pt x="2011" y="700"/>
                  </a:lnTo>
                  <a:lnTo>
                    <a:pt x="2025" y="648"/>
                  </a:lnTo>
                  <a:lnTo>
                    <a:pt x="1971" y="578"/>
                  </a:lnTo>
                  <a:lnTo>
                    <a:pt x="1990" y="435"/>
                  </a:lnTo>
                  <a:lnTo>
                    <a:pt x="1979" y="386"/>
                  </a:lnTo>
                  <a:lnTo>
                    <a:pt x="1905" y="323"/>
                  </a:lnTo>
                  <a:lnTo>
                    <a:pt x="1709" y="260"/>
                  </a:lnTo>
                  <a:lnTo>
                    <a:pt x="1449" y="226"/>
                  </a:lnTo>
                  <a:lnTo>
                    <a:pt x="1316" y="529"/>
                  </a:lnTo>
                  <a:lnTo>
                    <a:pt x="1302" y="808"/>
                  </a:lnTo>
                  <a:lnTo>
                    <a:pt x="1241" y="1194"/>
                  </a:lnTo>
                  <a:lnTo>
                    <a:pt x="1110" y="797"/>
                  </a:lnTo>
                  <a:lnTo>
                    <a:pt x="909" y="106"/>
                  </a:lnTo>
                  <a:lnTo>
                    <a:pt x="888" y="0"/>
                  </a:lnTo>
                  <a:lnTo>
                    <a:pt x="796" y="34"/>
                  </a:lnTo>
                  <a:lnTo>
                    <a:pt x="760" y="76"/>
                  </a:lnTo>
                  <a:lnTo>
                    <a:pt x="760" y="76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Freeform 2061"/>
            <p:cNvSpPr>
              <a:spLocks/>
            </p:cNvSpPr>
            <p:nvPr/>
          </p:nvSpPr>
          <p:spPr bwMode="auto">
            <a:xfrm>
              <a:off x="2505" y="2883"/>
              <a:ext cx="200" cy="152"/>
            </a:xfrm>
            <a:custGeom>
              <a:avLst/>
              <a:gdLst/>
              <a:ahLst/>
              <a:cxnLst>
                <a:cxn ang="0">
                  <a:pos x="101" y="4"/>
                </a:cxn>
                <a:cxn ang="0">
                  <a:pos x="80" y="67"/>
                </a:cxn>
                <a:cxn ang="0">
                  <a:pos x="52" y="107"/>
                </a:cxn>
                <a:cxn ang="0">
                  <a:pos x="29" y="147"/>
                </a:cxn>
                <a:cxn ang="0">
                  <a:pos x="12" y="202"/>
                </a:cxn>
                <a:cxn ang="0">
                  <a:pos x="0" y="257"/>
                </a:cxn>
                <a:cxn ang="0">
                  <a:pos x="0" y="304"/>
                </a:cxn>
                <a:cxn ang="0">
                  <a:pos x="135" y="276"/>
                </a:cxn>
                <a:cxn ang="0">
                  <a:pos x="204" y="270"/>
                </a:cxn>
                <a:cxn ang="0">
                  <a:pos x="253" y="263"/>
                </a:cxn>
                <a:cxn ang="0">
                  <a:pos x="335" y="245"/>
                </a:cxn>
                <a:cxn ang="0">
                  <a:pos x="400" y="223"/>
                </a:cxn>
                <a:cxn ang="0">
                  <a:pos x="392" y="135"/>
                </a:cxn>
                <a:cxn ang="0">
                  <a:pos x="362" y="156"/>
                </a:cxn>
                <a:cxn ang="0">
                  <a:pos x="345" y="95"/>
                </a:cxn>
                <a:cxn ang="0">
                  <a:pos x="312" y="99"/>
                </a:cxn>
                <a:cxn ang="0">
                  <a:pos x="289" y="72"/>
                </a:cxn>
                <a:cxn ang="0">
                  <a:pos x="246" y="8"/>
                </a:cxn>
                <a:cxn ang="0">
                  <a:pos x="158" y="0"/>
                </a:cxn>
                <a:cxn ang="0">
                  <a:pos x="101" y="4"/>
                </a:cxn>
                <a:cxn ang="0">
                  <a:pos x="101" y="4"/>
                </a:cxn>
              </a:cxnLst>
              <a:rect l="0" t="0" r="r" b="b"/>
              <a:pathLst>
                <a:path w="400" h="304">
                  <a:moveTo>
                    <a:pt x="101" y="4"/>
                  </a:moveTo>
                  <a:lnTo>
                    <a:pt x="80" y="67"/>
                  </a:lnTo>
                  <a:lnTo>
                    <a:pt x="52" y="107"/>
                  </a:lnTo>
                  <a:lnTo>
                    <a:pt x="29" y="147"/>
                  </a:lnTo>
                  <a:lnTo>
                    <a:pt x="12" y="202"/>
                  </a:lnTo>
                  <a:lnTo>
                    <a:pt x="0" y="257"/>
                  </a:lnTo>
                  <a:lnTo>
                    <a:pt x="0" y="304"/>
                  </a:lnTo>
                  <a:lnTo>
                    <a:pt x="135" y="276"/>
                  </a:lnTo>
                  <a:lnTo>
                    <a:pt x="204" y="270"/>
                  </a:lnTo>
                  <a:lnTo>
                    <a:pt x="253" y="263"/>
                  </a:lnTo>
                  <a:lnTo>
                    <a:pt x="335" y="245"/>
                  </a:lnTo>
                  <a:lnTo>
                    <a:pt x="400" y="223"/>
                  </a:lnTo>
                  <a:lnTo>
                    <a:pt x="392" y="135"/>
                  </a:lnTo>
                  <a:lnTo>
                    <a:pt x="362" y="156"/>
                  </a:lnTo>
                  <a:lnTo>
                    <a:pt x="345" y="95"/>
                  </a:lnTo>
                  <a:lnTo>
                    <a:pt x="312" y="99"/>
                  </a:lnTo>
                  <a:lnTo>
                    <a:pt x="289" y="72"/>
                  </a:lnTo>
                  <a:lnTo>
                    <a:pt x="246" y="8"/>
                  </a:lnTo>
                  <a:lnTo>
                    <a:pt x="158" y="0"/>
                  </a:lnTo>
                  <a:lnTo>
                    <a:pt x="101" y="4"/>
                  </a:lnTo>
                  <a:lnTo>
                    <a:pt x="101" y="4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Freeform 2062"/>
            <p:cNvSpPr>
              <a:spLocks/>
            </p:cNvSpPr>
            <p:nvPr/>
          </p:nvSpPr>
          <p:spPr bwMode="auto">
            <a:xfrm>
              <a:off x="3544" y="1926"/>
              <a:ext cx="361" cy="892"/>
            </a:xfrm>
            <a:custGeom>
              <a:avLst/>
              <a:gdLst/>
              <a:ahLst/>
              <a:cxnLst>
                <a:cxn ang="0">
                  <a:pos x="720" y="225"/>
                </a:cxn>
                <a:cxn ang="0">
                  <a:pos x="57" y="1784"/>
                </a:cxn>
                <a:cxn ang="0">
                  <a:pos x="0" y="1373"/>
                </a:cxn>
                <a:cxn ang="0">
                  <a:pos x="123" y="603"/>
                </a:cxn>
                <a:cxn ang="0">
                  <a:pos x="258" y="411"/>
                </a:cxn>
                <a:cxn ang="0">
                  <a:pos x="347" y="324"/>
                </a:cxn>
                <a:cxn ang="0">
                  <a:pos x="570" y="0"/>
                </a:cxn>
                <a:cxn ang="0">
                  <a:pos x="597" y="21"/>
                </a:cxn>
                <a:cxn ang="0">
                  <a:pos x="669" y="111"/>
                </a:cxn>
                <a:cxn ang="0">
                  <a:pos x="720" y="225"/>
                </a:cxn>
                <a:cxn ang="0">
                  <a:pos x="720" y="225"/>
                </a:cxn>
              </a:cxnLst>
              <a:rect l="0" t="0" r="r" b="b"/>
              <a:pathLst>
                <a:path w="720" h="1784">
                  <a:moveTo>
                    <a:pt x="720" y="225"/>
                  </a:moveTo>
                  <a:lnTo>
                    <a:pt x="57" y="1784"/>
                  </a:lnTo>
                  <a:lnTo>
                    <a:pt x="0" y="1373"/>
                  </a:lnTo>
                  <a:lnTo>
                    <a:pt x="123" y="603"/>
                  </a:lnTo>
                  <a:lnTo>
                    <a:pt x="258" y="411"/>
                  </a:lnTo>
                  <a:lnTo>
                    <a:pt x="347" y="324"/>
                  </a:lnTo>
                  <a:lnTo>
                    <a:pt x="570" y="0"/>
                  </a:lnTo>
                  <a:lnTo>
                    <a:pt x="597" y="21"/>
                  </a:lnTo>
                  <a:lnTo>
                    <a:pt x="669" y="111"/>
                  </a:lnTo>
                  <a:lnTo>
                    <a:pt x="720" y="225"/>
                  </a:lnTo>
                  <a:lnTo>
                    <a:pt x="720" y="225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Freeform 2063"/>
            <p:cNvSpPr>
              <a:spLocks/>
            </p:cNvSpPr>
            <p:nvPr/>
          </p:nvSpPr>
          <p:spPr bwMode="auto">
            <a:xfrm>
              <a:off x="3349" y="1976"/>
              <a:ext cx="872" cy="1746"/>
            </a:xfrm>
            <a:custGeom>
              <a:avLst/>
              <a:gdLst/>
              <a:ahLst/>
              <a:cxnLst>
                <a:cxn ang="0">
                  <a:pos x="1038" y="0"/>
                </a:cxn>
                <a:cxn ang="0">
                  <a:pos x="1152" y="78"/>
                </a:cxn>
                <a:cxn ang="0">
                  <a:pos x="1239" y="141"/>
                </a:cxn>
                <a:cxn ang="0">
                  <a:pos x="1443" y="246"/>
                </a:cxn>
                <a:cxn ang="0">
                  <a:pos x="1551" y="348"/>
                </a:cxn>
                <a:cxn ang="0">
                  <a:pos x="1665" y="573"/>
                </a:cxn>
                <a:cxn ang="0">
                  <a:pos x="1671" y="858"/>
                </a:cxn>
                <a:cxn ang="0">
                  <a:pos x="1661" y="1103"/>
                </a:cxn>
                <a:cxn ang="0">
                  <a:pos x="1671" y="1404"/>
                </a:cxn>
                <a:cxn ang="0">
                  <a:pos x="1644" y="1772"/>
                </a:cxn>
                <a:cxn ang="0">
                  <a:pos x="1707" y="3248"/>
                </a:cxn>
                <a:cxn ang="0">
                  <a:pos x="1743" y="3487"/>
                </a:cxn>
                <a:cxn ang="0">
                  <a:pos x="576" y="3493"/>
                </a:cxn>
                <a:cxn ang="0">
                  <a:pos x="488" y="2765"/>
                </a:cxn>
                <a:cxn ang="0">
                  <a:pos x="456" y="2396"/>
                </a:cxn>
                <a:cxn ang="0">
                  <a:pos x="393" y="2297"/>
                </a:cxn>
                <a:cxn ang="0">
                  <a:pos x="321" y="2075"/>
                </a:cxn>
                <a:cxn ang="0">
                  <a:pos x="270" y="1985"/>
                </a:cxn>
                <a:cxn ang="0">
                  <a:pos x="108" y="1949"/>
                </a:cxn>
                <a:cxn ang="0">
                  <a:pos x="87" y="1799"/>
                </a:cxn>
                <a:cxn ang="0">
                  <a:pos x="0" y="1685"/>
                </a:cxn>
                <a:cxn ang="0">
                  <a:pos x="197" y="1607"/>
                </a:cxn>
                <a:cxn ang="0">
                  <a:pos x="336" y="1544"/>
                </a:cxn>
                <a:cxn ang="0">
                  <a:pos x="357" y="1149"/>
                </a:cxn>
                <a:cxn ang="0">
                  <a:pos x="378" y="557"/>
                </a:cxn>
                <a:cxn ang="0">
                  <a:pos x="528" y="381"/>
                </a:cxn>
                <a:cxn ang="0">
                  <a:pos x="627" y="318"/>
                </a:cxn>
                <a:cxn ang="0">
                  <a:pos x="633" y="417"/>
                </a:cxn>
                <a:cxn ang="0">
                  <a:pos x="540" y="594"/>
                </a:cxn>
                <a:cxn ang="0">
                  <a:pos x="462" y="1050"/>
                </a:cxn>
                <a:cxn ang="0">
                  <a:pos x="435" y="1383"/>
                </a:cxn>
                <a:cxn ang="0">
                  <a:pos x="456" y="1481"/>
                </a:cxn>
                <a:cxn ang="0">
                  <a:pos x="534" y="1071"/>
                </a:cxn>
                <a:cxn ang="0">
                  <a:pos x="669" y="660"/>
                </a:cxn>
                <a:cxn ang="0">
                  <a:pos x="747" y="573"/>
                </a:cxn>
                <a:cxn ang="0">
                  <a:pos x="912" y="192"/>
                </a:cxn>
                <a:cxn ang="0">
                  <a:pos x="1038" y="0"/>
                </a:cxn>
                <a:cxn ang="0">
                  <a:pos x="1038" y="0"/>
                </a:cxn>
              </a:cxnLst>
              <a:rect l="0" t="0" r="r" b="b"/>
              <a:pathLst>
                <a:path w="1743" h="3493">
                  <a:moveTo>
                    <a:pt x="1038" y="0"/>
                  </a:moveTo>
                  <a:lnTo>
                    <a:pt x="1152" y="78"/>
                  </a:lnTo>
                  <a:lnTo>
                    <a:pt x="1239" y="141"/>
                  </a:lnTo>
                  <a:lnTo>
                    <a:pt x="1443" y="246"/>
                  </a:lnTo>
                  <a:lnTo>
                    <a:pt x="1551" y="348"/>
                  </a:lnTo>
                  <a:lnTo>
                    <a:pt x="1665" y="573"/>
                  </a:lnTo>
                  <a:lnTo>
                    <a:pt x="1671" y="858"/>
                  </a:lnTo>
                  <a:lnTo>
                    <a:pt x="1661" y="1103"/>
                  </a:lnTo>
                  <a:lnTo>
                    <a:pt x="1671" y="1404"/>
                  </a:lnTo>
                  <a:lnTo>
                    <a:pt x="1644" y="1772"/>
                  </a:lnTo>
                  <a:lnTo>
                    <a:pt x="1707" y="3248"/>
                  </a:lnTo>
                  <a:lnTo>
                    <a:pt x="1743" y="3487"/>
                  </a:lnTo>
                  <a:lnTo>
                    <a:pt x="576" y="3493"/>
                  </a:lnTo>
                  <a:lnTo>
                    <a:pt x="488" y="2765"/>
                  </a:lnTo>
                  <a:lnTo>
                    <a:pt x="456" y="2396"/>
                  </a:lnTo>
                  <a:lnTo>
                    <a:pt x="393" y="2297"/>
                  </a:lnTo>
                  <a:lnTo>
                    <a:pt x="321" y="2075"/>
                  </a:lnTo>
                  <a:lnTo>
                    <a:pt x="270" y="1985"/>
                  </a:lnTo>
                  <a:lnTo>
                    <a:pt x="108" y="1949"/>
                  </a:lnTo>
                  <a:lnTo>
                    <a:pt x="87" y="1799"/>
                  </a:lnTo>
                  <a:lnTo>
                    <a:pt x="0" y="1685"/>
                  </a:lnTo>
                  <a:lnTo>
                    <a:pt x="197" y="1607"/>
                  </a:lnTo>
                  <a:lnTo>
                    <a:pt x="336" y="1544"/>
                  </a:lnTo>
                  <a:lnTo>
                    <a:pt x="357" y="1149"/>
                  </a:lnTo>
                  <a:lnTo>
                    <a:pt x="378" y="557"/>
                  </a:lnTo>
                  <a:lnTo>
                    <a:pt x="528" y="381"/>
                  </a:lnTo>
                  <a:lnTo>
                    <a:pt x="627" y="318"/>
                  </a:lnTo>
                  <a:lnTo>
                    <a:pt x="633" y="417"/>
                  </a:lnTo>
                  <a:lnTo>
                    <a:pt x="540" y="594"/>
                  </a:lnTo>
                  <a:lnTo>
                    <a:pt x="462" y="1050"/>
                  </a:lnTo>
                  <a:lnTo>
                    <a:pt x="435" y="1383"/>
                  </a:lnTo>
                  <a:lnTo>
                    <a:pt x="456" y="1481"/>
                  </a:lnTo>
                  <a:lnTo>
                    <a:pt x="534" y="1071"/>
                  </a:lnTo>
                  <a:lnTo>
                    <a:pt x="669" y="660"/>
                  </a:lnTo>
                  <a:lnTo>
                    <a:pt x="747" y="573"/>
                  </a:lnTo>
                  <a:lnTo>
                    <a:pt x="912" y="192"/>
                  </a:lnTo>
                  <a:lnTo>
                    <a:pt x="1038" y="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51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Freeform 2064"/>
            <p:cNvSpPr>
              <a:spLocks/>
            </p:cNvSpPr>
            <p:nvPr/>
          </p:nvSpPr>
          <p:spPr bwMode="auto">
            <a:xfrm>
              <a:off x="2016" y="2041"/>
              <a:ext cx="271" cy="55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19" y="0"/>
                </a:cxn>
                <a:cxn ang="0">
                  <a:pos x="544" y="129"/>
                </a:cxn>
                <a:cxn ang="0">
                  <a:pos x="534" y="581"/>
                </a:cxn>
                <a:cxn ang="0">
                  <a:pos x="477" y="1106"/>
                </a:cxn>
                <a:cxn ang="0">
                  <a:pos x="187" y="924"/>
                </a:cxn>
                <a:cxn ang="0">
                  <a:pos x="0" y="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44" h="1106">
                  <a:moveTo>
                    <a:pt x="27" y="0"/>
                  </a:moveTo>
                  <a:lnTo>
                    <a:pt x="519" y="0"/>
                  </a:lnTo>
                  <a:lnTo>
                    <a:pt x="544" y="129"/>
                  </a:lnTo>
                  <a:lnTo>
                    <a:pt x="534" y="581"/>
                  </a:lnTo>
                  <a:lnTo>
                    <a:pt x="477" y="1106"/>
                  </a:lnTo>
                  <a:lnTo>
                    <a:pt x="187" y="924"/>
                  </a:lnTo>
                  <a:lnTo>
                    <a:pt x="0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Freeform 2065"/>
            <p:cNvSpPr>
              <a:spLocks/>
            </p:cNvSpPr>
            <p:nvPr/>
          </p:nvSpPr>
          <p:spPr bwMode="auto">
            <a:xfrm>
              <a:off x="2145" y="2134"/>
              <a:ext cx="104" cy="510"/>
            </a:xfrm>
            <a:custGeom>
              <a:avLst/>
              <a:gdLst/>
              <a:ahLst/>
              <a:cxnLst>
                <a:cxn ang="0">
                  <a:pos x="36" y="63"/>
                </a:cxn>
                <a:cxn ang="0">
                  <a:pos x="95" y="99"/>
                </a:cxn>
                <a:cxn ang="0">
                  <a:pos x="26" y="177"/>
                </a:cxn>
                <a:cxn ang="0">
                  <a:pos x="11" y="447"/>
                </a:cxn>
                <a:cxn ang="0">
                  <a:pos x="0" y="612"/>
                </a:cxn>
                <a:cxn ang="0">
                  <a:pos x="131" y="1019"/>
                </a:cxn>
                <a:cxn ang="0">
                  <a:pos x="177" y="758"/>
                </a:cxn>
                <a:cxn ang="0">
                  <a:pos x="207" y="411"/>
                </a:cxn>
                <a:cxn ang="0">
                  <a:pos x="182" y="186"/>
                </a:cxn>
                <a:cxn ang="0">
                  <a:pos x="125" y="6"/>
                </a:cxn>
                <a:cxn ang="0">
                  <a:pos x="47" y="0"/>
                </a:cxn>
                <a:cxn ang="0">
                  <a:pos x="36" y="63"/>
                </a:cxn>
                <a:cxn ang="0">
                  <a:pos x="36" y="63"/>
                </a:cxn>
              </a:cxnLst>
              <a:rect l="0" t="0" r="r" b="b"/>
              <a:pathLst>
                <a:path w="207" h="1019">
                  <a:moveTo>
                    <a:pt x="36" y="63"/>
                  </a:moveTo>
                  <a:lnTo>
                    <a:pt x="95" y="99"/>
                  </a:lnTo>
                  <a:lnTo>
                    <a:pt x="26" y="177"/>
                  </a:lnTo>
                  <a:lnTo>
                    <a:pt x="11" y="447"/>
                  </a:lnTo>
                  <a:lnTo>
                    <a:pt x="0" y="612"/>
                  </a:lnTo>
                  <a:lnTo>
                    <a:pt x="131" y="1019"/>
                  </a:lnTo>
                  <a:lnTo>
                    <a:pt x="177" y="758"/>
                  </a:lnTo>
                  <a:lnTo>
                    <a:pt x="207" y="411"/>
                  </a:lnTo>
                  <a:lnTo>
                    <a:pt x="182" y="186"/>
                  </a:lnTo>
                  <a:lnTo>
                    <a:pt x="125" y="6"/>
                  </a:lnTo>
                  <a:lnTo>
                    <a:pt x="47" y="0"/>
                  </a:lnTo>
                  <a:lnTo>
                    <a:pt x="36" y="63"/>
                  </a:lnTo>
                  <a:lnTo>
                    <a:pt x="36" y="63"/>
                  </a:lnTo>
                  <a:close/>
                </a:path>
              </a:pathLst>
            </a:custGeom>
            <a:solidFill>
              <a:srgbClr val="78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Freeform 2066"/>
            <p:cNvSpPr>
              <a:spLocks/>
            </p:cNvSpPr>
            <p:nvPr/>
          </p:nvSpPr>
          <p:spPr bwMode="auto">
            <a:xfrm>
              <a:off x="3382" y="1860"/>
              <a:ext cx="57" cy="10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14" y="0"/>
                </a:cxn>
                <a:cxn ang="0">
                  <a:pos x="0" y="19"/>
                </a:cxn>
                <a:cxn ang="0">
                  <a:pos x="57" y="172"/>
                </a:cxn>
                <a:cxn ang="0">
                  <a:pos x="75" y="194"/>
                </a:cxn>
                <a:cxn ang="0">
                  <a:pos x="114" y="200"/>
                </a:cxn>
                <a:cxn ang="0">
                  <a:pos x="111" y="149"/>
                </a:cxn>
                <a:cxn ang="0">
                  <a:pos x="75" y="38"/>
                </a:cxn>
                <a:cxn ang="0">
                  <a:pos x="61" y="2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114" h="200">
                  <a:moveTo>
                    <a:pt x="44" y="2"/>
                  </a:moveTo>
                  <a:lnTo>
                    <a:pt x="14" y="0"/>
                  </a:lnTo>
                  <a:lnTo>
                    <a:pt x="0" y="19"/>
                  </a:lnTo>
                  <a:lnTo>
                    <a:pt x="57" y="172"/>
                  </a:lnTo>
                  <a:lnTo>
                    <a:pt x="75" y="194"/>
                  </a:lnTo>
                  <a:lnTo>
                    <a:pt x="114" y="200"/>
                  </a:lnTo>
                  <a:lnTo>
                    <a:pt x="111" y="149"/>
                  </a:lnTo>
                  <a:lnTo>
                    <a:pt x="75" y="38"/>
                  </a:lnTo>
                  <a:lnTo>
                    <a:pt x="61" y="2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Freeform 2067"/>
            <p:cNvSpPr>
              <a:spLocks/>
            </p:cNvSpPr>
            <p:nvPr/>
          </p:nvSpPr>
          <p:spPr bwMode="auto">
            <a:xfrm>
              <a:off x="3404" y="1655"/>
              <a:ext cx="424" cy="492"/>
            </a:xfrm>
            <a:custGeom>
              <a:avLst/>
              <a:gdLst/>
              <a:ahLst/>
              <a:cxnLst>
                <a:cxn ang="0">
                  <a:pos x="70" y="110"/>
                </a:cxn>
                <a:cxn ang="0">
                  <a:pos x="173" y="51"/>
                </a:cxn>
                <a:cxn ang="0">
                  <a:pos x="308" y="0"/>
                </a:cxn>
                <a:cxn ang="0">
                  <a:pos x="453" y="70"/>
                </a:cxn>
                <a:cxn ang="0">
                  <a:pos x="508" y="289"/>
                </a:cxn>
                <a:cxn ang="0">
                  <a:pos x="715" y="270"/>
                </a:cxn>
                <a:cxn ang="0">
                  <a:pos x="812" y="462"/>
                </a:cxn>
                <a:cxn ang="0">
                  <a:pos x="848" y="560"/>
                </a:cxn>
                <a:cxn ang="0">
                  <a:pos x="709" y="796"/>
                </a:cxn>
                <a:cxn ang="0">
                  <a:pos x="551" y="964"/>
                </a:cxn>
                <a:cxn ang="0">
                  <a:pos x="479" y="927"/>
                </a:cxn>
                <a:cxn ang="0">
                  <a:pos x="354" y="983"/>
                </a:cxn>
                <a:cxn ang="0">
                  <a:pos x="272" y="969"/>
                </a:cxn>
                <a:cxn ang="0">
                  <a:pos x="257" y="943"/>
                </a:cxn>
                <a:cxn ang="0">
                  <a:pos x="249" y="905"/>
                </a:cxn>
                <a:cxn ang="0">
                  <a:pos x="249" y="870"/>
                </a:cxn>
                <a:cxn ang="0">
                  <a:pos x="200" y="855"/>
                </a:cxn>
                <a:cxn ang="0">
                  <a:pos x="188" y="830"/>
                </a:cxn>
                <a:cxn ang="0">
                  <a:pos x="188" y="794"/>
                </a:cxn>
                <a:cxn ang="0">
                  <a:pos x="166" y="768"/>
                </a:cxn>
                <a:cxn ang="0">
                  <a:pos x="164" y="730"/>
                </a:cxn>
                <a:cxn ang="0">
                  <a:pos x="118" y="720"/>
                </a:cxn>
                <a:cxn ang="0">
                  <a:pos x="91" y="699"/>
                </a:cxn>
                <a:cxn ang="0">
                  <a:pos x="86" y="619"/>
                </a:cxn>
                <a:cxn ang="0">
                  <a:pos x="50" y="555"/>
                </a:cxn>
                <a:cxn ang="0">
                  <a:pos x="27" y="484"/>
                </a:cxn>
                <a:cxn ang="0">
                  <a:pos x="0" y="445"/>
                </a:cxn>
                <a:cxn ang="0">
                  <a:pos x="15" y="397"/>
                </a:cxn>
                <a:cxn ang="0">
                  <a:pos x="34" y="230"/>
                </a:cxn>
                <a:cxn ang="0">
                  <a:pos x="40" y="186"/>
                </a:cxn>
                <a:cxn ang="0">
                  <a:pos x="67" y="152"/>
                </a:cxn>
                <a:cxn ang="0">
                  <a:pos x="70" y="110"/>
                </a:cxn>
                <a:cxn ang="0">
                  <a:pos x="70" y="110"/>
                </a:cxn>
              </a:cxnLst>
              <a:rect l="0" t="0" r="r" b="b"/>
              <a:pathLst>
                <a:path w="848" h="983">
                  <a:moveTo>
                    <a:pt x="70" y="110"/>
                  </a:moveTo>
                  <a:lnTo>
                    <a:pt x="173" y="51"/>
                  </a:lnTo>
                  <a:lnTo>
                    <a:pt x="308" y="0"/>
                  </a:lnTo>
                  <a:lnTo>
                    <a:pt x="453" y="70"/>
                  </a:lnTo>
                  <a:lnTo>
                    <a:pt x="508" y="289"/>
                  </a:lnTo>
                  <a:lnTo>
                    <a:pt x="715" y="270"/>
                  </a:lnTo>
                  <a:lnTo>
                    <a:pt x="812" y="462"/>
                  </a:lnTo>
                  <a:lnTo>
                    <a:pt x="848" y="560"/>
                  </a:lnTo>
                  <a:lnTo>
                    <a:pt x="709" y="796"/>
                  </a:lnTo>
                  <a:lnTo>
                    <a:pt x="551" y="964"/>
                  </a:lnTo>
                  <a:lnTo>
                    <a:pt x="479" y="927"/>
                  </a:lnTo>
                  <a:lnTo>
                    <a:pt x="354" y="983"/>
                  </a:lnTo>
                  <a:lnTo>
                    <a:pt x="272" y="969"/>
                  </a:lnTo>
                  <a:lnTo>
                    <a:pt x="257" y="943"/>
                  </a:lnTo>
                  <a:lnTo>
                    <a:pt x="249" y="905"/>
                  </a:lnTo>
                  <a:lnTo>
                    <a:pt x="249" y="870"/>
                  </a:lnTo>
                  <a:lnTo>
                    <a:pt x="200" y="855"/>
                  </a:lnTo>
                  <a:lnTo>
                    <a:pt x="188" y="830"/>
                  </a:lnTo>
                  <a:lnTo>
                    <a:pt x="188" y="794"/>
                  </a:lnTo>
                  <a:lnTo>
                    <a:pt x="166" y="768"/>
                  </a:lnTo>
                  <a:lnTo>
                    <a:pt x="164" y="730"/>
                  </a:lnTo>
                  <a:lnTo>
                    <a:pt x="118" y="720"/>
                  </a:lnTo>
                  <a:lnTo>
                    <a:pt x="91" y="699"/>
                  </a:lnTo>
                  <a:lnTo>
                    <a:pt x="86" y="619"/>
                  </a:lnTo>
                  <a:lnTo>
                    <a:pt x="50" y="555"/>
                  </a:lnTo>
                  <a:lnTo>
                    <a:pt x="27" y="484"/>
                  </a:lnTo>
                  <a:lnTo>
                    <a:pt x="0" y="445"/>
                  </a:lnTo>
                  <a:lnTo>
                    <a:pt x="15" y="397"/>
                  </a:lnTo>
                  <a:lnTo>
                    <a:pt x="34" y="230"/>
                  </a:lnTo>
                  <a:lnTo>
                    <a:pt x="40" y="186"/>
                  </a:lnTo>
                  <a:lnTo>
                    <a:pt x="67" y="152"/>
                  </a:lnTo>
                  <a:lnTo>
                    <a:pt x="70" y="110"/>
                  </a:lnTo>
                  <a:lnTo>
                    <a:pt x="70" y="11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Freeform 2068"/>
            <p:cNvSpPr>
              <a:spLocks/>
            </p:cNvSpPr>
            <p:nvPr/>
          </p:nvSpPr>
          <p:spPr bwMode="auto">
            <a:xfrm>
              <a:off x="1934" y="1617"/>
              <a:ext cx="236" cy="246"/>
            </a:xfrm>
            <a:custGeom>
              <a:avLst/>
              <a:gdLst/>
              <a:ahLst/>
              <a:cxnLst>
                <a:cxn ang="0">
                  <a:pos x="106" y="490"/>
                </a:cxn>
                <a:cxn ang="0">
                  <a:pos x="72" y="285"/>
                </a:cxn>
                <a:cxn ang="0">
                  <a:pos x="203" y="308"/>
                </a:cxn>
                <a:cxn ang="0">
                  <a:pos x="319" y="294"/>
                </a:cxn>
                <a:cxn ang="0">
                  <a:pos x="431" y="258"/>
                </a:cxn>
                <a:cxn ang="0">
                  <a:pos x="471" y="136"/>
                </a:cxn>
                <a:cxn ang="0">
                  <a:pos x="443" y="38"/>
                </a:cxn>
                <a:cxn ang="0">
                  <a:pos x="372" y="0"/>
                </a:cxn>
                <a:cxn ang="0">
                  <a:pos x="287" y="13"/>
                </a:cxn>
                <a:cxn ang="0">
                  <a:pos x="207" y="19"/>
                </a:cxn>
                <a:cxn ang="0">
                  <a:pos x="140" y="41"/>
                </a:cxn>
                <a:cxn ang="0">
                  <a:pos x="61" y="119"/>
                </a:cxn>
                <a:cxn ang="0">
                  <a:pos x="13" y="209"/>
                </a:cxn>
                <a:cxn ang="0">
                  <a:pos x="0" y="351"/>
                </a:cxn>
                <a:cxn ang="0">
                  <a:pos x="106" y="490"/>
                </a:cxn>
                <a:cxn ang="0">
                  <a:pos x="106" y="490"/>
                </a:cxn>
              </a:cxnLst>
              <a:rect l="0" t="0" r="r" b="b"/>
              <a:pathLst>
                <a:path w="471" h="490">
                  <a:moveTo>
                    <a:pt x="106" y="490"/>
                  </a:moveTo>
                  <a:lnTo>
                    <a:pt x="72" y="285"/>
                  </a:lnTo>
                  <a:lnTo>
                    <a:pt x="203" y="308"/>
                  </a:lnTo>
                  <a:lnTo>
                    <a:pt x="319" y="294"/>
                  </a:lnTo>
                  <a:lnTo>
                    <a:pt x="431" y="258"/>
                  </a:lnTo>
                  <a:lnTo>
                    <a:pt x="471" y="136"/>
                  </a:lnTo>
                  <a:lnTo>
                    <a:pt x="443" y="38"/>
                  </a:lnTo>
                  <a:lnTo>
                    <a:pt x="372" y="0"/>
                  </a:lnTo>
                  <a:lnTo>
                    <a:pt x="287" y="13"/>
                  </a:lnTo>
                  <a:lnTo>
                    <a:pt x="207" y="19"/>
                  </a:lnTo>
                  <a:lnTo>
                    <a:pt x="140" y="41"/>
                  </a:lnTo>
                  <a:lnTo>
                    <a:pt x="61" y="119"/>
                  </a:lnTo>
                  <a:lnTo>
                    <a:pt x="13" y="209"/>
                  </a:lnTo>
                  <a:lnTo>
                    <a:pt x="0" y="351"/>
                  </a:lnTo>
                  <a:lnTo>
                    <a:pt x="106" y="490"/>
                  </a:lnTo>
                  <a:lnTo>
                    <a:pt x="106" y="49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Freeform 2069"/>
            <p:cNvSpPr>
              <a:spLocks/>
            </p:cNvSpPr>
            <p:nvPr/>
          </p:nvSpPr>
          <p:spPr bwMode="auto">
            <a:xfrm>
              <a:off x="1938" y="1707"/>
              <a:ext cx="350" cy="431"/>
            </a:xfrm>
            <a:custGeom>
              <a:avLst/>
              <a:gdLst/>
              <a:ahLst/>
              <a:cxnLst>
                <a:cxn ang="0">
                  <a:pos x="187" y="658"/>
                </a:cxn>
                <a:cxn ang="0">
                  <a:pos x="219" y="725"/>
                </a:cxn>
                <a:cxn ang="0">
                  <a:pos x="297" y="799"/>
                </a:cxn>
                <a:cxn ang="0">
                  <a:pos x="377" y="833"/>
                </a:cxn>
                <a:cxn ang="0">
                  <a:pos x="487" y="863"/>
                </a:cxn>
                <a:cxn ang="0">
                  <a:pos x="590" y="814"/>
                </a:cxn>
                <a:cxn ang="0">
                  <a:pos x="668" y="692"/>
                </a:cxn>
                <a:cxn ang="0">
                  <a:pos x="690" y="639"/>
                </a:cxn>
                <a:cxn ang="0">
                  <a:pos x="702" y="462"/>
                </a:cxn>
                <a:cxn ang="0">
                  <a:pos x="683" y="322"/>
                </a:cxn>
                <a:cxn ang="0">
                  <a:pos x="694" y="217"/>
                </a:cxn>
                <a:cxn ang="0">
                  <a:pos x="694" y="177"/>
                </a:cxn>
                <a:cxn ang="0">
                  <a:pos x="681" y="150"/>
                </a:cxn>
                <a:cxn ang="0">
                  <a:pos x="662" y="131"/>
                </a:cxn>
                <a:cxn ang="0">
                  <a:pos x="630" y="118"/>
                </a:cxn>
                <a:cxn ang="0">
                  <a:pos x="502" y="0"/>
                </a:cxn>
                <a:cxn ang="0">
                  <a:pos x="430" y="67"/>
                </a:cxn>
                <a:cxn ang="0">
                  <a:pos x="293" y="116"/>
                </a:cxn>
                <a:cxn ang="0">
                  <a:pos x="170" y="120"/>
                </a:cxn>
                <a:cxn ang="0">
                  <a:pos x="50" y="107"/>
                </a:cxn>
                <a:cxn ang="0">
                  <a:pos x="90" y="219"/>
                </a:cxn>
                <a:cxn ang="0">
                  <a:pos x="105" y="325"/>
                </a:cxn>
                <a:cxn ang="0">
                  <a:pos x="38" y="335"/>
                </a:cxn>
                <a:cxn ang="0">
                  <a:pos x="14" y="337"/>
                </a:cxn>
                <a:cxn ang="0">
                  <a:pos x="0" y="363"/>
                </a:cxn>
                <a:cxn ang="0">
                  <a:pos x="12" y="409"/>
                </a:cxn>
                <a:cxn ang="0">
                  <a:pos x="44" y="457"/>
                </a:cxn>
                <a:cxn ang="0">
                  <a:pos x="93" y="497"/>
                </a:cxn>
                <a:cxn ang="0">
                  <a:pos x="111" y="536"/>
                </a:cxn>
                <a:cxn ang="0">
                  <a:pos x="126" y="573"/>
                </a:cxn>
                <a:cxn ang="0">
                  <a:pos x="166" y="576"/>
                </a:cxn>
                <a:cxn ang="0">
                  <a:pos x="187" y="658"/>
                </a:cxn>
                <a:cxn ang="0">
                  <a:pos x="187" y="658"/>
                </a:cxn>
              </a:cxnLst>
              <a:rect l="0" t="0" r="r" b="b"/>
              <a:pathLst>
                <a:path w="702" h="863">
                  <a:moveTo>
                    <a:pt x="187" y="658"/>
                  </a:moveTo>
                  <a:lnTo>
                    <a:pt x="219" y="725"/>
                  </a:lnTo>
                  <a:lnTo>
                    <a:pt x="297" y="799"/>
                  </a:lnTo>
                  <a:lnTo>
                    <a:pt x="377" y="833"/>
                  </a:lnTo>
                  <a:lnTo>
                    <a:pt x="487" y="863"/>
                  </a:lnTo>
                  <a:lnTo>
                    <a:pt x="590" y="814"/>
                  </a:lnTo>
                  <a:lnTo>
                    <a:pt x="668" y="692"/>
                  </a:lnTo>
                  <a:lnTo>
                    <a:pt x="690" y="639"/>
                  </a:lnTo>
                  <a:lnTo>
                    <a:pt x="702" y="462"/>
                  </a:lnTo>
                  <a:lnTo>
                    <a:pt x="683" y="322"/>
                  </a:lnTo>
                  <a:lnTo>
                    <a:pt x="694" y="217"/>
                  </a:lnTo>
                  <a:lnTo>
                    <a:pt x="694" y="177"/>
                  </a:lnTo>
                  <a:lnTo>
                    <a:pt x="681" y="150"/>
                  </a:lnTo>
                  <a:lnTo>
                    <a:pt x="662" y="131"/>
                  </a:lnTo>
                  <a:lnTo>
                    <a:pt x="630" y="118"/>
                  </a:lnTo>
                  <a:lnTo>
                    <a:pt x="502" y="0"/>
                  </a:lnTo>
                  <a:lnTo>
                    <a:pt x="430" y="67"/>
                  </a:lnTo>
                  <a:lnTo>
                    <a:pt x="293" y="116"/>
                  </a:lnTo>
                  <a:lnTo>
                    <a:pt x="170" y="120"/>
                  </a:lnTo>
                  <a:lnTo>
                    <a:pt x="50" y="107"/>
                  </a:lnTo>
                  <a:lnTo>
                    <a:pt x="90" y="219"/>
                  </a:lnTo>
                  <a:lnTo>
                    <a:pt x="105" y="325"/>
                  </a:lnTo>
                  <a:lnTo>
                    <a:pt x="38" y="335"/>
                  </a:lnTo>
                  <a:lnTo>
                    <a:pt x="14" y="337"/>
                  </a:lnTo>
                  <a:lnTo>
                    <a:pt x="0" y="363"/>
                  </a:lnTo>
                  <a:lnTo>
                    <a:pt x="12" y="409"/>
                  </a:lnTo>
                  <a:lnTo>
                    <a:pt x="44" y="457"/>
                  </a:lnTo>
                  <a:lnTo>
                    <a:pt x="93" y="497"/>
                  </a:lnTo>
                  <a:lnTo>
                    <a:pt x="111" y="536"/>
                  </a:lnTo>
                  <a:lnTo>
                    <a:pt x="126" y="573"/>
                  </a:lnTo>
                  <a:lnTo>
                    <a:pt x="166" y="576"/>
                  </a:lnTo>
                  <a:lnTo>
                    <a:pt x="187" y="658"/>
                  </a:lnTo>
                  <a:lnTo>
                    <a:pt x="187" y="658"/>
                  </a:lnTo>
                  <a:close/>
                </a:path>
              </a:pathLst>
            </a:custGeom>
            <a:solidFill>
              <a:srgbClr val="E9C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8" name="Freeform 2070"/>
            <p:cNvSpPr>
              <a:spLocks/>
            </p:cNvSpPr>
            <p:nvPr/>
          </p:nvSpPr>
          <p:spPr bwMode="auto">
            <a:xfrm>
              <a:off x="1970" y="1632"/>
              <a:ext cx="157" cy="116"/>
            </a:xfrm>
            <a:custGeom>
              <a:avLst/>
              <a:gdLst/>
              <a:ahLst/>
              <a:cxnLst>
                <a:cxn ang="0">
                  <a:pos x="285" y="221"/>
                </a:cxn>
                <a:cxn ang="0">
                  <a:pos x="181" y="232"/>
                </a:cxn>
                <a:cxn ang="0">
                  <a:pos x="68" y="221"/>
                </a:cxn>
                <a:cxn ang="0">
                  <a:pos x="0" y="192"/>
                </a:cxn>
                <a:cxn ang="0">
                  <a:pos x="13" y="116"/>
                </a:cxn>
                <a:cxn ang="0">
                  <a:pos x="74" y="44"/>
                </a:cxn>
                <a:cxn ang="0">
                  <a:pos x="173" y="9"/>
                </a:cxn>
                <a:cxn ang="0">
                  <a:pos x="268" y="0"/>
                </a:cxn>
                <a:cxn ang="0">
                  <a:pos x="232" y="30"/>
                </a:cxn>
                <a:cxn ang="0">
                  <a:pos x="314" y="70"/>
                </a:cxn>
                <a:cxn ang="0">
                  <a:pos x="272" y="120"/>
                </a:cxn>
                <a:cxn ang="0">
                  <a:pos x="173" y="160"/>
                </a:cxn>
                <a:cxn ang="0">
                  <a:pos x="247" y="182"/>
                </a:cxn>
                <a:cxn ang="0">
                  <a:pos x="285" y="221"/>
                </a:cxn>
                <a:cxn ang="0">
                  <a:pos x="285" y="221"/>
                </a:cxn>
              </a:cxnLst>
              <a:rect l="0" t="0" r="r" b="b"/>
              <a:pathLst>
                <a:path w="314" h="232">
                  <a:moveTo>
                    <a:pt x="285" y="221"/>
                  </a:moveTo>
                  <a:lnTo>
                    <a:pt x="181" y="232"/>
                  </a:lnTo>
                  <a:lnTo>
                    <a:pt x="68" y="221"/>
                  </a:lnTo>
                  <a:lnTo>
                    <a:pt x="0" y="192"/>
                  </a:lnTo>
                  <a:lnTo>
                    <a:pt x="13" y="116"/>
                  </a:lnTo>
                  <a:lnTo>
                    <a:pt x="74" y="44"/>
                  </a:lnTo>
                  <a:lnTo>
                    <a:pt x="173" y="9"/>
                  </a:lnTo>
                  <a:lnTo>
                    <a:pt x="268" y="0"/>
                  </a:lnTo>
                  <a:lnTo>
                    <a:pt x="232" y="30"/>
                  </a:lnTo>
                  <a:lnTo>
                    <a:pt x="314" y="70"/>
                  </a:lnTo>
                  <a:lnTo>
                    <a:pt x="272" y="120"/>
                  </a:lnTo>
                  <a:lnTo>
                    <a:pt x="173" y="160"/>
                  </a:lnTo>
                  <a:lnTo>
                    <a:pt x="247" y="182"/>
                  </a:lnTo>
                  <a:lnTo>
                    <a:pt x="285" y="221"/>
                  </a:lnTo>
                  <a:lnTo>
                    <a:pt x="285" y="221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Freeform 2071"/>
            <p:cNvSpPr>
              <a:spLocks/>
            </p:cNvSpPr>
            <p:nvPr/>
          </p:nvSpPr>
          <p:spPr bwMode="auto">
            <a:xfrm>
              <a:off x="1987" y="1646"/>
              <a:ext cx="115" cy="93"/>
            </a:xfrm>
            <a:custGeom>
              <a:avLst/>
              <a:gdLst/>
              <a:ahLst/>
              <a:cxnLst>
                <a:cxn ang="0">
                  <a:pos x="166" y="186"/>
                </a:cxn>
                <a:cxn ang="0">
                  <a:pos x="61" y="167"/>
                </a:cxn>
                <a:cxn ang="0">
                  <a:pos x="12" y="133"/>
                </a:cxn>
                <a:cxn ang="0">
                  <a:pos x="0" y="89"/>
                </a:cxn>
                <a:cxn ang="0">
                  <a:pos x="71" y="26"/>
                </a:cxn>
                <a:cxn ang="0">
                  <a:pos x="164" y="0"/>
                </a:cxn>
                <a:cxn ang="0">
                  <a:pos x="230" y="57"/>
                </a:cxn>
                <a:cxn ang="0">
                  <a:pos x="99" y="121"/>
                </a:cxn>
                <a:cxn ang="0">
                  <a:pos x="150" y="161"/>
                </a:cxn>
                <a:cxn ang="0">
                  <a:pos x="166" y="186"/>
                </a:cxn>
                <a:cxn ang="0">
                  <a:pos x="166" y="186"/>
                </a:cxn>
              </a:cxnLst>
              <a:rect l="0" t="0" r="r" b="b"/>
              <a:pathLst>
                <a:path w="230" h="186">
                  <a:moveTo>
                    <a:pt x="166" y="186"/>
                  </a:moveTo>
                  <a:lnTo>
                    <a:pt x="61" y="167"/>
                  </a:lnTo>
                  <a:lnTo>
                    <a:pt x="12" y="133"/>
                  </a:lnTo>
                  <a:lnTo>
                    <a:pt x="0" y="89"/>
                  </a:lnTo>
                  <a:lnTo>
                    <a:pt x="71" y="26"/>
                  </a:lnTo>
                  <a:lnTo>
                    <a:pt x="164" y="0"/>
                  </a:lnTo>
                  <a:lnTo>
                    <a:pt x="230" y="57"/>
                  </a:lnTo>
                  <a:lnTo>
                    <a:pt x="99" y="121"/>
                  </a:lnTo>
                  <a:lnTo>
                    <a:pt x="150" y="161"/>
                  </a:lnTo>
                  <a:lnTo>
                    <a:pt x="166" y="186"/>
                  </a:lnTo>
                  <a:lnTo>
                    <a:pt x="166" y="186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0" name="Freeform 2072"/>
            <p:cNvSpPr>
              <a:spLocks/>
            </p:cNvSpPr>
            <p:nvPr/>
          </p:nvSpPr>
          <p:spPr bwMode="auto">
            <a:xfrm>
              <a:off x="1973" y="1716"/>
              <a:ext cx="276" cy="418"/>
            </a:xfrm>
            <a:custGeom>
              <a:avLst/>
              <a:gdLst/>
              <a:ahLst/>
              <a:cxnLst>
                <a:cxn ang="0">
                  <a:pos x="464" y="82"/>
                </a:cxn>
                <a:cxn ang="0">
                  <a:pos x="367" y="92"/>
                </a:cxn>
                <a:cxn ang="0">
                  <a:pos x="146" y="139"/>
                </a:cxn>
                <a:cxn ang="0">
                  <a:pos x="87" y="198"/>
                </a:cxn>
                <a:cxn ang="0">
                  <a:pos x="146" y="331"/>
                </a:cxn>
                <a:cxn ang="0">
                  <a:pos x="175" y="358"/>
                </a:cxn>
                <a:cxn ang="0">
                  <a:pos x="159" y="409"/>
                </a:cxn>
                <a:cxn ang="0">
                  <a:pos x="184" y="438"/>
                </a:cxn>
                <a:cxn ang="0">
                  <a:pos x="180" y="455"/>
                </a:cxn>
                <a:cxn ang="0">
                  <a:pos x="106" y="445"/>
                </a:cxn>
                <a:cxn ang="0">
                  <a:pos x="152" y="527"/>
                </a:cxn>
                <a:cxn ang="0">
                  <a:pos x="228" y="588"/>
                </a:cxn>
                <a:cxn ang="0">
                  <a:pos x="311" y="487"/>
                </a:cxn>
                <a:cxn ang="0">
                  <a:pos x="272" y="595"/>
                </a:cxn>
                <a:cxn ang="0">
                  <a:pos x="254" y="687"/>
                </a:cxn>
                <a:cxn ang="0">
                  <a:pos x="287" y="673"/>
                </a:cxn>
                <a:cxn ang="0">
                  <a:pos x="325" y="675"/>
                </a:cxn>
                <a:cxn ang="0">
                  <a:pos x="344" y="700"/>
                </a:cxn>
                <a:cxn ang="0">
                  <a:pos x="325" y="713"/>
                </a:cxn>
                <a:cxn ang="0">
                  <a:pos x="294" y="751"/>
                </a:cxn>
                <a:cxn ang="0">
                  <a:pos x="279" y="768"/>
                </a:cxn>
                <a:cxn ang="0">
                  <a:pos x="416" y="806"/>
                </a:cxn>
                <a:cxn ang="0">
                  <a:pos x="460" y="761"/>
                </a:cxn>
                <a:cxn ang="0">
                  <a:pos x="490" y="740"/>
                </a:cxn>
                <a:cxn ang="0">
                  <a:pos x="483" y="814"/>
                </a:cxn>
                <a:cxn ang="0">
                  <a:pos x="327" y="833"/>
                </a:cxn>
                <a:cxn ang="0">
                  <a:pos x="154" y="713"/>
                </a:cxn>
                <a:cxn ang="0">
                  <a:pos x="89" y="561"/>
                </a:cxn>
                <a:cxn ang="0">
                  <a:pos x="66" y="422"/>
                </a:cxn>
                <a:cxn ang="0">
                  <a:pos x="19" y="251"/>
                </a:cxn>
                <a:cxn ang="0">
                  <a:pos x="87" y="97"/>
                </a:cxn>
                <a:cxn ang="0">
                  <a:pos x="346" y="55"/>
                </a:cxn>
                <a:cxn ang="0">
                  <a:pos x="500" y="38"/>
                </a:cxn>
                <a:cxn ang="0">
                  <a:pos x="505" y="160"/>
                </a:cxn>
              </a:cxnLst>
              <a:rect l="0" t="0" r="r" b="b"/>
              <a:pathLst>
                <a:path w="553" h="837">
                  <a:moveTo>
                    <a:pt x="505" y="160"/>
                  </a:moveTo>
                  <a:lnTo>
                    <a:pt x="464" y="82"/>
                  </a:lnTo>
                  <a:lnTo>
                    <a:pt x="429" y="61"/>
                  </a:lnTo>
                  <a:lnTo>
                    <a:pt x="367" y="92"/>
                  </a:lnTo>
                  <a:lnTo>
                    <a:pt x="218" y="137"/>
                  </a:lnTo>
                  <a:lnTo>
                    <a:pt x="146" y="139"/>
                  </a:lnTo>
                  <a:lnTo>
                    <a:pt x="87" y="137"/>
                  </a:lnTo>
                  <a:lnTo>
                    <a:pt x="87" y="198"/>
                  </a:lnTo>
                  <a:lnTo>
                    <a:pt x="102" y="266"/>
                  </a:lnTo>
                  <a:lnTo>
                    <a:pt x="146" y="331"/>
                  </a:lnTo>
                  <a:lnTo>
                    <a:pt x="116" y="398"/>
                  </a:lnTo>
                  <a:lnTo>
                    <a:pt x="175" y="358"/>
                  </a:lnTo>
                  <a:lnTo>
                    <a:pt x="226" y="365"/>
                  </a:lnTo>
                  <a:lnTo>
                    <a:pt x="159" y="409"/>
                  </a:lnTo>
                  <a:lnTo>
                    <a:pt x="235" y="409"/>
                  </a:lnTo>
                  <a:lnTo>
                    <a:pt x="184" y="438"/>
                  </a:lnTo>
                  <a:lnTo>
                    <a:pt x="235" y="443"/>
                  </a:lnTo>
                  <a:lnTo>
                    <a:pt x="180" y="455"/>
                  </a:lnTo>
                  <a:lnTo>
                    <a:pt x="133" y="455"/>
                  </a:lnTo>
                  <a:lnTo>
                    <a:pt x="106" y="445"/>
                  </a:lnTo>
                  <a:lnTo>
                    <a:pt x="119" y="489"/>
                  </a:lnTo>
                  <a:lnTo>
                    <a:pt x="152" y="527"/>
                  </a:lnTo>
                  <a:lnTo>
                    <a:pt x="194" y="554"/>
                  </a:lnTo>
                  <a:lnTo>
                    <a:pt x="228" y="588"/>
                  </a:lnTo>
                  <a:lnTo>
                    <a:pt x="253" y="516"/>
                  </a:lnTo>
                  <a:lnTo>
                    <a:pt x="311" y="487"/>
                  </a:lnTo>
                  <a:lnTo>
                    <a:pt x="285" y="535"/>
                  </a:lnTo>
                  <a:lnTo>
                    <a:pt x="272" y="595"/>
                  </a:lnTo>
                  <a:lnTo>
                    <a:pt x="254" y="641"/>
                  </a:lnTo>
                  <a:lnTo>
                    <a:pt x="254" y="687"/>
                  </a:lnTo>
                  <a:lnTo>
                    <a:pt x="285" y="725"/>
                  </a:lnTo>
                  <a:lnTo>
                    <a:pt x="287" y="673"/>
                  </a:lnTo>
                  <a:lnTo>
                    <a:pt x="304" y="630"/>
                  </a:lnTo>
                  <a:lnTo>
                    <a:pt x="325" y="675"/>
                  </a:lnTo>
                  <a:lnTo>
                    <a:pt x="365" y="662"/>
                  </a:lnTo>
                  <a:lnTo>
                    <a:pt x="344" y="700"/>
                  </a:lnTo>
                  <a:lnTo>
                    <a:pt x="359" y="721"/>
                  </a:lnTo>
                  <a:lnTo>
                    <a:pt x="325" y="713"/>
                  </a:lnTo>
                  <a:lnTo>
                    <a:pt x="359" y="751"/>
                  </a:lnTo>
                  <a:lnTo>
                    <a:pt x="294" y="751"/>
                  </a:lnTo>
                  <a:lnTo>
                    <a:pt x="251" y="738"/>
                  </a:lnTo>
                  <a:lnTo>
                    <a:pt x="279" y="768"/>
                  </a:lnTo>
                  <a:lnTo>
                    <a:pt x="351" y="806"/>
                  </a:lnTo>
                  <a:lnTo>
                    <a:pt x="416" y="806"/>
                  </a:lnTo>
                  <a:lnTo>
                    <a:pt x="484" y="786"/>
                  </a:lnTo>
                  <a:lnTo>
                    <a:pt x="460" y="761"/>
                  </a:lnTo>
                  <a:lnTo>
                    <a:pt x="412" y="740"/>
                  </a:lnTo>
                  <a:lnTo>
                    <a:pt x="490" y="740"/>
                  </a:lnTo>
                  <a:lnTo>
                    <a:pt x="542" y="780"/>
                  </a:lnTo>
                  <a:lnTo>
                    <a:pt x="483" y="814"/>
                  </a:lnTo>
                  <a:lnTo>
                    <a:pt x="380" y="837"/>
                  </a:lnTo>
                  <a:lnTo>
                    <a:pt x="327" y="833"/>
                  </a:lnTo>
                  <a:lnTo>
                    <a:pt x="239" y="780"/>
                  </a:lnTo>
                  <a:lnTo>
                    <a:pt x="154" y="713"/>
                  </a:lnTo>
                  <a:lnTo>
                    <a:pt x="116" y="649"/>
                  </a:lnTo>
                  <a:lnTo>
                    <a:pt x="89" y="561"/>
                  </a:lnTo>
                  <a:lnTo>
                    <a:pt x="87" y="517"/>
                  </a:lnTo>
                  <a:lnTo>
                    <a:pt x="66" y="422"/>
                  </a:lnTo>
                  <a:lnTo>
                    <a:pt x="19" y="352"/>
                  </a:lnTo>
                  <a:lnTo>
                    <a:pt x="19" y="251"/>
                  </a:lnTo>
                  <a:lnTo>
                    <a:pt x="0" y="97"/>
                  </a:lnTo>
                  <a:lnTo>
                    <a:pt x="87" y="97"/>
                  </a:lnTo>
                  <a:lnTo>
                    <a:pt x="222" y="99"/>
                  </a:lnTo>
                  <a:lnTo>
                    <a:pt x="346" y="55"/>
                  </a:lnTo>
                  <a:lnTo>
                    <a:pt x="437" y="0"/>
                  </a:lnTo>
                  <a:lnTo>
                    <a:pt x="500" y="38"/>
                  </a:lnTo>
                  <a:lnTo>
                    <a:pt x="553" y="158"/>
                  </a:lnTo>
                  <a:lnTo>
                    <a:pt x="505" y="160"/>
                  </a:lnTo>
                  <a:lnTo>
                    <a:pt x="505" y="16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1" name="Freeform 2073"/>
            <p:cNvSpPr>
              <a:spLocks/>
            </p:cNvSpPr>
            <p:nvPr/>
          </p:nvSpPr>
          <p:spPr bwMode="auto">
            <a:xfrm>
              <a:off x="2149" y="2010"/>
              <a:ext cx="100" cy="6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40" y="120"/>
                </a:cxn>
                <a:cxn ang="0">
                  <a:pos x="92" y="131"/>
                </a:cxn>
                <a:cxn ang="0">
                  <a:pos x="141" y="137"/>
                </a:cxn>
                <a:cxn ang="0">
                  <a:pos x="185" y="93"/>
                </a:cxn>
                <a:cxn ang="0">
                  <a:pos x="200" y="32"/>
                </a:cxn>
                <a:cxn ang="0">
                  <a:pos x="171" y="0"/>
                </a:cxn>
                <a:cxn ang="0">
                  <a:pos x="101" y="2"/>
                </a:cxn>
                <a:cxn ang="0">
                  <a:pos x="92" y="28"/>
                </a:cxn>
                <a:cxn ang="0">
                  <a:pos x="46" y="28"/>
                </a:cxn>
                <a:cxn ang="0">
                  <a:pos x="0" y="85"/>
                </a:cxn>
                <a:cxn ang="0">
                  <a:pos x="0" y="85"/>
                </a:cxn>
              </a:cxnLst>
              <a:rect l="0" t="0" r="r" b="b"/>
              <a:pathLst>
                <a:path w="200" h="137">
                  <a:moveTo>
                    <a:pt x="0" y="85"/>
                  </a:moveTo>
                  <a:lnTo>
                    <a:pt x="40" y="120"/>
                  </a:lnTo>
                  <a:lnTo>
                    <a:pt x="92" y="131"/>
                  </a:lnTo>
                  <a:lnTo>
                    <a:pt x="141" y="137"/>
                  </a:lnTo>
                  <a:lnTo>
                    <a:pt x="185" y="93"/>
                  </a:lnTo>
                  <a:lnTo>
                    <a:pt x="200" y="32"/>
                  </a:lnTo>
                  <a:lnTo>
                    <a:pt x="171" y="0"/>
                  </a:lnTo>
                  <a:lnTo>
                    <a:pt x="101" y="2"/>
                  </a:lnTo>
                  <a:lnTo>
                    <a:pt x="92" y="28"/>
                  </a:lnTo>
                  <a:lnTo>
                    <a:pt x="46" y="28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2" name="Freeform 2074"/>
            <p:cNvSpPr>
              <a:spLocks/>
            </p:cNvSpPr>
            <p:nvPr/>
          </p:nvSpPr>
          <p:spPr bwMode="auto">
            <a:xfrm>
              <a:off x="2163" y="2037"/>
              <a:ext cx="71" cy="3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59"/>
                </a:cxn>
                <a:cxn ang="0">
                  <a:pos x="80" y="63"/>
                </a:cxn>
                <a:cxn ang="0">
                  <a:pos x="116" y="40"/>
                </a:cxn>
                <a:cxn ang="0">
                  <a:pos x="142" y="0"/>
                </a:cxn>
                <a:cxn ang="0">
                  <a:pos x="85" y="40"/>
                </a:cxn>
                <a:cxn ang="0">
                  <a:pos x="65" y="30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142" h="63">
                  <a:moveTo>
                    <a:pt x="0" y="40"/>
                  </a:moveTo>
                  <a:lnTo>
                    <a:pt x="44" y="59"/>
                  </a:lnTo>
                  <a:lnTo>
                    <a:pt x="80" y="63"/>
                  </a:lnTo>
                  <a:lnTo>
                    <a:pt x="116" y="40"/>
                  </a:lnTo>
                  <a:lnTo>
                    <a:pt x="142" y="0"/>
                  </a:lnTo>
                  <a:lnTo>
                    <a:pt x="85" y="40"/>
                  </a:lnTo>
                  <a:lnTo>
                    <a:pt x="65" y="3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3" name="Freeform 2075"/>
            <p:cNvSpPr>
              <a:spLocks/>
            </p:cNvSpPr>
            <p:nvPr/>
          </p:nvSpPr>
          <p:spPr bwMode="auto">
            <a:xfrm>
              <a:off x="2034" y="1940"/>
              <a:ext cx="73" cy="46"/>
            </a:xfrm>
            <a:custGeom>
              <a:avLst/>
              <a:gdLst/>
              <a:ahLst/>
              <a:cxnLst>
                <a:cxn ang="0">
                  <a:pos x="25" y="34"/>
                </a:cxn>
                <a:cxn ang="0">
                  <a:pos x="48" y="65"/>
                </a:cxn>
                <a:cxn ang="0">
                  <a:pos x="92" y="91"/>
                </a:cxn>
                <a:cxn ang="0">
                  <a:pos x="111" y="51"/>
                </a:cxn>
                <a:cxn ang="0">
                  <a:pos x="147" y="0"/>
                </a:cxn>
                <a:cxn ang="0">
                  <a:pos x="86" y="34"/>
                </a:cxn>
                <a:cxn ang="0">
                  <a:pos x="52" y="21"/>
                </a:cxn>
                <a:cxn ang="0">
                  <a:pos x="0" y="19"/>
                </a:cxn>
                <a:cxn ang="0">
                  <a:pos x="25" y="34"/>
                </a:cxn>
                <a:cxn ang="0">
                  <a:pos x="25" y="34"/>
                </a:cxn>
              </a:cxnLst>
              <a:rect l="0" t="0" r="r" b="b"/>
              <a:pathLst>
                <a:path w="147" h="91">
                  <a:moveTo>
                    <a:pt x="25" y="34"/>
                  </a:moveTo>
                  <a:lnTo>
                    <a:pt x="48" y="65"/>
                  </a:lnTo>
                  <a:lnTo>
                    <a:pt x="92" y="91"/>
                  </a:lnTo>
                  <a:lnTo>
                    <a:pt x="111" y="51"/>
                  </a:lnTo>
                  <a:lnTo>
                    <a:pt x="147" y="0"/>
                  </a:lnTo>
                  <a:lnTo>
                    <a:pt x="86" y="34"/>
                  </a:lnTo>
                  <a:lnTo>
                    <a:pt x="52" y="21"/>
                  </a:lnTo>
                  <a:lnTo>
                    <a:pt x="0" y="19"/>
                  </a:lnTo>
                  <a:lnTo>
                    <a:pt x="25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4" name="Freeform 2076"/>
            <p:cNvSpPr>
              <a:spLocks/>
            </p:cNvSpPr>
            <p:nvPr/>
          </p:nvSpPr>
          <p:spPr bwMode="auto">
            <a:xfrm>
              <a:off x="2029" y="1785"/>
              <a:ext cx="91" cy="112"/>
            </a:xfrm>
            <a:custGeom>
              <a:avLst/>
              <a:gdLst/>
              <a:ahLst/>
              <a:cxnLst>
                <a:cxn ang="0">
                  <a:pos x="44" y="187"/>
                </a:cxn>
                <a:cxn ang="0">
                  <a:pos x="9" y="122"/>
                </a:cxn>
                <a:cxn ang="0">
                  <a:pos x="0" y="17"/>
                </a:cxn>
                <a:cxn ang="0">
                  <a:pos x="61" y="17"/>
                </a:cxn>
                <a:cxn ang="0">
                  <a:pos x="182" y="0"/>
                </a:cxn>
                <a:cxn ang="0">
                  <a:pos x="87" y="44"/>
                </a:cxn>
                <a:cxn ang="0">
                  <a:pos x="63" y="76"/>
                </a:cxn>
                <a:cxn ang="0">
                  <a:pos x="66" y="112"/>
                </a:cxn>
                <a:cxn ang="0">
                  <a:pos x="80" y="162"/>
                </a:cxn>
                <a:cxn ang="0">
                  <a:pos x="106" y="183"/>
                </a:cxn>
                <a:cxn ang="0">
                  <a:pos x="165" y="198"/>
                </a:cxn>
                <a:cxn ang="0">
                  <a:pos x="102" y="206"/>
                </a:cxn>
                <a:cxn ang="0">
                  <a:pos x="36" y="225"/>
                </a:cxn>
                <a:cxn ang="0">
                  <a:pos x="44" y="187"/>
                </a:cxn>
                <a:cxn ang="0">
                  <a:pos x="44" y="187"/>
                </a:cxn>
              </a:cxnLst>
              <a:rect l="0" t="0" r="r" b="b"/>
              <a:pathLst>
                <a:path w="182" h="225">
                  <a:moveTo>
                    <a:pt x="44" y="187"/>
                  </a:moveTo>
                  <a:lnTo>
                    <a:pt x="9" y="122"/>
                  </a:lnTo>
                  <a:lnTo>
                    <a:pt x="0" y="17"/>
                  </a:lnTo>
                  <a:lnTo>
                    <a:pt x="61" y="17"/>
                  </a:lnTo>
                  <a:lnTo>
                    <a:pt x="182" y="0"/>
                  </a:lnTo>
                  <a:lnTo>
                    <a:pt x="87" y="44"/>
                  </a:lnTo>
                  <a:lnTo>
                    <a:pt x="63" y="76"/>
                  </a:lnTo>
                  <a:lnTo>
                    <a:pt x="66" y="112"/>
                  </a:lnTo>
                  <a:lnTo>
                    <a:pt x="80" y="162"/>
                  </a:lnTo>
                  <a:lnTo>
                    <a:pt x="106" y="183"/>
                  </a:lnTo>
                  <a:lnTo>
                    <a:pt x="165" y="198"/>
                  </a:lnTo>
                  <a:lnTo>
                    <a:pt x="102" y="206"/>
                  </a:lnTo>
                  <a:lnTo>
                    <a:pt x="36" y="225"/>
                  </a:lnTo>
                  <a:lnTo>
                    <a:pt x="44" y="187"/>
                  </a:lnTo>
                  <a:lnTo>
                    <a:pt x="44" y="187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5" name="Freeform 2077"/>
            <p:cNvSpPr>
              <a:spLocks/>
            </p:cNvSpPr>
            <p:nvPr/>
          </p:nvSpPr>
          <p:spPr bwMode="auto">
            <a:xfrm>
              <a:off x="2062" y="1907"/>
              <a:ext cx="38" cy="11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0" y="21"/>
                </a:cxn>
                <a:cxn ang="0">
                  <a:pos x="44" y="0"/>
                </a:cxn>
                <a:cxn ang="0">
                  <a:pos x="76" y="0"/>
                </a:cxn>
                <a:cxn ang="0">
                  <a:pos x="44" y="19"/>
                </a:cxn>
                <a:cxn ang="0">
                  <a:pos x="44" y="19"/>
                </a:cxn>
              </a:cxnLst>
              <a:rect l="0" t="0" r="r" b="b"/>
              <a:pathLst>
                <a:path w="76" h="21">
                  <a:moveTo>
                    <a:pt x="44" y="19"/>
                  </a:moveTo>
                  <a:lnTo>
                    <a:pt x="0" y="21"/>
                  </a:lnTo>
                  <a:lnTo>
                    <a:pt x="44" y="0"/>
                  </a:lnTo>
                  <a:lnTo>
                    <a:pt x="76" y="0"/>
                  </a:lnTo>
                  <a:lnTo>
                    <a:pt x="44" y="19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6" name="Freeform 2078"/>
            <p:cNvSpPr>
              <a:spLocks/>
            </p:cNvSpPr>
            <p:nvPr/>
          </p:nvSpPr>
          <p:spPr bwMode="auto">
            <a:xfrm>
              <a:off x="2152" y="1902"/>
              <a:ext cx="37" cy="77"/>
            </a:xfrm>
            <a:custGeom>
              <a:avLst/>
              <a:gdLst/>
              <a:ahLst/>
              <a:cxnLst>
                <a:cxn ang="0">
                  <a:pos x="42" y="156"/>
                </a:cxn>
                <a:cxn ang="0">
                  <a:pos x="74" y="152"/>
                </a:cxn>
                <a:cxn ang="0">
                  <a:pos x="69" y="110"/>
                </a:cxn>
                <a:cxn ang="0">
                  <a:pos x="50" y="67"/>
                </a:cxn>
                <a:cxn ang="0">
                  <a:pos x="23" y="21"/>
                </a:cxn>
                <a:cxn ang="0">
                  <a:pos x="17" y="0"/>
                </a:cxn>
                <a:cxn ang="0">
                  <a:pos x="0" y="8"/>
                </a:cxn>
                <a:cxn ang="0">
                  <a:pos x="8" y="72"/>
                </a:cxn>
                <a:cxn ang="0">
                  <a:pos x="15" y="107"/>
                </a:cxn>
                <a:cxn ang="0">
                  <a:pos x="27" y="137"/>
                </a:cxn>
                <a:cxn ang="0">
                  <a:pos x="42" y="156"/>
                </a:cxn>
                <a:cxn ang="0">
                  <a:pos x="42" y="156"/>
                </a:cxn>
              </a:cxnLst>
              <a:rect l="0" t="0" r="r" b="b"/>
              <a:pathLst>
                <a:path w="74" h="156">
                  <a:moveTo>
                    <a:pt x="42" y="156"/>
                  </a:moveTo>
                  <a:lnTo>
                    <a:pt x="74" y="152"/>
                  </a:lnTo>
                  <a:lnTo>
                    <a:pt x="69" y="110"/>
                  </a:lnTo>
                  <a:lnTo>
                    <a:pt x="50" y="67"/>
                  </a:lnTo>
                  <a:lnTo>
                    <a:pt x="23" y="21"/>
                  </a:lnTo>
                  <a:lnTo>
                    <a:pt x="17" y="0"/>
                  </a:lnTo>
                  <a:lnTo>
                    <a:pt x="0" y="8"/>
                  </a:lnTo>
                  <a:lnTo>
                    <a:pt x="8" y="72"/>
                  </a:lnTo>
                  <a:lnTo>
                    <a:pt x="15" y="107"/>
                  </a:lnTo>
                  <a:lnTo>
                    <a:pt x="27" y="137"/>
                  </a:lnTo>
                  <a:lnTo>
                    <a:pt x="42" y="156"/>
                  </a:lnTo>
                  <a:lnTo>
                    <a:pt x="42" y="156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7" name="Freeform 2079"/>
            <p:cNvSpPr>
              <a:spLocks/>
            </p:cNvSpPr>
            <p:nvPr/>
          </p:nvSpPr>
          <p:spPr bwMode="auto">
            <a:xfrm>
              <a:off x="2098" y="1898"/>
              <a:ext cx="180" cy="138"/>
            </a:xfrm>
            <a:custGeom>
              <a:avLst/>
              <a:gdLst/>
              <a:ahLst/>
              <a:cxnLst>
                <a:cxn ang="0">
                  <a:pos x="154" y="211"/>
                </a:cxn>
                <a:cxn ang="0">
                  <a:pos x="102" y="204"/>
                </a:cxn>
                <a:cxn ang="0">
                  <a:pos x="66" y="185"/>
                </a:cxn>
                <a:cxn ang="0">
                  <a:pos x="49" y="223"/>
                </a:cxn>
                <a:cxn ang="0">
                  <a:pos x="17" y="267"/>
                </a:cxn>
                <a:cxn ang="0">
                  <a:pos x="22" y="160"/>
                </a:cxn>
                <a:cxn ang="0">
                  <a:pos x="62" y="118"/>
                </a:cxn>
                <a:cxn ang="0">
                  <a:pos x="76" y="154"/>
                </a:cxn>
                <a:cxn ang="0">
                  <a:pos x="97" y="168"/>
                </a:cxn>
                <a:cxn ang="0">
                  <a:pos x="97" y="113"/>
                </a:cxn>
                <a:cxn ang="0">
                  <a:pos x="81" y="61"/>
                </a:cxn>
                <a:cxn ang="0">
                  <a:pos x="57" y="42"/>
                </a:cxn>
                <a:cxn ang="0">
                  <a:pos x="0" y="67"/>
                </a:cxn>
                <a:cxn ang="0">
                  <a:pos x="53" y="0"/>
                </a:cxn>
                <a:cxn ang="0">
                  <a:pos x="83" y="16"/>
                </a:cxn>
                <a:cxn ang="0">
                  <a:pos x="97" y="67"/>
                </a:cxn>
                <a:cxn ang="0">
                  <a:pos x="121" y="164"/>
                </a:cxn>
                <a:cxn ang="0">
                  <a:pos x="142" y="187"/>
                </a:cxn>
                <a:cxn ang="0">
                  <a:pos x="182" y="177"/>
                </a:cxn>
                <a:cxn ang="0">
                  <a:pos x="213" y="151"/>
                </a:cxn>
                <a:cxn ang="0">
                  <a:pos x="222" y="134"/>
                </a:cxn>
                <a:cxn ang="0">
                  <a:pos x="205" y="88"/>
                </a:cxn>
                <a:cxn ang="0">
                  <a:pos x="247" y="101"/>
                </a:cxn>
                <a:cxn ang="0">
                  <a:pos x="262" y="134"/>
                </a:cxn>
                <a:cxn ang="0">
                  <a:pos x="249" y="166"/>
                </a:cxn>
                <a:cxn ang="0">
                  <a:pos x="306" y="187"/>
                </a:cxn>
                <a:cxn ang="0">
                  <a:pos x="329" y="227"/>
                </a:cxn>
                <a:cxn ang="0">
                  <a:pos x="359" y="263"/>
                </a:cxn>
                <a:cxn ang="0">
                  <a:pos x="344" y="276"/>
                </a:cxn>
                <a:cxn ang="0">
                  <a:pos x="254" y="204"/>
                </a:cxn>
                <a:cxn ang="0">
                  <a:pos x="154" y="211"/>
                </a:cxn>
                <a:cxn ang="0">
                  <a:pos x="154" y="211"/>
                </a:cxn>
              </a:cxnLst>
              <a:rect l="0" t="0" r="r" b="b"/>
              <a:pathLst>
                <a:path w="359" h="276">
                  <a:moveTo>
                    <a:pt x="154" y="211"/>
                  </a:moveTo>
                  <a:lnTo>
                    <a:pt x="102" y="204"/>
                  </a:lnTo>
                  <a:lnTo>
                    <a:pt x="66" y="185"/>
                  </a:lnTo>
                  <a:lnTo>
                    <a:pt x="49" y="223"/>
                  </a:lnTo>
                  <a:lnTo>
                    <a:pt x="17" y="267"/>
                  </a:lnTo>
                  <a:lnTo>
                    <a:pt x="22" y="160"/>
                  </a:lnTo>
                  <a:lnTo>
                    <a:pt x="62" y="118"/>
                  </a:lnTo>
                  <a:lnTo>
                    <a:pt x="76" y="154"/>
                  </a:lnTo>
                  <a:lnTo>
                    <a:pt x="97" y="168"/>
                  </a:lnTo>
                  <a:lnTo>
                    <a:pt x="97" y="113"/>
                  </a:lnTo>
                  <a:lnTo>
                    <a:pt x="81" y="61"/>
                  </a:lnTo>
                  <a:lnTo>
                    <a:pt x="57" y="42"/>
                  </a:lnTo>
                  <a:lnTo>
                    <a:pt x="0" y="67"/>
                  </a:lnTo>
                  <a:lnTo>
                    <a:pt x="53" y="0"/>
                  </a:lnTo>
                  <a:lnTo>
                    <a:pt x="83" y="16"/>
                  </a:lnTo>
                  <a:lnTo>
                    <a:pt x="97" y="67"/>
                  </a:lnTo>
                  <a:lnTo>
                    <a:pt x="121" y="164"/>
                  </a:lnTo>
                  <a:lnTo>
                    <a:pt x="142" y="187"/>
                  </a:lnTo>
                  <a:lnTo>
                    <a:pt x="182" y="177"/>
                  </a:lnTo>
                  <a:lnTo>
                    <a:pt x="213" y="151"/>
                  </a:lnTo>
                  <a:lnTo>
                    <a:pt x="222" y="134"/>
                  </a:lnTo>
                  <a:lnTo>
                    <a:pt x="205" y="88"/>
                  </a:lnTo>
                  <a:lnTo>
                    <a:pt x="247" y="101"/>
                  </a:lnTo>
                  <a:lnTo>
                    <a:pt x="262" y="134"/>
                  </a:lnTo>
                  <a:lnTo>
                    <a:pt x="249" y="166"/>
                  </a:lnTo>
                  <a:lnTo>
                    <a:pt x="306" y="187"/>
                  </a:lnTo>
                  <a:lnTo>
                    <a:pt x="329" y="227"/>
                  </a:lnTo>
                  <a:lnTo>
                    <a:pt x="359" y="263"/>
                  </a:lnTo>
                  <a:lnTo>
                    <a:pt x="344" y="276"/>
                  </a:lnTo>
                  <a:lnTo>
                    <a:pt x="254" y="204"/>
                  </a:lnTo>
                  <a:lnTo>
                    <a:pt x="154" y="211"/>
                  </a:lnTo>
                  <a:lnTo>
                    <a:pt x="154" y="211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8" name="Freeform 2080"/>
            <p:cNvSpPr>
              <a:spLocks/>
            </p:cNvSpPr>
            <p:nvPr/>
          </p:nvSpPr>
          <p:spPr bwMode="auto">
            <a:xfrm>
              <a:off x="2199" y="1867"/>
              <a:ext cx="22" cy="1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2" y="26"/>
                </a:cxn>
                <a:cxn ang="0">
                  <a:pos x="44" y="0"/>
                </a:cxn>
                <a:cxn ang="0">
                  <a:pos x="13" y="7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28">
                  <a:moveTo>
                    <a:pt x="0" y="28"/>
                  </a:moveTo>
                  <a:lnTo>
                    <a:pt x="32" y="26"/>
                  </a:lnTo>
                  <a:lnTo>
                    <a:pt x="44" y="0"/>
                  </a:lnTo>
                  <a:lnTo>
                    <a:pt x="13" y="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9" name="Freeform 2081"/>
            <p:cNvSpPr>
              <a:spLocks/>
            </p:cNvSpPr>
            <p:nvPr/>
          </p:nvSpPr>
          <p:spPr bwMode="auto">
            <a:xfrm>
              <a:off x="2153" y="1765"/>
              <a:ext cx="63" cy="91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104" y="82"/>
                </a:cxn>
                <a:cxn ang="0">
                  <a:pos x="104" y="120"/>
                </a:cxn>
                <a:cxn ang="0">
                  <a:pos x="125" y="139"/>
                </a:cxn>
                <a:cxn ang="0">
                  <a:pos x="70" y="149"/>
                </a:cxn>
                <a:cxn ang="0">
                  <a:pos x="9" y="183"/>
                </a:cxn>
                <a:cxn ang="0">
                  <a:pos x="40" y="126"/>
                </a:cxn>
                <a:cxn ang="0">
                  <a:pos x="40" y="76"/>
                </a:cxn>
                <a:cxn ang="0">
                  <a:pos x="32" y="48"/>
                </a:cxn>
                <a:cxn ang="0">
                  <a:pos x="0" y="17"/>
                </a:cxn>
                <a:cxn ang="0">
                  <a:pos x="36" y="0"/>
                </a:cxn>
                <a:cxn ang="0">
                  <a:pos x="68" y="2"/>
                </a:cxn>
                <a:cxn ang="0">
                  <a:pos x="99" y="29"/>
                </a:cxn>
                <a:cxn ang="0">
                  <a:pos x="99" y="29"/>
                </a:cxn>
              </a:cxnLst>
              <a:rect l="0" t="0" r="r" b="b"/>
              <a:pathLst>
                <a:path w="125" h="183">
                  <a:moveTo>
                    <a:pt x="99" y="29"/>
                  </a:moveTo>
                  <a:lnTo>
                    <a:pt x="104" y="82"/>
                  </a:lnTo>
                  <a:lnTo>
                    <a:pt x="104" y="120"/>
                  </a:lnTo>
                  <a:lnTo>
                    <a:pt x="125" y="139"/>
                  </a:lnTo>
                  <a:lnTo>
                    <a:pt x="70" y="149"/>
                  </a:lnTo>
                  <a:lnTo>
                    <a:pt x="9" y="183"/>
                  </a:lnTo>
                  <a:lnTo>
                    <a:pt x="40" y="126"/>
                  </a:lnTo>
                  <a:lnTo>
                    <a:pt x="40" y="76"/>
                  </a:lnTo>
                  <a:lnTo>
                    <a:pt x="32" y="48"/>
                  </a:lnTo>
                  <a:lnTo>
                    <a:pt x="0" y="17"/>
                  </a:lnTo>
                  <a:lnTo>
                    <a:pt x="36" y="0"/>
                  </a:lnTo>
                  <a:lnTo>
                    <a:pt x="68" y="2"/>
                  </a:lnTo>
                  <a:lnTo>
                    <a:pt x="99" y="2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0" name="Freeform 2082"/>
            <p:cNvSpPr>
              <a:spLocks/>
            </p:cNvSpPr>
            <p:nvPr/>
          </p:nvSpPr>
          <p:spPr bwMode="auto">
            <a:xfrm>
              <a:off x="2186" y="1868"/>
              <a:ext cx="73" cy="59"/>
            </a:xfrm>
            <a:custGeom>
              <a:avLst/>
              <a:gdLst/>
              <a:ahLst/>
              <a:cxnLst>
                <a:cxn ang="0">
                  <a:pos x="60" y="88"/>
                </a:cxn>
                <a:cxn ang="0">
                  <a:pos x="96" y="67"/>
                </a:cxn>
                <a:cxn ang="0">
                  <a:pos x="119" y="35"/>
                </a:cxn>
                <a:cxn ang="0">
                  <a:pos x="142" y="0"/>
                </a:cxn>
                <a:cxn ang="0">
                  <a:pos x="146" y="48"/>
                </a:cxn>
                <a:cxn ang="0">
                  <a:pos x="142" y="92"/>
                </a:cxn>
                <a:cxn ang="0">
                  <a:pos x="123" y="115"/>
                </a:cxn>
                <a:cxn ang="0">
                  <a:pos x="79" y="118"/>
                </a:cxn>
                <a:cxn ang="0">
                  <a:pos x="0" y="80"/>
                </a:cxn>
                <a:cxn ang="0">
                  <a:pos x="60" y="88"/>
                </a:cxn>
                <a:cxn ang="0">
                  <a:pos x="60" y="88"/>
                </a:cxn>
              </a:cxnLst>
              <a:rect l="0" t="0" r="r" b="b"/>
              <a:pathLst>
                <a:path w="146" h="118">
                  <a:moveTo>
                    <a:pt x="60" y="88"/>
                  </a:moveTo>
                  <a:lnTo>
                    <a:pt x="96" y="67"/>
                  </a:lnTo>
                  <a:lnTo>
                    <a:pt x="119" y="35"/>
                  </a:lnTo>
                  <a:lnTo>
                    <a:pt x="142" y="0"/>
                  </a:lnTo>
                  <a:lnTo>
                    <a:pt x="146" y="48"/>
                  </a:lnTo>
                  <a:lnTo>
                    <a:pt x="142" y="92"/>
                  </a:lnTo>
                  <a:lnTo>
                    <a:pt x="123" y="115"/>
                  </a:lnTo>
                  <a:lnTo>
                    <a:pt x="79" y="118"/>
                  </a:lnTo>
                  <a:lnTo>
                    <a:pt x="0" y="80"/>
                  </a:lnTo>
                  <a:lnTo>
                    <a:pt x="60" y="88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1" name="Freeform 2083"/>
            <p:cNvSpPr>
              <a:spLocks/>
            </p:cNvSpPr>
            <p:nvPr/>
          </p:nvSpPr>
          <p:spPr bwMode="auto">
            <a:xfrm>
              <a:off x="2266" y="1876"/>
              <a:ext cx="15" cy="13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2" y="121"/>
                </a:cxn>
                <a:cxn ang="0">
                  <a:pos x="0" y="207"/>
                </a:cxn>
                <a:cxn ang="0">
                  <a:pos x="19" y="275"/>
                </a:cxn>
                <a:cxn ang="0">
                  <a:pos x="31" y="156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31" h="275">
                  <a:moveTo>
                    <a:pt x="21" y="0"/>
                  </a:moveTo>
                  <a:lnTo>
                    <a:pt x="12" y="121"/>
                  </a:lnTo>
                  <a:lnTo>
                    <a:pt x="0" y="207"/>
                  </a:lnTo>
                  <a:lnTo>
                    <a:pt x="19" y="275"/>
                  </a:lnTo>
                  <a:lnTo>
                    <a:pt x="31" y="15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2" name="Freeform 2084"/>
            <p:cNvSpPr>
              <a:spLocks/>
            </p:cNvSpPr>
            <p:nvPr/>
          </p:nvSpPr>
          <p:spPr bwMode="auto">
            <a:xfrm>
              <a:off x="2043" y="1798"/>
              <a:ext cx="33" cy="7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93"/>
                </a:cxn>
                <a:cxn ang="0">
                  <a:pos x="35" y="152"/>
                </a:cxn>
                <a:cxn ang="0">
                  <a:pos x="21" y="68"/>
                </a:cxn>
                <a:cxn ang="0">
                  <a:pos x="29" y="30"/>
                </a:cxn>
                <a:cxn ang="0">
                  <a:pos x="6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67" h="152">
                  <a:moveTo>
                    <a:pt x="0" y="23"/>
                  </a:moveTo>
                  <a:lnTo>
                    <a:pt x="2" y="93"/>
                  </a:lnTo>
                  <a:lnTo>
                    <a:pt x="35" y="152"/>
                  </a:lnTo>
                  <a:lnTo>
                    <a:pt x="21" y="68"/>
                  </a:lnTo>
                  <a:lnTo>
                    <a:pt x="29" y="30"/>
                  </a:lnTo>
                  <a:lnTo>
                    <a:pt x="6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3" name="Freeform 2085"/>
            <p:cNvSpPr>
              <a:spLocks/>
            </p:cNvSpPr>
            <p:nvPr/>
          </p:nvSpPr>
          <p:spPr bwMode="auto">
            <a:xfrm>
              <a:off x="3617" y="1603"/>
              <a:ext cx="82" cy="111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63" y="222"/>
                </a:cxn>
                <a:cxn ang="0">
                  <a:pos x="162" y="165"/>
                </a:cxn>
                <a:cxn ang="0">
                  <a:pos x="163" y="15"/>
                </a:cxn>
                <a:cxn ang="0">
                  <a:pos x="106" y="0"/>
                </a:cxn>
                <a:cxn ang="0">
                  <a:pos x="17" y="6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63" h="222">
                  <a:moveTo>
                    <a:pt x="0" y="105"/>
                  </a:moveTo>
                  <a:lnTo>
                    <a:pt x="63" y="222"/>
                  </a:lnTo>
                  <a:lnTo>
                    <a:pt x="162" y="165"/>
                  </a:lnTo>
                  <a:lnTo>
                    <a:pt x="163" y="15"/>
                  </a:lnTo>
                  <a:lnTo>
                    <a:pt x="106" y="0"/>
                  </a:lnTo>
                  <a:lnTo>
                    <a:pt x="17" y="6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F7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4" name="Freeform 2086"/>
            <p:cNvSpPr>
              <a:spLocks/>
            </p:cNvSpPr>
            <p:nvPr/>
          </p:nvSpPr>
          <p:spPr bwMode="auto">
            <a:xfrm>
              <a:off x="3453" y="1918"/>
              <a:ext cx="53" cy="81"/>
            </a:xfrm>
            <a:custGeom>
              <a:avLst/>
              <a:gdLst/>
              <a:ahLst/>
              <a:cxnLst>
                <a:cxn ang="0">
                  <a:pos x="106" y="132"/>
                </a:cxn>
                <a:cxn ang="0">
                  <a:pos x="84" y="141"/>
                </a:cxn>
                <a:cxn ang="0">
                  <a:pos x="53" y="158"/>
                </a:cxn>
                <a:cxn ang="0">
                  <a:pos x="21" y="164"/>
                </a:cxn>
                <a:cxn ang="0">
                  <a:pos x="2" y="139"/>
                </a:cxn>
                <a:cxn ang="0">
                  <a:pos x="0" y="73"/>
                </a:cxn>
                <a:cxn ang="0">
                  <a:pos x="15" y="0"/>
                </a:cxn>
                <a:cxn ang="0">
                  <a:pos x="40" y="56"/>
                </a:cxn>
                <a:cxn ang="0">
                  <a:pos x="68" y="94"/>
                </a:cxn>
                <a:cxn ang="0">
                  <a:pos x="68" y="114"/>
                </a:cxn>
                <a:cxn ang="0">
                  <a:pos x="95" y="103"/>
                </a:cxn>
                <a:cxn ang="0">
                  <a:pos x="106" y="132"/>
                </a:cxn>
                <a:cxn ang="0">
                  <a:pos x="106" y="132"/>
                </a:cxn>
              </a:cxnLst>
              <a:rect l="0" t="0" r="r" b="b"/>
              <a:pathLst>
                <a:path w="106" h="164">
                  <a:moveTo>
                    <a:pt x="106" y="132"/>
                  </a:moveTo>
                  <a:lnTo>
                    <a:pt x="84" y="141"/>
                  </a:lnTo>
                  <a:lnTo>
                    <a:pt x="53" y="158"/>
                  </a:lnTo>
                  <a:lnTo>
                    <a:pt x="21" y="164"/>
                  </a:lnTo>
                  <a:lnTo>
                    <a:pt x="2" y="139"/>
                  </a:lnTo>
                  <a:lnTo>
                    <a:pt x="0" y="73"/>
                  </a:lnTo>
                  <a:lnTo>
                    <a:pt x="15" y="0"/>
                  </a:lnTo>
                  <a:lnTo>
                    <a:pt x="40" y="56"/>
                  </a:lnTo>
                  <a:lnTo>
                    <a:pt x="68" y="94"/>
                  </a:lnTo>
                  <a:lnTo>
                    <a:pt x="68" y="114"/>
                  </a:lnTo>
                  <a:lnTo>
                    <a:pt x="95" y="103"/>
                  </a:lnTo>
                  <a:lnTo>
                    <a:pt x="106" y="132"/>
                  </a:lnTo>
                  <a:lnTo>
                    <a:pt x="106" y="132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5" name="Freeform 2087"/>
            <p:cNvSpPr>
              <a:spLocks/>
            </p:cNvSpPr>
            <p:nvPr/>
          </p:nvSpPr>
          <p:spPr bwMode="auto">
            <a:xfrm>
              <a:off x="3432" y="1690"/>
              <a:ext cx="138" cy="179"/>
            </a:xfrm>
            <a:custGeom>
              <a:avLst/>
              <a:gdLst/>
              <a:ahLst/>
              <a:cxnLst>
                <a:cxn ang="0">
                  <a:pos x="13" y="348"/>
                </a:cxn>
                <a:cxn ang="0">
                  <a:pos x="0" y="329"/>
                </a:cxn>
                <a:cxn ang="0">
                  <a:pos x="4" y="276"/>
                </a:cxn>
                <a:cxn ang="0">
                  <a:pos x="4" y="196"/>
                </a:cxn>
                <a:cxn ang="0">
                  <a:pos x="21" y="118"/>
                </a:cxn>
                <a:cxn ang="0">
                  <a:pos x="57" y="65"/>
                </a:cxn>
                <a:cxn ang="0">
                  <a:pos x="131" y="27"/>
                </a:cxn>
                <a:cxn ang="0">
                  <a:pos x="226" y="0"/>
                </a:cxn>
                <a:cxn ang="0">
                  <a:pos x="194" y="25"/>
                </a:cxn>
                <a:cxn ang="0">
                  <a:pos x="276" y="19"/>
                </a:cxn>
                <a:cxn ang="0">
                  <a:pos x="240" y="55"/>
                </a:cxn>
                <a:cxn ang="0">
                  <a:pos x="261" y="59"/>
                </a:cxn>
                <a:cxn ang="0">
                  <a:pos x="261" y="97"/>
                </a:cxn>
                <a:cxn ang="0">
                  <a:pos x="219" y="164"/>
                </a:cxn>
                <a:cxn ang="0">
                  <a:pos x="215" y="232"/>
                </a:cxn>
                <a:cxn ang="0">
                  <a:pos x="209" y="299"/>
                </a:cxn>
                <a:cxn ang="0">
                  <a:pos x="238" y="359"/>
                </a:cxn>
                <a:cxn ang="0">
                  <a:pos x="183" y="352"/>
                </a:cxn>
                <a:cxn ang="0">
                  <a:pos x="78" y="359"/>
                </a:cxn>
                <a:cxn ang="0">
                  <a:pos x="78" y="319"/>
                </a:cxn>
                <a:cxn ang="0">
                  <a:pos x="82" y="280"/>
                </a:cxn>
                <a:cxn ang="0">
                  <a:pos x="61" y="314"/>
                </a:cxn>
                <a:cxn ang="0">
                  <a:pos x="44" y="359"/>
                </a:cxn>
                <a:cxn ang="0">
                  <a:pos x="13" y="348"/>
                </a:cxn>
                <a:cxn ang="0">
                  <a:pos x="13" y="348"/>
                </a:cxn>
              </a:cxnLst>
              <a:rect l="0" t="0" r="r" b="b"/>
              <a:pathLst>
                <a:path w="276" h="359">
                  <a:moveTo>
                    <a:pt x="13" y="348"/>
                  </a:moveTo>
                  <a:lnTo>
                    <a:pt x="0" y="329"/>
                  </a:lnTo>
                  <a:lnTo>
                    <a:pt x="4" y="276"/>
                  </a:lnTo>
                  <a:lnTo>
                    <a:pt x="4" y="196"/>
                  </a:lnTo>
                  <a:lnTo>
                    <a:pt x="21" y="118"/>
                  </a:lnTo>
                  <a:lnTo>
                    <a:pt x="57" y="65"/>
                  </a:lnTo>
                  <a:lnTo>
                    <a:pt x="131" y="27"/>
                  </a:lnTo>
                  <a:lnTo>
                    <a:pt x="226" y="0"/>
                  </a:lnTo>
                  <a:lnTo>
                    <a:pt x="194" y="25"/>
                  </a:lnTo>
                  <a:lnTo>
                    <a:pt x="276" y="19"/>
                  </a:lnTo>
                  <a:lnTo>
                    <a:pt x="240" y="55"/>
                  </a:lnTo>
                  <a:lnTo>
                    <a:pt x="261" y="59"/>
                  </a:lnTo>
                  <a:lnTo>
                    <a:pt x="261" y="97"/>
                  </a:lnTo>
                  <a:lnTo>
                    <a:pt x="219" y="164"/>
                  </a:lnTo>
                  <a:lnTo>
                    <a:pt x="215" y="232"/>
                  </a:lnTo>
                  <a:lnTo>
                    <a:pt x="209" y="299"/>
                  </a:lnTo>
                  <a:lnTo>
                    <a:pt x="238" y="359"/>
                  </a:lnTo>
                  <a:lnTo>
                    <a:pt x="183" y="352"/>
                  </a:lnTo>
                  <a:lnTo>
                    <a:pt x="78" y="359"/>
                  </a:lnTo>
                  <a:lnTo>
                    <a:pt x="78" y="319"/>
                  </a:lnTo>
                  <a:lnTo>
                    <a:pt x="82" y="280"/>
                  </a:lnTo>
                  <a:lnTo>
                    <a:pt x="61" y="314"/>
                  </a:lnTo>
                  <a:lnTo>
                    <a:pt x="44" y="359"/>
                  </a:lnTo>
                  <a:lnTo>
                    <a:pt x="13" y="348"/>
                  </a:lnTo>
                  <a:lnTo>
                    <a:pt x="13" y="348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6" name="Freeform 2088"/>
            <p:cNvSpPr>
              <a:spLocks/>
            </p:cNvSpPr>
            <p:nvPr/>
          </p:nvSpPr>
          <p:spPr bwMode="auto">
            <a:xfrm>
              <a:off x="3548" y="1889"/>
              <a:ext cx="63" cy="7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7" y="141"/>
                </a:cxn>
                <a:cxn ang="0">
                  <a:pos x="46" y="111"/>
                </a:cxn>
                <a:cxn ang="0">
                  <a:pos x="70" y="73"/>
                </a:cxn>
                <a:cxn ang="0">
                  <a:pos x="126" y="0"/>
                </a:cxn>
                <a:cxn ang="0">
                  <a:pos x="61" y="38"/>
                </a:cxn>
                <a:cxn ang="0">
                  <a:pos x="31" y="59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126" h="141">
                  <a:moveTo>
                    <a:pt x="0" y="38"/>
                  </a:moveTo>
                  <a:lnTo>
                    <a:pt x="17" y="141"/>
                  </a:lnTo>
                  <a:lnTo>
                    <a:pt x="46" y="111"/>
                  </a:lnTo>
                  <a:lnTo>
                    <a:pt x="70" y="73"/>
                  </a:lnTo>
                  <a:lnTo>
                    <a:pt x="126" y="0"/>
                  </a:lnTo>
                  <a:lnTo>
                    <a:pt x="61" y="38"/>
                  </a:lnTo>
                  <a:lnTo>
                    <a:pt x="31" y="5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7" name="Freeform 2089"/>
            <p:cNvSpPr>
              <a:spLocks/>
            </p:cNvSpPr>
            <p:nvPr/>
          </p:nvSpPr>
          <p:spPr bwMode="auto">
            <a:xfrm>
              <a:off x="3516" y="1920"/>
              <a:ext cx="34" cy="3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53"/>
                </a:cxn>
                <a:cxn ang="0">
                  <a:pos x="33" y="74"/>
                </a:cxn>
                <a:cxn ang="0">
                  <a:pos x="69" y="76"/>
                </a:cxn>
                <a:cxn ang="0">
                  <a:pos x="69" y="0"/>
                </a:cxn>
                <a:cxn ang="0">
                  <a:pos x="38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9" h="76">
                  <a:moveTo>
                    <a:pt x="0" y="15"/>
                  </a:moveTo>
                  <a:lnTo>
                    <a:pt x="6" y="53"/>
                  </a:lnTo>
                  <a:lnTo>
                    <a:pt x="33" y="7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8" name="Freeform 2090"/>
            <p:cNvSpPr>
              <a:spLocks/>
            </p:cNvSpPr>
            <p:nvPr/>
          </p:nvSpPr>
          <p:spPr bwMode="auto">
            <a:xfrm>
              <a:off x="3500" y="1710"/>
              <a:ext cx="332" cy="429"/>
            </a:xfrm>
            <a:custGeom>
              <a:avLst/>
              <a:gdLst/>
              <a:ahLst/>
              <a:cxnLst>
                <a:cxn ang="0">
                  <a:pos x="139" y="125"/>
                </a:cxn>
                <a:cxn ang="0">
                  <a:pos x="177" y="247"/>
                </a:cxn>
                <a:cxn ang="0">
                  <a:pos x="120" y="333"/>
                </a:cxn>
                <a:cxn ang="0">
                  <a:pos x="240" y="312"/>
                </a:cxn>
                <a:cxn ang="0">
                  <a:pos x="175" y="374"/>
                </a:cxn>
                <a:cxn ang="0">
                  <a:pos x="287" y="336"/>
                </a:cxn>
                <a:cxn ang="0">
                  <a:pos x="242" y="452"/>
                </a:cxn>
                <a:cxn ang="0">
                  <a:pos x="179" y="523"/>
                </a:cxn>
                <a:cxn ang="0">
                  <a:pos x="122" y="540"/>
                </a:cxn>
                <a:cxn ang="0">
                  <a:pos x="156" y="595"/>
                </a:cxn>
                <a:cxn ang="0">
                  <a:pos x="169" y="584"/>
                </a:cxn>
                <a:cxn ang="0">
                  <a:pos x="247" y="637"/>
                </a:cxn>
                <a:cxn ang="0">
                  <a:pos x="215" y="667"/>
                </a:cxn>
                <a:cxn ang="0">
                  <a:pos x="148" y="639"/>
                </a:cxn>
                <a:cxn ang="0">
                  <a:pos x="86" y="612"/>
                </a:cxn>
                <a:cxn ang="0">
                  <a:pos x="57" y="616"/>
                </a:cxn>
                <a:cxn ang="0">
                  <a:pos x="53" y="641"/>
                </a:cxn>
                <a:cxn ang="0">
                  <a:pos x="156" y="686"/>
                </a:cxn>
                <a:cxn ang="0">
                  <a:pos x="101" y="783"/>
                </a:cxn>
                <a:cxn ang="0">
                  <a:pos x="171" y="730"/>
                </a:cxn>
                <a:cxn ang="0">
                  <a:pos x="181" y="757"/>
                </a:cxn>
                <a:cxn ang="0">
                  <a:pos x="175" y="781"/>
                </a:cxn>
                <a:cxn ang="0">
                  <a:pos x="114" y="802"/>
                </a:cxn>
                <a:cxn ang="0">
                  <a:pos x="97" y="816"/>
                </a:cxn>
                <a:cxn ang="0">
                  <a:pos x="147" y="857"/>
                </a:cxn>
                <a:cxn ang="0">
                  <a:pos x="297" y="783"/>
                </a:cxn>
                <a:cxn ang="0">
                  <a:pos x="325" y="825"/>
                </a:cxn>
                <a:cxn ang="0">
                  <a:pos x="396" y="808"/>
                </a:cxn>
                <a:cxn ang="0">
                  <a:pos x="571" y="618"/>
                </a:cxn>
                <a:cxn ang="0">
                  <a:pos x="618" y="350"/>
                </a:cxn>
                <a:cxn ang="0">
                  <a:pos x="483" y="160"/>
                </a:cxn>
                <a:cxn ang="0">
                  <a:pos x="209" y="9"/>
                </a:cxn>
                <a:cxn ang="0">
                  <a:pos x="139" y="23"/>
                </a:cxn>
                <a:cxn ang="0">
                  <a:pos x="150" y="57"/>
                </a:cxn>
              </a:cxnLst>
              <a:rect l="0" t="0" r="r" b="b"/>
              <a:pathLst>
                <a:path w="666" h="857">
                  <a:moveTo>
                    <a:pt x="150" y="57"/>
                  </a:moveTo>
                  <a:lnTo>
                    <a:pt x="139" y="125"/>
                  </a:lnTo>
                  <a:lnTo>
                    <a:pt x="154" y="182"/>
                  </a:lnTo>
                  <a:lnTo>
                    <a:pt x="177" y="247"/>
                  </a:lnTo>
                  <a:lnTo>
                    <a:pt x="167" y="277"/>
                  </a:lnTo>
                  <a:lnTo>
                    <a:pt x="120" y="333"/>
                  </a:lnTo>
                  <a:lnTo>
                    <a:pt x="84" y="354"/>
                  </a:lnTo>
                  <a:lnTo>
                    <a:pt x="240" y="312"/>
                  </a:lnTo>
                  <a:lnTo>
                    <a:pt x="122" y="393"/>
                  </a:lnTo>
                  <a:lnTo>
                    <a:pt x="175" y="374"/>
                  </a:lnTo>
                  <a:lnTo>
                    <a:pt x="247" y="340"/>
                  </a:lnTo>
                  <a:lnTo>
                    <a:pt x="287" y="336"/>
                  </a:lnTo>
                  <a:lnTo>
                    <a:pt x="280" y="378"/>
                  </a:lnTo>
                  <a:lnTo>
                    <a:pt x="242" y="452"/>
                  </a:lnTo>
                  <a:lnTo>
                    <a:pt x="215" y="498"/>
                  </a:lnTo>
                  <a:lnTo>
                    <a:pt x="179" y="523"/>
                  </a:lnTo>
                  <a:lnTo>
                    <a:pt x="219" y="555"/>
                  </a:lnTo>
                  <a:lnTo>
                    <a:pt x="122" y="540"/>
                  </a:lnTo>
                  <a:lnTo>
                    <a:pt x="154" y="570"/>
                  </a:lnTo>
                  <a:lnTo>
                    <a:pt x="156" y="595"/>
                  </a:lnTo>
                  <a:lnTo>
                    <a:pt x="188" y="620"/>
                  </a:lnTo>
                  <a:lnTo>
                    <a:pt x="169" y="584"/>
                  </a:lnTo>
                  <a:lnTo>
                    <a:pt x="217" y="604"/>
                  </a:lnTo>
                  <a:lnTo>
                    <a:pt x="247" y="637"/>
                  </a:lnTo>
                  <a:lnTo>
                    <a:pt x="215" y="624"/>
                  </a:lnTo>
                  <a:lnTo>
                    <a:pt x="215" y="667"/>
                  </a:lnTo>
                  <a:lnTo>
                    <a:pt x="141" y="610"/>
                  </a:lnTo>
                  <a:lnTo>
                    <a:pt x="148" y="639"/>
                  </a:lnTo>
                  <a:lnTo>
                    <a:pt x="86" y="585"/>
                  </a:lnTo>
                  <a:lnTo>
                    <a:pt x="86" y="612"/>
                  </a:lnTo>
                  <a:lnTo>
                    <a:pt x="59" y="603"/>
                  </a:lnTo>
                  <a:lnTo>
                    <a:pt x="57" y="616"/>
                  </a:lnTo>
                  <a:lnTo>
                    <a:pt x="0" y="616"/>
                  </a:lnTo>
                  <a:lnTo>
                    <a:pt x="53" y="641"/>
                  </a:lnTo>
                  <a:lnTo>
                    <a:pt x="114" y="662"/>
                  </a:lnTo>
                  <a:lnTo>
                    <a:pt x="156" y="686"/>
                  </a:lnTo>
                  <a:lnTo>
                    <a:pt x="97" y="743"/>
                  </a:lnTo>
                  <a:lnTo>
                    <a:pt x="101" y="783"/>
                  </a:lnTo>
                  <a:lnTo>
                    <a:pt x="143" y="739"/>
                  </a:lnTo>
                  <a:lnTo>
                    <a:pt x="171" y="730"/>
                  </a:lnTo>
                  <a:lnTo>
                    <a:pt x="156" y="762"/>
                  </a:lnTo>
                  <a:lnTo>
                    <a:pt x="181" y="757"/>
                  </a:lnTo>
                  <a:lnTo>
                    <a:pt x="156" y="785"/>
                  </a:lnTo>
                  <a:lnTo>
                    <a:pt x="175" y="781"/>
                  </a:lnTo>
                  <a:lnTo>
                    <a:pt x="156" y="814"/>
                  </a:lnTo>
                  <a:lnTo>
                    <a:pt x="114" y="802"/>
                  </a:lnTo>
                  <a:lnTo>
                    <a:pt x="122" y="833"/>
                  </a:lnTo>
                  <a:lnTo>
                    <a:pt x="97" y="816"/>
                  </a:lnTo>
                  <a:lnTo>
                    <a:pt x="99" y="854"/>
                  </a:lnTo>
                  <a:lnTo>
                    <a:pt x="147" y="857"/>
                  </a:lnTo>
                  <a:lnTo>
                    <a:pt x="219" y="838"/>
                  </a:lnTo>
                  <a:lnTo>
                    <a:pt x="297" y="783"/>
                  </a:lnTo>
                  <a:lnTo>
                    <a:pt x="287" y="823"/>
                  </a:lnTo>
                  <a:lnTo>
                    <a:pt x="325" y="825"/>
                  </a:lnTo>
                  <a:lnTo>
                    <a:pt x="359" y="827"/>
                  </a:lnTo>
                  <a:lnTo>
                    <a:pt x="396" y="808"/>
                  </a:lnTo>
                  <a:lnTo>
                    <a:pt x="475" y="724"/>
                  </a:lnTo>
                  <a:lnTo>
                    <a:pt x="571" y="618"/>
                  </a:lnTo>
                  <a:lnTo>
                    <a:pt x="666" y="456"/>
                  </a:lnTo>
                  <a:lnTo>
                    <a:pt x="618" y="350"/>
                  </a:lnTo>
                  <a:lnTo>
                    <a:pt x="555" y="203"/>
                  </a:lnTo>
                  <a:lnTo>
                    <a:pt x="483" y="160"/>
                  </a:lnTo>
                  <a:lnTo>
                    <a:pt x="342" y="201"/>
                  </a:lnTo>
                  <a:lnTo>
                    <a:pt x="209" y="9"/>
                  </a:lnTo>
                  <a:lnTo>
                    <a:pt x="158" y="0"/>
                  </a:lnTo>
                  <a:lnTo>
                    <a:pt x="139" y="23"/>
                  </a:lnTo>
                  <a:lnTo>
                    <a:pt x="166" y="26"/>
                  </a:lnTo>
                  <a:lnTo>
                    <a:pt x="150" y="57"/>
                  </a:lnTo>
                  <a:lnTo>
                    <a:pt x="150" y="57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59" name="Freeform 2091"/>
            <p:cNvSpPr>
              <a:spLocks/>
            </p:cNvSpPr>
            <p:nvPr/>
          </p:nvSpPr>
          <p:spPr bwMode="auto">
            <a:xfrm>
              <a:off x="3463" y="1884"/>
              <a:ext cx="65" cy="8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53" y="137"/>
                </a:cxn>
                <a:cxn ang="0">
                  <a:pos x="74" y="163"/>
                </a:cxn>
                <a:cxn ang="0">
                  <a:pos x="70" y="101"/>
                </a:cxn>
                <a:cxn ang="0">
                  <a:pos x="78" y="72"/>
                </a:cxn>
                <a:cxn ang="0">
                  <a:pos x="110" y="70"/>
                </a:cxn>
                <a:cxn ang="0">
                  <a:pos x="97" y="42"/>
                </a:cxn>
                <a:cxn ang="0">
                  <a:pos x="78" y="21"/>
                </a:cxn>
                <a:cxn ang="0">
                  <a:pos x="129" y="0"/>
                </a:cxn>
                <a:cxn ang="0">
                  <a:pos x="36" y="0"/>
                </a:cxn>
                <a:cxn ang="0">
                  <a:pos x="11" y="9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129" h="163">
                  <a:moveTo>
                    <a:pt x="0" y="40"/>
                  </a:moveTo>
                  <a:lnTo>
                    <a:pt x="53" y="137"/>
                  </a:lnTo>
                  <a:lnTo>
                    <a:pt x="74" y="163"/>
                  </a:lnTo>
                  <a:lnTo>
                    <a:pt x="70" y="101"/>
                  </a:lnTo>
                  <a:lnTo>
                    <a:pt x="78" y="72"/>
                  </a:lnTo>
                  <a:lnTo>
                    <a:pt x="110" y="70"/>
                  </a:lnTo>
                  <a:lnTo>
                    <a:pt x="97" y="42"/>
                  </a:lnTo>
                  <a:lnTo>
                    <a:pt x="78" y="21"/>
                  </a:lnTo>
                  <a:lnTo>
                    <a:pt x="129" y="0"/>
                  </a:lnTo>
                  <a:lnTo>
                    <a:pt x="36" y="0"/>
                  </a:lnTo>
                  <a:lnTo>
                    <a:pt x="11" y="9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0" name="Freeform 2092"/>
            <p:cNvSpPr>
              <a:spLocks/>
            </p:cNvSpPr>
            <p:nvPr/>
          </p:nvSpPr>
          <p:spPr bwMode="auto">
            <a:xfrm>
              <a:off x="3490" y="1924"/>
              <a:ext cx="54" cy="44"/>
            </a:xfrm>
            <a:custGeom>
              <a:avLst/>
              <a:gdLst/>
              <a:ahLst/>
              <a:cxnLst>
                <a:cxn ang="0">
                  <a:pos x="109" y="70"/>
                </a:cxn>
                <a:cxn ang="0">
                  <a:pos x="17" y="0"/>
                </a:cxn>
                <a:cxn ang="0">
                  <a:pos x="55" y="55"/>
                </a:cxn>
                <a:cxn ang="0">
                  <a:pos x="0" y="15"/>
                </a:cxn>
                <a:cxn ang="0">
                  <a:pos x="44" y="70"/>
                </a:cxn>
                <a:cxn ang="0">
                  <a:pos x="69" y="87"/>
                </a:cxn>
                <a:cxn ang="0">
                  <a:pos x="109" y="70"/>
                </a:cxn>
                <a:cxn ang="0">
                  <a:pos x="109" y="70"/>
                </a:cxn>
              </a:cxnLst>
              <a:rect l="0" t="0" r="r" b="b"/>
              <a:pathLst>
                <a:path w="109" h="87">
                  <a:moveTo>
                    <a:pt x="109" y="70"/>
                  </a:moveTo>
                  <a:lnTo>
                    <a:pt x="17" y="0"/>
                  </a:lnTo>
                  <a:lnTo>
                    <a:pt x="55" y="55"/>
                  </a:lnTo>
                  <a:lnTo>
                    <a:pt x="0" y="15"/>
                  </a:lnTo>
                  <a:lnTo>
                    <a:pt x="44" y="70"/>
                  </a:lnTo>
                  <a:lnTo>
                    <a:pt x="69" y="87"/>
                  </a:lnTo>
                  <a:lnTo>
                    <a:pt x="109" y="70"/>
                  </a:lnTo>
                  <a:lnTo>
                    <a:pt x="109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1" name="Freeform 2093"/>
            <p:cNvSpPr>
              <a:spLocks/>
            </p:cNvSpPr>
            <p:nvPr/>
          </p:nvSpPr>
          <p:spPr bwMode="auto">
            <a:xfrm>
              <a:off x="3430" y="1881"/>
              <a:ext cx="29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3" y="36"/>
                </a:cxn>
                <a:cxn ang="0">
                  <a:pos x="0" y="69"/>
                </a:cxn>
                <a:cxn ang="0">
                  <a:pos x="31" y="91"/>
                </a:cxn>
                <a:cxn ang="0">
                  <a:pos x="44" y="131"/>
                </a:cxn>
                <a:cxn ang="0">
                  <a:pos x="57" y="48"/>
                </a:cxn>
                <a:cxn ang="0">
                  <a:pos x="25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57" h="131">
                  <a:moveTo>
                    <a:pt x="0" y="8"/>
                  </a:moveTo>
                  <a:lnTo>
                    <a:pt x="23" y="36"/>
                  </a:lnTo>
                  <a:lnTo>
                    <a:pt x="0" y="69"/>
                  </a:lnTo>
                  <a:lnTo>
                    <a:pt x="31" y="91"/>
                  </a:lnTo>
                  <a:lnTo>
                    <a:pt x="44" y="131"/>
                  </a:lnTo>
                  <a:lnTo>
                    <a:pt x="57" y="48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2" name="Freeform 2094"/>
            <p:cNvSpPr>
              <a:spLocks/>
            </p:cNvSpPr>
            <p:nvPr/>
          </p:nvSpPr>
          <p:spPr bwMode="auto">
            <a:xfrm>
              <a:off x="3740" y="1921"/>
              <a:ext cx="30" cy="115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2" y="91"/>
                </a:cxn>
                <a:cxn ang="0">
                  <a:pos x="13" y="135"/>
                </a:cxn>
                <a:cxn ang="0">
                  <a:pos x="0" y="230"/>
                </a:cxn>
                <a:cxn ang="0">
                  <a:pos x="29" y="209"/>
                </a:cxn>
                <a:cxn ang="0">
                  <a:pos x="50" y="127"/>
                </a:cxn>
                <a:cxn ang="0">
                  <a:pos x="59" y="0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59" h="230">
                  <a:moveTo>
                    <a:pt x="34" y="74"/>
                  </a:moveTo>
                  <a:lnTo>
                    <a:pt x="2" y="91"/>
                  </a:lnTo>
                  <a:lnTo>
                    <a:pt x="13" y="135"/>
                  </a:lnTo>
                  <a:lnTo>
                    <a:pt x="0" y="230"/>
                  </a:lnTo>
                  <a:lnTo>
                    <a:pt x="29" y="209"/>
                  </a:lnTo>
                  <a:lnTo>
                    <a:pt x="50" y="127"/>
                  </a:lnTo>
                  <a:lnTo>
                    <a:pt x="59" y="0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3" name="Freeform 2095"/>
            <p:cNvSpPr>
              <a:spLocks/>
            </p:cNvSpPr>
            <p:nvPr/>
          </p:nvSpPr>
          <p:spPr bwMode="auto">
            <a:xfrm>
              <a:off x="3711" y="1929"/>
              <a:ext cx="30" cy="2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38"/>
                </a:cxn>
                <a:cxn ang="0">
                  <a:pos x="29" y="48"/>
                </a:cxn>
                <a:cxn ang="0">
                  <a:pos x="50" y="38"/>
                </a:cxn>
                <a:cxn ang="0">
                  <a:pos x="61" y="0"/>
                </a:cxn>
                <a:cxn ang="0">
                  <a:pos x="34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1" h="48">
                  <a:moveTo>
                    <a:pt x="0" y="12"/>
                  </a:moveTo>
                  <a:lnTo>
                    <a:pt x="8" y="38"/>
                  </a:lnTo>
                  <a:lnTo>
                    <a:pt x="29" y="48"/>
                  </a:lnTo>
                  <a:lnTo>
                    <a:pt x="50" y="38"/>
                  </a:lnTo>
                  <a:lnTo>
                    <a:pt x="61" y="0"/>
                  </a:lnTo>
                  <a:lnTo>
                    <a:pt x="3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4" name="Freeform 2096"/>
            <p:cNvSpPr>
              <a:spLocks/>
            </p:cNvSpPr>
            <p:nvPr/>
          </p:nvSpPr>
          <p:spPr bwMode="auto">
            <a:xfrm>
              <a:off x="3732" y="1855"/>
              <a:ext cx="21" cy="59"/>
            </a:xfrm>
            <a:custGeom>
              <a:avLst/>
              <a:gdLst/>
              <a:ahLst/>
              <a:cxnLst>
                <a:cxn ang="0">
                  <a:pos x="11" y="118"/>
                </a:cxn>
                <a:cxn ang="0">
                  <a:pos x="44" y="70"/>
                </a:cxn>
                <a:cxn ang="0">
                  <a:pos x="30" y="23"/>
                </a:cxn>
                <a:cxn ang="0">
                  <a:pos x="0" y="0"/>
                </a:cxn>
                <a:cxn ang="0">
                  <a:pos x="17" y="34"/>
                </a:cxn>
                <a:cxn ang="0">
                  <a:pos x="21" y="82"/>
                </a:cxn>
                <a:cxn ang="0">
                  <a:pos x="11" y="118"/>
                </a:cxn>
                <a:cxn ang="0">
                  <a:pos x="11" y="118"/>
                </a:cxn>
              </a:cxnLst>
              <a:rect l="0" t="0" r="r" b="b"/>
              <a:pathLst>
                <a:path w="44" h="118">
                  <a:moveTo>
                    <a:pt x="11" y="118"/>
                  </a:moveTo>
                  <a:lnTo>
                    <a:pt x="44" y="70"/>
                  </a:lnTo>
                  <a:lnTo>
                    <a:pt x="30" y="23"/>
                  </a:lnTo>
                  <a:lnTo>
                    <a:pt x="0" y="0"/>
                  </a:lnTo>
                  <a:lnTo>
                    <a:pt x="17" y="34"/>
                  </a:lnTo>
                  <a:lnTo>
                    <a:pt x="21" y="82"/>
                  </a:lnTo>
                  <a:lnTo>
                    <a:pt x="11" y="118"/>
                  </a:lnTo>
                  <a:lnTo>
                    <a:pt x="11" y="118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5" name="Freeform 2097"/>
            <p:cNvSpPr>
              <a:spLocks/>
            </p:cNvSpPr>
            <p:nvPr/>
          </p:nvSpPr>
          <p:spPr bwMode="auto">
            <a:xfrm>
              <a:off x="3705" y="1817"/>
              <a:ext cx="39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28" y="25"/>
                </a:cxn>
                <a:cxn ang="0">
                  <a:pos x="0" y="72"/>
                </a:cxn>
                <a:cxn ang="0">
                  <a:pos x="0" y="38"/>
                </a:cxn>
                <a:cxn ang="0">
                  <a:pos x="11" y="17"/>
                </a:cxn>
                <a:cxn ang="0">
                  <a:pos x="45" y="0"/>
                </a:cxn>
                <a:cxn ang="0">
                  <a:pos x="78" y="9"/>
                </a:cxn>
                <a:cxn ang="0">
                  <a:pos x="78" y="9"/>
                </a:cxn>
              </a:cxnLst>
              <a:rect l="0" t="0" r="r" b="b"/>
              <a:pathLst>
                <a:path w="78" h="72">
                  <a:moveTo>
                    <a:pt x="78" y="9"/>
                  </a:moveTo>
                  <a:lnTo>
                    <a:pt x="28" y="25"/>
                  </a:lnTo>
                  <a:lnTo>
                    <a:pt x="0" y="72"/>
                  </a:lnTo>
                  <a:lnTo>
                    <a:pt x="0" y="38"/>
                  </a:lnTo>
                  <a:lnTo>
                    <a:pt x="11" y="17"/>
                  </a:lnTo>
                  <a:lnTo>
                    <a:pt x="45" y="0"/>
                  </a:lnTo>
                  <a:lnTo>
                    <a:pt x="78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6" name="Freeform 2098"/>
            <p:cNvSpPr>
              <a:spLocks/>
            </p:cNvSpPr>
            <p:nvPr/>
          </p:nvSpPr>
          <p:spPr bwMode="auto">
            <a:xfrm>
              <a:off x="3716" y="1909"/>
              <a:ext cx="16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9" y="0"/>
                </a:cxn>
                <a:cxn ang="0">
                  <a:pos x="30" y="19"/>
                </a:cxn>
                <a:cxn ang="0">
                  <a:pos x="9" y="23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0" h="23">
                  <a:moveTo>
                    <a:pt x="0" y="12"/>
                  </a:moveTo>
                  <a:lnTo>
                    <a:pt x="19" y="0"/>
                  </a:lnTo>
                  <a:lnTo>
                    <a:pt x="30" y="19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7" name="Freeform 2099"/>
            <p:cNvSpPr>
              <a:spLocks/>
            </p:cNvSpPr>
            <p:nvPr/>
          </p:nvSpPr>
          <p:spPr bwMode="auto">
            <a:xfrm>
              <a:off x="2161" y="2249"/>
              <a:ext cx="51" cy="27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6" y="359"/>
                </a:cxn>
                <a:cxn ang="0">
                  <a:pos x="0" y="302"/>
                </a:cxn>
                <a:cxn ang="0">
                  <a:pos x="78" y="557"/>
                </a:cxn>
                <a:cxn ang="0">
                  <a:pos x="103" y="327"/>
                </a:cxn>
                <a:cxn ang="0">
                  <a:pos x="93" y="84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103" h="557">
                  <a:moveTo>
                    <a:pt x="36" y="0"/>
                  </a:moveTo>
                  <a:lnTo>
                    <a:pt x="46" y="359"/>
                  </a:lnTo>
                  <a:lnTo>
                    <a:pt x="0" y="302"/>
                  </a:lnTo>
                  <a:lnTo>
                    <a:pt x="78" y="557"/>
                  </a:lnTo>
                  <a:lnTo>
                    <a:pt x="103" y="327"/>
                  </a:lnTo>
                  <a:lnTo>
                    <a:pt x="93" y="84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6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8" name="Freeform 2100"/>
            <p:cNvSpPr>
              <a:spLocks/>
            </p:cNvSpPr>
            <p:nvPr/>
          </p:nvSpPr>
          <p:spPr bwMode="auto">
            <a:xfrm>
              <a:off x="2173" y="2205"/>
              <a:ext cx="42" cy="10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93"/>
                </a:cxn>
                <a:cxn ang="0">
                  <a:pos x="0" y="72"/>
                </a:cxn>
                <a:cxn ang="0">
                  <a:pos x="68" y="207"/>
                </a:cxn>
                <a:cxn ang="0">
                  <a:pos x="83" y="36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83" h="207">
                  <a:moveTo>
                    <a:pt x="57" y="0"/>
                  </a:moveTo>
                  <a:lnTo>
                    <a:pt x="57" y="93"/>
                  </a:lnTo>
                  <a:lnTo>
                    <a:pt x="0" y="72"/>
                  </a:lnTo>
                  <a:lnTo>
                    <a:pt x="68" y="207"/>
                  </a:lnTo>
                  <a:lnTo>
                    <a:pt x="83" y="36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6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69" name="Freeform 2101"/>
            <p:cNvSpPr>
              <a:spLocks/>
            </p:cNvSpPr>
            <p:nvPr/>
          </p:nvSpPr>
          <p:spPr bwMode="auto">
            <a:xfrm>
              <a:off x="2041" y="2088"/>
              <a:ext cx="107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234"/>
                </a:cxn>
                <a:cxn ang="0">
                  <a:pos x="161" y="237"/>
                </a:cxn>
                <a:cxn ang="0">
                  <a:pos x="212" y="119"/>
                </a:cxn>
                <a:cxn ang="0">
                  <a:pos x="98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2" h="237">
                  <a:moveTo>
                    <a:pt x="0" y="0"/>
                  </a:moveTo>
                  <a:lnTo>
                    <a:pt x="129" y="234"/>
                  </a:lnTo>
                  <a:lnTo>
                    <a:pt x="161" y="237"/>
                  </a:lnTo>
                  <a:lnTo>
                    <a:pt x="212" y="119"/>
                  </a:lnTo>
                  <a:lnTo>
                    <a:pt x="98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0" name="Freeform 2102"/>
            <p:cNvSpPr>
              <a:spLocks/>
            </p:cNvSpPr>
            <p:nvPr/>
          </p:nvSpPr>
          <p:spPr bwMode="auto">
            <a:xfrm>
              <a:off x="2098" y="2223"/>
              <a:ext cx="36" cy="11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51" y="237"/>
                </a:cxn>
                <a:cxn ang="0">
                  <a:pos x="72" y="0"/>
                </a:cxn>
                <a:cxn ang="0">
                  <a:pos x="41" y="45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72" h="237">
                  <a:moveTo>
                    <a:pt x="0" y="21"/>
                  </a:moveTo>
                  <a:lnTo>
                    <a:pt x="51" y="237"/>
                  </a:lnTo>
                  <a:lnTo>
                    <a:pt x="72" y="0"/>
                  </a:lnTo>
                  <a:lnTo>
                    <a:pt x="41" y="45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1" name="Freeform 2103"/>
            <p:cNvSpPr>
              <a:spLocks/>
            </p:cNvSpPr>
            <p:nvPr/>
          </p:nvSpPr>
          <p:spPr bwMode="auto">
            <a:xfrm>
              <a:off x="1981" y="2119"/>
              <a:ext cx="201" cy="683"/>
            </a:xfrm>
            <a:custGeom>
              <a:avLst/>
              <a:gdLst/>
              <a:ahLst/>
              <a:cxnLst>
                <a:cxn ang="0">
                  <a:pos x="57" y="208"/>
                </a:cxn>
                <a:cxn ang="0">
                  <a:pos x="0" y="379"/>
                </a:cxn>
                <a:cxn ang="0">
                  <a:pos x="89" y="421"/>
                </a:cxn>
                <a:cxn ang="0">
                  <a:pos x="17" y="535"/>
                </a:cxn>
                <a:cxn ang="0">
                  <a:pos x="306" y="1366"/>
                </a:cxn>
                <a:cxn ang="0">
                  <a:pos x="401" y="1086"/>
                </a:cxn>
                <a:cxn ang="0">
                  <a:pos x="228" y="466"/>
                </a:cxn>
                <a:cxn ang="0">
                  <a:pos x="83" y="0"/>
                </a:cxn>
                <a:cxn ang="0">
                  <a:pos x="57" y="208"/>
                </a:cxn>
                <a:cxn ang="0">
                  <a:pos x="57" y="208"/>
                </a:cxn>
              </a:cxnLst>
              <a:rect l="0" t="0" r="r" b="b"/>
              <a:pathLst>
                <a:path w="401" h="1366">
                  <a:moveTo>
                    <a:pt x="57" y="208"/>
                  </a:moveTo>
                  <a:lnTo>
                    <a:pt x="0" y="379"/>
                  </a:lnTo>
                  <a:lnTo>
                    <a:pt x="89" y="421"/>
                  </a:lnTo>
                  <a:lnTo>
                    <a:pt x="17" y="535"/>
                  </a:lnTo>
                  <a:lnTo>
                    <a:pt x="306" y="1366"/>
                  </a:lnTo>
                  <a:lnTo>
                    <a:pt x="401" y="1086"/>
                  </a:lnTo>
                  <a:lnTo>
                    <a:pt x="228" y="466"/>
                  </a:lnTo>
                  <a:lnTo>
                    <a:pt x="83" y="0"/>
                  </a:lnTo>
                  <a:lnTo>
                    <a:pt x="57" y="208"/>
                  </a:lnTo>
                  <a:lnTo>
                    <a:pt x="57" y="208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2" name="Freeform 2104"/>
            <p:cNvSpPr>
              <a:spLocks/>
            </p:cNvSpPr>
            <p:nvPr/>
          </p:nvSpPr>
          <p:spPr bwMode="auto">
            <a:xfrm>
              <a:off x="2236" y="2215"/>
              <a:ext cx="207" cy="639"/>
            </a:xfrm>
            <a:custGeom>
              <a:avLst/>
              <a:gdLst/>
              <a:ahLst/>
              <a:cxnLst>
                <a:cxn ang="0">
                  <a:pos x="198" y="202"/>
                </a:cxn>
                <a:cxn ang="0">
                  <a:pos x="160" y="774"/>
                </a:cxn>
                <a:cxn ang="0">
                  <a:pos x="0" y="1248"/>
                </a:cxn>
                <a:cxn ang="0">
                  <a:pos x="25" y="1278"/>
                </a:cxn>
                <a:cxn ang="0">
                  <a:pos x="124" y="1075"/>
                </a:cxn>
                <a:cxn ang="0">
                  <a:pos x="276" y="645"/>
                </a:cxn>
                <a:cxn ang="0">
                  <a:pos x="415" y="151"/>
                </a:cxn>
                <a:cxn ang="0">
                  <a:pos x="244" y="213"/>
                </a:cxn>
                <a:cxn ang="0">
                  <a:pos x="255" y="151"/>
                </a:cxn>
                <a:cxn ang="0">
                  <a:pos x="297" y="88"/>
                </a:cxn>
                <a:cxn ang="0">
                  <a:pos x="276" y="0"/>
                </a:cxn>
                <a:cxn ang="0">
                  <a:pos x="213" y="135"/>
                </a:cxn>
                <a:cxn ang="0">
                  <a:pos x="198" y="202"/>
                </a:cxn>
                <a:cxn ang="0">
                  <a:pos x="198" y="202"/>
                </a:cxn>
              </a:cxnLst>
              <a:rect l="0" t="0" r="r" b="b"/>
              <a:pathLst>
                <a:path w="415" h="1278">
                  <a:moveTo>
                    <a:pt x="198" y="202"/>
                  </a:moveTo>
                  <a:lnTo>
                    <a:pt x="160" y="774"/>
                  </a:lnTo>
                  <a:lnTo>
                    <a:pt x="0" y="1248"/>
                  </a:lnTo>
                  <a:lnTo>
                    <a:pt x="25" y="1278"/>
                  </a:lnTo>
                  <a:lnTo>
                    <a:pt x="124" y="1075"/>
                  </a:lnTo>
                  <a:lnTo>
                    <a:pt x="276" y="645"/>
                  </a:lnTo>
                  <a:lnTo>
                    <a:pt x="415" y="151"/>
                  </a:lnTo>
                  <a:lnTo>
                    <a:pt x="244" y="213"/>
                  </a:lnTo>
                  <a:lnTo>
                    <a:pt x="255" y="151"/>
                  </a:lnTo>
                  <a:lnTo>
                    <a:pt x="297" y="88"/>
                  </a:lnTo>
                  <a:lnTo>
                    <a:pt x="276" y="0"/>
                  </a:lnTo>
                  <a:lnTo>
                    <a:pt x="213" y="135"/>
                  </a:lnTo>
                  <a:lnTo>
                    <a:pt x="198" y="202"/>
                  </a:lnTo>
                  <a:lnTo>
                    <a:pt x="198" y="202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3" name="Freeform 2105"/>
            <p:cNvSpPr>
              <a:spLocks/>
            </p:cNvSpPr>
            <p:nvPr/>
          </p:nvSpPr>
          <p:spPr bwMode="auto">
            <a:xfrm>
              <a:off x="1787" y="2130"/>
              <a:ext cx="278" cy="661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3" y="436"/>
                </a:cxn>
                <a:cxn ang="0">
                  <a:pos x="171" y="400"/>
                </a:cxn>
                <a:cxn ang="0">
                  <a:pos x="139" y="622"/>
                </a:cxn>
                <a:cxn ang="0">
                  <a:pos x="181" y="846"/>
                </a:cxn>
                <a:cxn ang="0">
                  <a:pos x="201" y="1185"/>
                </a:cxn>
                <a:cxn ang="0">
                  <a:pos x="279" y="1324"/>
                </a:cxn>
                <a:cxn ang="0">
                  <a:pos x="336" y="1251"/>
                </a:cxn>
                <a:cxn ang="0">
                  <a:pos x="426" y="1225"/>
                </a:cxn>
                <a:cxn ang="0">
                  <a:pos x="555" y="1284"/>
                </a:cxn>
                <a:cxn ang="0">
                  <a:pos x="384" y="795"/>
                </a:cxn>
                <a:cxn ang="0">
                  <a:pos x="253" y="529"/>
                </a:cxn>
                <a:cxn ang="0">
                  <a:pos x="315" y="478"/>
                </a:cxn>
                <a:cxn ang="0">
                  <a:pos x="274" y="457"/>
                </a:cxn>
                <a:cxn ang="0">
                  <a:pos x="295" y="0"/>
                </a:cxn>
                <a:cxn ang="0">
                  <a:pos x="144" y="52"/>
                </a:cxn>
                <a:cxn ang="0">
                  <a:pos x="0" y="133"/>
                </a:cxn>
                <a:cxn ang="0">
                  <a:pos x="0" y="133"/>
                </a:cxn>
              </a:cxnLst>
              <a:rect l="0" t="0" r="r" b="b"/>
              <a:pathLst>
                <a:path w="555" h="1324">
                  <a:moveTo>
                    <a:pt x="0" y="133"/>
                  </a:moveTo>
                  <a:lnTo>
                    <a:pt x="93" y="436"/>
                  </a:lnTo>
                  <a:lnTo>
                    <a:pt x="171" y="400"/>
                  </a:lnTo>
                  <a:lnTo>
                    <a:pt x="139" y="622"/>
                  </a:lnTo>
                  <a:lnTo>
                    <a:pt x="181" y="846"/>
                  </a:lnTo>
                  <a:lnTo>
                    <a:pt x="201" y="1185"/>
                  </a:lnTo>
                  <a:lnTo>
                    <a:pt x="279" y="1324"/>
                  </a:lnTo>
                  <a:lnTo>
                    <a:pt x="336" y="1251"/>
                  </a:lnTo>
                  <a:lnTo>
                    <a:pt x="426" y="1225"/>
                  </a:lnTo>
                  <a:lnTo>
                    <a:pt x="555" y="1284"/>
                  </a:lnTo>
                  <a:lnTo>
                    <a:pt x="384" y="795"/>
                  </a:lnTo>
                  <a:lnTo>
                    <a:pt x="253" y="529"/>
                  </a:lnTo>
                  <a:lnTo>
                    <a:pt x="315" y="478"/>
                  </a:lnTo>
                  <a:lnTo>
                    <a:pt x="274" y="457"/>
                  </a:lnTo>
                  <a:lnTo>
                    <a:pt x="295" y="0"/>
                  </a:lnTo>
                  <a:lnTo>
                    <a:pt x="144" y="52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4" name="Freeform 2106"/>
            <p:cNvSpPr>
              <a:spLocks/>
            </p:cNvSpPr>
            <p:nvPr/>
          </p:nvSpPr>
          <p:spPr bwMode="auto">
            <a:xfrm>
              <a:off x="2499" y="2433"/>
              <a:ext cx="108" cy="130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0" y="260"/>
                </a:cxn>
                <a:cxn ang="0">
                  <a:pos x="72" y="239"/>
                </a:cxn>
                <a:cxn ang="0">
                  <a:pos x="160" y="219"/>
                </a:cxn>
                <a:cxn ang="0">
                  <a:pos x="217" y="152"/>
                </a:cxn>
                <a:cxn ang="0">
                  <a:pos x="196" y="99"/>
                </a:cxn>
                <a:cxn ang="0">
                  <a:pos x="108" y="125"/>
                </a:cxn>
                <a:cxn ang="0">
                  <a:pos x="135" y="0"/>
                </a:cxn>
                <a:cxn ang="0">
                  <a:pos x="57" y="63"/>
                </a:cxn>
                <a:cxn ang="0">
                  <a:pos x="57" y="63"/>
                </a:cxn>
              </a:cxnLst>
              <a:rect l="0" t="0" r="r" b="b"/>
              <a:pathLst>
                <a:path w="217" h="260">
                  <a:moveTo>
                    <a:pt x="57" y="63"/>
                  </a:moveTo>
                  <a:lnTo>
                    <a:pt x="0" y="260"/>
                  </a:lnTo>
                  <a:lnTo>
                    <a:pt x="72" y="239"/>
                  </a:lnTo>
                  <a:lnTo>
                    <a:pt x="160" y="219"/>
                  </a:lnTo>
                  <a:lnTo>
                    <a:pt x="217" y="152"/>
                  </a:lnTo>
                  <a:lnTo>
                    <a:pt x="196" y="99"/>
                  </a:lnTo>
                  <a:lnTo>
                    <a:pt x="108" y="125"/>
                  </a:lnTo>
                  <a:lnTo>
                    <a:pt x="135" y="0"/>
                  </a:lnTo>
                  <a:lnTo>
                    <a:pt x="57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5" name="Freeform 2107"/>
            <p:cNvSpPr>
              <a:spLocks/>
            </p:cNvSpPr>
            <p:nvPr/>
          </p:nvSpPr>
          <p:spPr bwMode="auto">
            <a:xfrm>
              <a:off x="2500" y="2576"/>
              <a:ext cx="185" cy="257"/>
            </a:xfrm>
            <a:custGeom>
              <a:avLst/>
              <a:gdLst/>
              <a:ahLst/>
              <a:cxnLst>
                <a:cxn ang="0">
                  <a:pos x="21" y="46"/>
                </a:cxn>
                <a:cxn ang="0">
                  <a:pos x="182" y="0"/>
                </a:cxn>
                <a:cxn ang="0">
                  <a:pos x="302" y="30"/>
                </a:cxn>
                <a:cxn ang="0">
                  <a:pos x="369" y="259"/>
                </a:cxn>
                <a:cxn ang="0">
                  <a:pos x="354" y="513"/>
                </a:cxn>
                <a:cxn ang="0">
                  <a:pos x="239" y="456"/>
                </a:cxn>
                <a:cxn ang="0">
                  <a:pos x="131" y="508"/>
                </a:cxn>
                <a:cxn ang="0">
                  <a:pos x="95" y="156"/>
                </a:cxn>
                <a:cxn ang="0">
                  <a:pos x="26" y="274"/>
                </a:cxn>
                <a:cxn ang="0">
                  <a:pos x="0" y="196"/>
                </a:cxn>
                <a:cxn ang="0">
                  <a:pos x="32" y="135"/>
                </a:cxn>
                <a:cxn ang="0">
                  <a:pos x="21" y="46"/>
                </a:cxn>
                <a:cxn ang="0">
                  <a:pos x="21" y="46"/>
                </a:cxn>
              </a:cxnLst>
              <a:rect l="0" t="0" r="r" b="b"/>
              <a:pathLst>
                <a:path w="369" h="513">
                  <a:moveTo>
                    <a:pt x="21" y="46"/>
                  </a:moveTo>
                  <a:lnTo>
                    <a:pt x="182" y="0"/>
                  </a:lnTo>
                  <a:lnTo>
                    <a:pt x="302" y="30"/>
                  </a:lnTo>
                  <a:lnTo>
                    <a:pt x="369" y="259"/>
                  </a:lnTo>
                  <a:lnTo>
                    <a:pt x="354" y="513"/>
                  </a:lnTo>
                  <a:lnTo>
                    <a:pt x="239" y="456"/>
                  </a:lnTo>
                  <a:lnTo>
                    <a:pt x="131" y="508"/>
                  </a:lnTo>
                  <a:lnTo>
                    <a:pt x="95" y="156"/>
                  </a:lnTo>
                  <a:lnTo>
                    <a:pt x="26" y="274"/>
                  </a:lnTo>
                  <a:lnTo>
                    <a:pt x="0" y="196"/>
                  </a:lnTo>
                  <a:lnTo>
                    <a:pt x="32" y="135"/>
                  </a:lnTo>
                  <a:lnTo>
                    <a:pt x="21" y="46"/>
                  </a:lnTo>
                  <a:lnTo>
                    <a:pt x="21" y="46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6" name="Freeform 2108"/>
            <p:cNvSpPr>
              <a:spLocks/>
            </p:cNvSpPr>
            <p:nvPr/>
          </p:nvSpPr>
          <p:spPr bwMode="auto">
            <a:xfrm>
              <a:off x="2421" y="2207"/>
              <a:ext cx="117" cy="13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82" y="0"/>
                </a:cxn>
                <a:cxn ang="0">
                  <a:pos x="139" y="17"/>
                </a:cxn>
                <a:cxn ang="0">
                  <a:pos x="234" y="75"/>
                </a:cxn>
                <a:cxn ang="0">
                  <a:pos x="196" y="132"/>
                </a:cxn>
                <a:cxn ang="0">
                  <a:pos x="135" y="270"/>
                </a:cxn>
                <a:cxn ang="0">
                  <a:pos x="156" y="78"/>
                </a:cxn>
                <a:cxn ang="0">
                  <a:pos x="51" y="90"/>
                </a:cxn>
                <a:cxn ang="0">
                  <a:pos x="93" y="42"/>
                </a:cxn>
                <a:cxn ang="0">
                  <a:pos x="10" y="48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234" h="270">
                  <a:moveTo>
                    <a:pt x="0" y="21"/>
                  </a:moveTo>
                  <a:lnTo>
                    <a:pt x="82" y="0"/>
                  </a:lnTo>
                  <a:lnTo>
                    <a:pt x="139" y="17"/>
                  </a:lnTo>
                  <a:lnTo>
                    <a:pt x="234" y="75"/>
                  </a:lnTo>
                  <a:lnTo>
                    <a:pt x="196" y="132"/>
                  </a:lnTo>
                  <a:lnTo>
                    <a:pt x="135" y="270"/>
                  </a:lnTo>
                  <a:lnTo>
                    <a:pt x="156" y="78"/>
                  </a:lnTo>
                  <a:lnTo>
                    <a:pt x="51" y="90"/>
                  </a:lnTo>
                  <a:lnTo>
                    <a:pt x="93" y="42"/>
                  </a:lnTo>
                  <a:lnTo>
                    <a:pt x="10" y="4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7" name="Freeform 2109"/>
            <p:cNvSpPr>
              <a:spLocks/>
            </p:cNvSpPr>
            <p:nvPr/>
          </p:nvSpPr>
          <p:spPr bwMode="auto">
            <a:xfrm>
              <a:off x="1624" y="2223"/>
              <a:ext cx="147" cy="379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270" y="234"/>
                </a:cxn>
                <a:cxn ang="0">
                  <a:pos x="196" y="197"/>
                </a:cxn>
                <a:cxn ang="0">
                  <a:pos x="253" y="384"/>
                </a:cxn>
                <a:cxn ang="0">
                  <a:pos x="232" y="441"/>
                </a:cxn>
                <a:cxn ang="0">
                  <a:pos x="295" y="494"/>
                </a:cxn>
                <a:cxn ang="0">
                  <a:pos x="279" y="581"/>
                </a:cxn>
                <a:cxn ang="0">
                  <a:pos x="180" y="654"/>
                </a:cxn>
                <a:cxn ang="0">
                  <a:pos x="258" y="690"/>
                </a:cxn>
                <a:cxn ang="0">
                  <a:pos x="196" y="758"/>
                </a:cxn>
                <a:cxn ang="0">
                  <a:pos x="0" y="711"/>
                </a:cxn>
                <a:cxn ang="0">
                  <a:pos x="61" y="477"/>
                </a:cxn>
                <a:cxn ang="0">
                  <a:pos x="201" y="576"/>
                </a:cxn>
                <a:cxn ang="0">
                  <a:pos x="129" y="321"/>
                </a:cxn>
                <a:cxn ang="0">
                  <a:pos x="135" y="201"/>
                </a:cxn>
                <a:cxn ang="0">
                  <a:pos x="171" y="270"/>
                </a:cxn>
                <a:cxn ang="0">
                  <a:pos x="175" y="123"/>
                </a:cxn>
                <a:cxn ang="0">
                  <a:pos x="180" y="0"/>
                </a:cxn>
                <a:cxn ang="0">
                  <a:pos x="217" y="5"/>
                </a:cxn>
                <a:cxn ang="0">
                  <a:pos x="217" y="5"/>
                </a:cxn>
              </a:cxnLst>
              <a:rect l="0" t="0" r="r" b="b"/>
              <a:pathLst>
                <a:path w="295" h="758">
                  <a:moveTo>
                    <a:pt x="217" y="5"/>
                  </a:moveTo>
                  <a:lnTo>
                    <a:pt x="270" y="234"/>
                  </a:lnTo>
                  <a:lnTo>
                    <a:pt x="196" y="197"/>
                  </a:lnTo>
                  <a:lnTo>
                    <a:pt x="253" y="384"/>
                  </a:lnTo>
                  <a:lnTo>
                    <a:pt x="232" y="441"/>
                  </a:lnTo>
                  <a:lnTo>
                    <a:pt x="295" y="494"/>
                  </a:lnTo>
                  <a:lnTo>
                    <a:pt x="279" y="581"/>
                  </a:lnTo>
                  <a:lnTo>
                    <a:pt x="180" y="654"/>
                  </a:lnTo>
                  <a:lnTo>
                    <a:pt x="258" y="690"/>
                  </a:lnTo>
                  <a:lnTo>
                    <a:pt x="196" y="758"/>
                  </a:lnTo>
                  <a:lnTo>
                    <a:pt x="0" y="711"/>
                  </a:lnTo>
                  <a:lnTo>
                    <a:pt x="61" y="477"/>
                  </a:lnTo>
                  <a:lnTo>
                    <a:pt x="201" y="576"/>
                  </a:lnTo>
                  <a:lnTo>
                    <a:pt x="129" y="321"/>
                  </a:lnTo>
                  <a:lnTo>
                    <a:pt x="135" y="201"/>
                  </a:lnTo>
                  <a:lnTo>
                    <a:pt x="171" y="270"/>
                  </a:lnTo>
                  <a:lnTo>
                    <a:pt x="175" y="123"/>
                  </a:lnTo>
                  <a:lnTo>
                    <a:pt x="180" y="0"/>
                  </a:lnTo>
                  <a:lnTo>
                    <a:pt x="217" y="5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8" name="Freeform 2110"/>
            <p:cNvSpPr>
              <a:spLocks/>
            </p:cNvSpPr>
            <p:nvPr/>
          </p:nvSpPr>
          <p:spPr bwMode="auto">
            <a:xfrm>
              <a:off x="1597" y="2615"/>
              <a:ext cx="104" cy="47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0" y="87"/>
                </a:cxn>
                <a:cxn ang="0">
                  <a:pos x="207" y="93"/>
                </a:cxn>
                <a:cxn ang="0">
                  <a:pos x="57" y="51"/>
                </a:cxn>
                <a:cxn ang="0">
                  <a:pos x="188" y="0"/>
                </a:cxn>
                <a:cxn ang="0">
                  <a:pos x="21" y="4"/>
                </a:cxn>
                <a:cxn ang="0">
                  <a:pos x="21" y="4"/>
                </a:cxn>
              </a:cxnLst>
              <a:rect l="0" t="0" r="r" b="b"/>
              <a:pathLst>
                <a:path w="207" h="93">
                  <a:moveTo>
                    <a:pt x="21" y="4"/>
                  </a:moveTo>
                  <a:lnTo>
                    <a:pt x="0" y="87"/>
                  </a:lnTo>
                  <a:lnTo>
                    <a:pt x="207" y="93"/>
                  </a:lnTo>
                  <a:lnTo>
                    <a:pt x="57" y="51"/>
                  </a:lnTo>
                  <a:lnTo>
                    <a:pt x="188" y="0"/>
                  </a:lnTo>
                  <a:lnTo>
                    <a:pt x="21" y="4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79" name="Freeform 2111"/>
            <p:cNvSpPr>
              <a:spLocks/>
            </p:cNvSpPr>
            <p:nvPr/>
          </p:nvSpPr>
          <p:spPr bwMode="auto">
            <a:xfrm>
              <a:off x="1608" y="2766"/>
              <a:ext cx="402" cy="322"/>
            </a:xfrm>
            <a:custGeom>
              <a:avLst/>
              <a:gdLst/>
              <a:ahLst/>
              <a:cxnLst>
                <a:cxn ang="0">
                  <a:pos x="804" y="303"/>
                </a:cxn>
                <a:cxn ang="0">
                  <a:pos x="555" y="126"/>
                </a:cxn>
                <a:cxn ang="0">
                  <a:pos x="473" y="84"/>
                </a:cxn>
                <a:cxn ang="0">
                  <a:pos x="405" y="57"/>
                </a:cxn>
                <a:cxn ang="0">
                  <a:pos x="321" y="57"/>
                </a:cxn>
                <a:cxn ang="0">
                  <a:pos x="296" y="0"/>
                </a:cxn>
                <a:cxn ang="0">
                  <a:pos x="239" y="111"/>
                </a:cxn>
                <a:cxn ang="0">
                  <a:pos x="135" y="114"/>
                </a:cxn>
                <a:cxn ang="0">
                  <a:pos x="203" y="6"/>
                </a:cxn>
                <a:cxn ang="0">
                  <a:pos x="104" y="99"/>
                </a:cxn>
                <a:cxn ang="0">
                  <a:pos x="0" y="42"/>
                </a:cxn>
                <a:cxn ang="0">
                  <a:pos x="77" y="141"/>
                </a:cxn>
                <a:cxn ang="0">
                  <a:pos x="264" y="171"/>
                </a:cxn>
                <a:cxn ang="0">
                  <a:pos x="311" y="303"/>
                </a:cxn>
                <a:cxn ang="0">
                  <a:pos x="581" y="479"/>
                </a:cxn>
                <a:cxn ang="0">
                  <a:pos x="431" y="504"/>
                </a:cxn>
                <a:cxn ang="0">
                  <a:pos x="591" y="645"/>
                </a:cxn>
                <a:cxn ang="0">
                  <a:pos x="674" y="421"/>
                </a:cxn>
                <a:cxn ang="0">
                  <a:pos x="804" y="303"/>
                </a:cxn>
                <a:cxn ang="0">
                  <a:pos x="804" y="303"/>
                </a:cxn>
              </a:cxnLst>
              <a:rect l="0" t="0" r="r" b="b"/>
              <a:pathLst>
                <a:path w="804" h="645">
                  <a:moveTo>
                    <a:pt x="804" y="303"/>
                  </a:moveTo>
                  <a:lnTo>
                    <a:pt x="555" y="126"/>
                  </a:lnTo>
                  <a:lnTo>
                    <a:pt x="473" y="84"/>
                  </a:lnTo>
                  <a:lnTo>
                    <a:pt x="405" y="57"/>
                  </a:lnTo>
                  <a:lnTo>
                    <a:pt x="321" y="57"/>
                  </a:lnTo>
                  <a:lnTo>
                    <a:pt x="296" y="0"/>
                  </a:lnTo>
                  <a:lnTo>
                    <a:pt x="239" y="111"/>
                  </a:lnTo>
                  <a:lnTo>
                    <a:pt x="135" y="114"/>
                  </a:lnTo>
                  <a:lnTo>
                    <a:pt x="203" y="6"/>
                  </a:lnTo>
                  <a:lnTo>
                    <a:pt x="104" y="99"/>
                  </a:lnTo>
                  <a:lnTo>
                    <a:pt x="0" y="42"/>
                  </a:lnTo>
                  <a:lnTo>
                    <a:pt x="77" y="141"/>
                  </a:lnTo>
                  <a:lnTo>
                    <a:pt x="264" y="171"/>
                  </a:lnTo>
                  <a:lnTo>
                    <a:pt x="311" y="303"/>
                  </a:lnTo>
                  <a:lnTo>
                    <a:pt x="581" y="479"/>
                  </a:lnTo>
                  <a:lnTo>
                    <a:pt x="431" y="504"/>
                  </a:lnTo>
                  <a:lnTo>
                    <a:pt x="591" y="645"/>
                  </a:lnTo>
                  <a:lnTo>
                    <a:pt x="674" y="421"/>
                  </a:lnTo>
                  <a:lnTo>
                    <a:pt x="804" y="303"/>
                  </a:lnTo>
                  <a:lnTo>
                    <a:pt x="804" y="303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0" name="Freeform 2112"/>
            <p:cNvSpPr>
              <a:spLocks/>
            </p:cNvSpPr>
            <p:nvPr/>
          </p:nvSpPr>
          <p:spPr bwMode="auto">
            <a:xfrm>
              <a:off x="1621" y="2716"/>
              <a:ext cx="99" cy="96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48" y="63"/>
                </a:cxn>
                <a:cxn ang="0">
                  <a:pos x="99" y="0"/>
                </a:cxn>
                <a:cxn ang="0">
                  <a:pos x="78" y="84"/>
                </a:cxn>
                <a:cxn ang="0">
                  <a:pos x="198" y="37"/>
                </a:cxn>
                <a:cxn ang="0">
                  <a:pos x="42" y="132"/>
                </a:cxn>
                <a:cxn ang="0">
                  <a:pos x="15" y="193"/>
                </a:cxn>
                <a:cxn ang="0">
                  <a:pos x="0" y="147"/>
                </a:cxn>
                <a:cxn ang="0">
                  <a:pos x="0" y="147"/>
                </a:cxn>
              </a:cxnLst>
              <a:rect l="0" t="0" r="r" b="b"/>
              <a:pathLst>
                <a:path w="198" h="193">
                  <a:moveTo>
                    <a:pt x="0" y="147"/>
                  </a:moveTo>
                  <a:lnTo>
                    <a:pt x="48" y="63"/>
                  </a:lnTo>
                  <a:lnTo>
                    <a:pt x="99" y="0"/>
                  </a:lnTo>
                  <a:lnTo>
                    <a:pt x="78" y="84"/>
                  </a:lnTo>
                  <a:lnTo>
                    <a:pt x="198" y="37"/>
                  </a:lnTo>
                  <a:lnTo>
                    <a:pt x="42" y="132"/>
                  </a:lnTo>
                  <a:lnTo>
                    <a:pt x="15" y="193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1" name="Freeform 2113"/>
            <p:cNvSpPr>
              <a:spLocks/>
            </p:cNvSpPr>
            <p:nvPr/>
          </p:nvSpPr>
          <p:spPr bwMode="auto">
            <a:xfrm>
              <a:off x="1626" y="2691"/>
              <a:ext cx="114" cy="22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228" y="10"/>
                </a:cxn>
                <a:cxn ang="0">
                  <a:pos x="74" y="0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228" h="46">
                  <a:moveTo>
                    <a:pt x="0" y="46"/>
                  </a:moveTo>
                  <a:lnTo>
                    <a:pt x="228" y="10"/>
                  </a:lnTo>
                  <a:lnTo>
                    <a:pt x="74" y="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2" name="Freeform 2114"/>
            <p:cNvSpPr>
              <a:spLocks/>
            </p:cNvSpPr>
            <p:nvPr/>
          </p:nvSpPr>
          <p:spPr bwMode="auto">
            <a:xfrm>
              <a:off x="1779" y="3085"/>
              <a:ext cx="340" cy="3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5" y="126"/>
                </a:cxn>
                <a:cxn ang="0">
                  <a:pos x="323" y="204"/>
                </a:cxn>
                <a:cxn ang="0">
                  <a:pos x="405" y="192"/>
                </a:cxn>
                <a:cxn ang="0">
                  <a:pos x="500" y="95"/>
                </a:cxn>
                <a:cxn ang="0">
                  <a:pos x="593" y="120"/>
                </a:cxn>
                <a:cxn ang="0">
                  <a:pos x="587" y="245"/>
                </a:cxn>
                <a:cxn ang="0">
                  <a:pos x="680" y="696"/>
                </a:cxn>
                <a:cxn ang="0">
                  <a:pos x="561" y="702"/>
                </a:cxn>
                <a:cxn ang="0">
                  <a:pos x="327" y="563"/>
                </a:cxn>
                <a:cxn ang="0">
                  <a:pos x="306" y="717"/>
                </a:cxn>
                <a:cxn ang="0">
                  <a:pos x="110" y="696"/>
                </a:cxn>
                <a:cxn ang="0">
                  <a:pos x="83" y="266"/>
                </a:cxn>
                <a:cxn ang="0">
                  <a:pos x="0" y="474"/>
                </a:cxn>
                <a:cxn ang="0">
                  <a:pos x="11" y="114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680" h="717">
                  <a:moveTo>
                    <a:pt x="11" y="0"/>
                  </a:moveTo>
                  <a:lnTo>
                    <a:pt x="125" y="126"/>
                  </a:lnTo>
                  <a:lnTo>
                    <a:pt x="323" y="204"/>
                  </a:lnTo>
                  <a:lnTo>
                    <a:pt x="405" y="192"/>
                  </a:lnTo>
                  <a:lnTo>
                    <a:pt x="500" y="95"/>
                  </a:lnTo>
                  <a:lnTo>
                    <a:pt x="593" y="120"/>
                  </a:lnTo>
                  <a:lnTo>
                    <a:pt x="587" y="245"/>
                  </a:lnTo>
                  <a:lnTo>
                    <a:pt x="680" y="696"/>
                  </a:lnTo>
                  <a:lnTo>
                    <a:pt x="561" y="702"/>
                  </a:lnTo>
                  <a:lnTo>
                    <a:pt x="327" y="563"/>
                  </a:lnTo>
                  <a:lnTo>
                    <a:pt x="306" y="717"/>
                  </a:lnTo>
                  <a:lnTo>
                    <a:pt x="110" y="696"/>
                  </a:lnTo>
                  <a:lnTo>
                    <a:pt x="83" y="266"/>
                  </a:lnTo>
                  <a:lnTo>
                    <a:pt x="0" y="474"/>
                  </a:lnTo>
                  <a:lnTo>
                    <a:pt x="11" y="11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3" name="Freeform 2115"/>
            <p:cNvSpPr>
              <a:spLocks/>
            </p:cNvSpPr>
            <p:nvPr/>
          </p:nvSpPr>
          <p:spPr bwMode="auto">
            <a:xfrm>
              <a:off x="1798" y="3499"/>
              <a:ext cx="218" cy="17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31" y="46"/>
                </a:cxn>
                <a:cxn ang="0">
                  <a:pos x="306" y="88"/>
                </a:cxn>
                <a:cxn ang="0">
                  <a:pos x="435" y="156"/>
                </a:cxn>
                <a:cxn ang="0">
                  <a:pos x="228" y="202"/>
                </a:cxn>
                <a:cxn ang="0">
                  <a:pos x="372" y="348"/>
                </a:cxn>
                <a:cxn ang="0">
                  <a:pos x="78" y="358"/>
                </a:cxn>
                <a:cxn ang="0">
                  <a:pos x="0" y="124"/>
                </a:cxn>
                <a:cxn ang="0">
                  <a:pos x="66" y="219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435" h="358">
                  <a:moveTo>
                    <a:pt x="61" y="0"/>
                  </a:moveTo>
                  <a:lnTo>
                    <a:pt x="331" y="46"/>
                  </a:lnTo>
                  <a:lnTo>
                    <a:pt x="306" y="88"/>
                  </a:lnTo>
                  <a:lnTo>
                    <a:pt x="435" y="156"/>
                  </a:lnTo>
                  <a:lnTo>
                    <a:pt x="228" y="202"/>
                  </a:lnTo>
                  <a:lnTo>
                    <a:pt x="372" y="348"/>
                  </a:lnTo>
                  <a:lnTo>
                    <a:pt x="78" y="358"/>
                  </a:lnTo>
                  <a:lnTo>
                    <a:pt x="0" y="124"/>
                  </a:lnTo>
                  <a:lnTo>
                    <a:pt x="66" y="21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4" name="Freeform 2116"/>
            <p:cNvSpPr>
              <a:spLocks/>
            </p:cNvSpPr>
            <p:nvPr/>
          </p:nvSpPr>
          <p:spPr bwMode="auto">
            <a:xfrm>
              <a:off x="2005" y="2363"/>
              <a:ext cx="129" cy="382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259" y="765"/>
                </a:cxn>
                <a:cxn ang="0">
                  <a:pos x="67" y="0"/>
                </a:cxn>
                <a:cxn ang="0">
                  <a:pos x="0" y="78"/>
                </a:cxn>
                <a:cxn ang="0">
                  <a:pos x="0" y="78"/>
                </a:cxn>
              </a:cxnLst>
              <a:rect l="0" t="0" r="r" b="b"/>
              <a:pathLst>
                <a:path w="259" h="765">
                  <a:moveTo>
                    <a:pt x="0" y="78"/>
                  </a:moveTo>
                  <a:lnTo>
                    <a:pt x="259" y="765"/>
                  </a:lnTo>
                  <a:lnTo>
                    <a:pt x="67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5" name="Freeform 2117"/>
            <p:cNvSpPr>
              <a:spLocks/>
            </p:cNvSpPr>
            <p:nvPr/>
          </p:nvSpPr>
          <p:spPr bwMode="auto">
            <a:xfrm>
              <a:off x="2311" y="2311"/>
              <a:ext cx="107" cy="377"/>
            </a:xfrm>
            <a:custGeom>
              <a:avLst/>
              <a:gdLst/>
              <a:ahLst/>
              <a:cxnLst>
                <a:cxn ang="0">
                  <a:pos x="72" y="57"/>
                </a:cxn>
                <a:cxn ang="0">
                  <a:pos x="212" y="0"/>
                </a:cxn>
                <a:cxn ang="0">
                  <a:pos x="0" y="752"/>
                </a:cxn>
                <a:cxn ang="0">
                  <a:pos x="108" y="233"/>
                </a:cxn>
                <a:cxn ang="0">
                  <a:pos x="51" y="300"/>
                </a:cxn>
                <a:cxn ang="0">
                  <a:pos x="72" y="57"/>
                </a:cxn>
                <a:cxn ang="0">
                  <a:pos x="72" y="57"/>
                </a:cxn>
              </a:cxnLst>
              <a:rect l="0" t="0" r="r" b="b"/>
              <a:pathLst>
                <a:path w="212" h="752">
                  <a:moveTo>
                    <a:pt x="72" y="57"/>
                  </a:moveTo>
                  <a:lnTo>
                    <a:pt x="212" y="0"/>
                  </a:lnTo>
                  <a:lnTo>
                    <a:pt x="0" y="752"/>
                  </a:lnTo>
                  <a:lnTo>
                    <a:pt x="108" y="233"/>
                  </a:lnTo>
                  <a:lnTo>
                    <a:pt x="51" y="300"/>
                  </a:lnTo>
                  <a:lnTo>
                    <a:pt x="72" y="57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6" name="Freeform 2118"/>
            <p:cNvSpPr>
              <a:spLocks/>
            </p:cNvSpPr>
            <p:nvPr/>
          </p:nvSpPr>
          <p:spPr bwMode="auto">
            <a:xfrm>
              <a:off x="2542" y="2595"/>
              <a:ext cx="117" cy="13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3" y="0"/>
                </a:cxn>
                <a:cxn ang="0">
                  <a:pos x="176" y="25"/>
                </a:cxn>
                <a:cxn ang="0">
                  <a:pos x="233" y="264"/>
                </a:cxn>
                <a:cxn ang="0">
                  <a:pos x="140" y="88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233" h="264">
                  <a:moveTo>
                    <a:pt x="0" y="31"/>
                  </a:moveTo>
                  <a:lnTo>
                    <a:pt x="93" y="0"/>
                  </a:lnTo>
                  <a:lnTo>
                    <a:pt x="176" y="25"/>
                  </a:lnTo>
                  <a:lnTo>
                    <a:pt x="233" y="264"/>
                  </a:lnTo>
                  <a:lnTo>
                    <a:pt x="140" y="88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7" name="Freeform 2119"/>
            <p:cNvSpPr>
              <a:spLocks/>
            </p:cNvSpPr>
            <p:nvPr/>
          </p:nvSpPr>
          <p:spPr bwMode="auto">
            <a:xfrm>
              <a:off x="1891" y="2422"/>
              <a:ext cx="147" cy="330"/>
            </a:xfrm>
            <a:custGeom>
              <a:avLst/>
              <a:gdLst/>
              <a:ahLst/>
              <a:cxnLst>
                <a:cxn ang="0">
                  <a:pos x="192" y="614"/>
                </a:cxn>
                <a:cxn ang="0">
                  <a:pos x="0" y="0"/>
                </a:cxn>
                <a:cxn ang="0">
                  <a:pos x="213" y="443"/>
                </a:cxn>
                <a:cxn ang="0">
                  <a:pos x="295" y="660"/>
                </a:cxn>
                <a:cxn ang="0">
                  <a:pos x="192" y="614"/>
                </a:cxn>
                <a:cxn ang="0">
                  <a:pos x="192" y="614"/>
                </a:cxn>
              </a:cxnLst>
              <a:rect l="0" t="0" r="r" b="b"/>
              <a:pathLst>
                <a:path w="295" h="660">
                  <a:moveTo>
                    <a:pt x="192" y="614"/>
                  </a:moveTo>
                  <a:lnTo>
                    <a:pt x="0" y="0"/>
                  </a:lnTo>
                  <a:lnTo>
                    <a:pt x="213" y="443"/>
                  </a:lnTo>
                  <a:lnTo>
                    <a:pt x="295" y="660"/>
                  </a:lnTo>
                  <a:lnTo>
                    <a:pt x="192" y="614"/>
                  </a:lnTo>
                  <a:lnTo>
                    <a:pt x="192" y="614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8" name="Freeform 2120"/>
            <p:cNvSpPr>
              <a:spLocks/>
            </p:cNvSpPr>
            <p:nvPr/>
          </p:nvSpPr>
          <p:spPr bwMode="auto">
            <a:xfrm>
              <a:off x="1636" y="2496"/>
              <a:ext cx="89" cy="9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45"/>
                </a:cxn>
                <a:cxn ang="0">
                  <a:pos x="155" y="181"/>
                </a:cxn>
                <a:cxn ang="0">
                  <a:pos x="98" y="114"/>
                </a:cxn>
                <a:cxn ang="0">
                  <a:pos x="176" y="46"/>
                </a:cxn>
                <a:cxn ang="0">
                  <a:pos x="93" y="67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176" h="181">
                  <a:moveTo>
                    <a:pt x="53" y="0"/>
                  </a:moveTo>
                  <a:lnTo>
                    <a:pt x="0" y="145"/>
                  </a:lnTo>
                  <a:lnTo>
                    <a:pt x="155" y="181"/>
                  </a:lnTo>
                  <a:lnTo>
                    <a:pt x="98" y="114"/>
                  </a:lnTo>
                  <a:lnTo>
                    <a:pt x="176" y="46"/>
                  </a:lnTo>
                  <a:lnTo>
                    <a:pt x="93" y="67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89" name="Freeform 2121"/>
            <p:cNvSpPr>
              <a:spLocks/>
            </p:cNvSpPr>
            <p:nvPr/>
          </p:nvSpPr>
          <p:spPr bwMode="auto">
            <a:xfrm>
              <a:off x="1686" y="2350"/>
              <a:ext cx="64" cy="150"/>
            </a:xfrm>
            <a:custGeom>
              <a:avLst/>
              <a:gdLst/>
              <a:ahLst/>
              <a:cxnLst>
                <a:cxn ang="0">
                  <a:pos x="90" y="291"/>
                </a:cxn>
                <a:cxn ang="0">
                  <a:pos x="0" y="0"/>
                </a:cxn>
                <a:cxn ang="0">
                  <a:pos x="69" y="135"/>
                </a:cxn>
                <a:cxn ang="0">
                  <a:pos x="130" y="301"/>
                </a:cxn>
                <a:cxn ang="0">
                  <a:pos x="90" y="291"/>
                </a:cxn>
                <a:cxn ang="0">
                  <a:pos x="90" y="291"/>
                </a:cxn>
              </a:cxnLst>
              <a:rect l="0" t="0" r="r" b="b"/>
              <a:pathLst>
                <a:path w="130" h="301">
                  <a:moveTo>
                    <a:pt x="90" y="291"/>
                  </a:moveTo>
                  <a:lnTo>
                    <a:pt x="0" y="0"/>
                  </a:lnTo>
                  <a:lnTo>
                    <a:pt x="69" y="135"/>
                  </a:lnTo>
                  <a:lnTo>
                    <a:pt x="130" y="301"/>
                  </a:lnTo>
                  <a:lnTo>
                    <a:pt x="90" y="291"/>
                  </a:lnTo>
                  <a:lnTo>
                    <a:pt x="90" y="291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0" name="Freeform 2122"/>
            <p:cNvSpPr>
              <a:spLocks/>
            </p:cNvSpPr>
            <p:nvPr/>
          </p:nvSpPr>
          <p:spPr bwMode="auto">
            <a:xfrm>
              <a:off x="1839" y="3174"/>
              <a:ext cx="75" cy="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483"/>
                </a:cxn>
                <a:cxn ang="0">
                  <a:pos x="150" y="5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0" h="515">
                  <a:moveTo>
                    <a:pt x="0" y="0"/>
                  </a:moveTo>
                  <a:lnTo>
                    <a:pt x="32" y="483"/>
                  </a:lnTo>
                  <a:lnTo>
                    <a:pt x="150" y="5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1" name="Freeform 2123"/>
            <p:cNvSpPr>
              <a:spLocks/>
            </p:cNvSpPr>
            <p:nvPr/>
          </p:nvSpPr>
          <p:spPr bwMode="auto">
            <a:xfrm>
              <a:off x="1720" y="2815"/>
              <a:ext cx="264" cy="153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201" y="15"/>
                </a:cxn>
                <a:cxn ang="0">
                  <a:pos x="528" y="198"/>
                </a:cxn>
                <a:cxn ang="0">
                  <a:pos x="424" y="306"/>
                </a:cxn>
                <a:cxn ang="0">
                  <a:pos x="150" y="78"/>
                </a:cxn>
                <a:cxn ang="0">
                  <a:pos x="0" y="31"/>
                </a:cxn>
                <a:cxn ang="0">
                  <a:pos x="171" y="52"/>
                </a:cxn>
                <a:cxn ang="0">
                  <a:pos x="114" y="0"/>
                </a:cxn>
                <a:cxn ang="0">
                  <a:pos x="114" y="0"/>
                </a:cxn>
              </a:cxnLst>
              <a:rect l="0" t="0" r="r" b="b"/>
              <a:pathLst>
                <a:path w="528" h="306">
                  <a:moveTo>
                    <a:pt x="114" y="0"/>
                  </a:moveTo>
                  <a:lnTo>
                    <a:pt x="201" y="15"/>
                  </a:lnTo>
                  <a:lnTo>
                    <a:pt x="528" y="198"/>
                  </a:lnTo>
                  <a:lnTo>
                    <a:pt x="424" y="306"/>
                  </a:lnTo>
                  <a:lnTo>
                    <a:pt x="150" y="78"/>
                  </a:lnTo>
                  <a:lnTo>
                    <a:pt x="0" y="31"/>
                  </a:lnTo>
                  <a:lnTo>
                    <a:pt x="171" y="52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2" name="Freeform 2124"/>
            <p:cNvSpPr>
              <a:spLocks/>
            </p:cNvSpPr>
            <p:nvPr/>
          </p:nvSpPr>
          <p:spPr bwMode="auto">
            <a:xfrm>
              <a:off x="1992" y="2160"/>
              <a:ext cx="122" cy="325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74" y="0"/>
                </a:cxn>
                <a:cxn ang="0">
                  <a:pos x="110" y="276"/>
                </a:cxn>
                <a:cxn ang="0">
                  <a:pos x="245" y="650"/>
                </a:cxn>
                <a:cxn ang="0">
                  <a:pos x="74" y="303"/>
                </a:cxn>
                <a:cxn ang="0">
                  <a:pos x="0" y="276"/>
                </a:cxn>
                <a:cxn ang="0">
                  <a:pos x="0" y="276"/>
                </a:cxn>
              </a:cxnLst>
              <a:rect l="0" t="0" r="r" b="b"/>
              <a:pathLst>
                <a:path w="245" h="650">
                  <a:moveTo>
                    <a:pt x="0" y="276"/>
                  </a:moveTo>
                  <a:lnTo>
                    <a:pt x="74" y="0"/>
                  </a:lnTo>
                  <a:lnTo>
                    <a:pt x="110" y="276"/>
                  </a:lnTo>
                  <a:lnTo>
                    <a:pt x="245" y="650"/>
                  </a:lnTo>
                  <a:lnTo>
                    <a:pt x="74" y="303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3" name="Freeform 2125"/>
            <p:cNvSpPr>
              <a:spLocks/>
            </p:cNvSpPr>
            <p:nvPr/>
          </p:nvSpPr>
          <p:spPr bwMode="auto">
            <a:xfrm>
              <a:off x="1960" y="2771"/>
              <a:ext cx="1514" cy="681"/>
            </a:xfrm>
            <a:custGeom>
              <a:avLst/>
              <a:gdLst/>
              <a:ahLst/>
              <a:cxnLst>
                <a:cxn ang="0">
                  <a:pos x="365" y="384"/>
                </a:cxn>
                <a:cxn ang="0">
                  <a:pos x="116" y="253"/>
                </a:cxn>
                <a:cxn ang="0">
                  <a:pos x="0" y="159"/>
                </a:cxn>
                <a:cxn ang="0">
                  <a:pos x="0" y="82"/>
                </a:cxn>
                <a:cxn ang="0">
                  <a:pos x="38" y="30"/>
                </a:cxn>
                <a:cxn ang="0">
                  <a:pos x="99" y="0"/>
                </a:cxn>
                <a:cxn ang="0">
                  <a:pos x="163" y="0"/>
                </a:cxn>
                <a:cxn ang="0">
                  <a:pos x="278" y="59"/>
                </a:cxn>
                <a:cxn ang="0">
                  <a:pos x="432" y="150"/>
                </a:cxn>
                <a:cxn ang="0">
                  <a:pos x="599" y="281"/>
                </a:cxn>
                <a:cxn ang="0">
                  <a:pos x="903" y="513"/>
                </a:cxn>
                <a:cxn ang="0">
                  <a:pos x="1059" y="528"/>
                </a:cxn>
                <a:cxn ang="0">
                  <a:pos x="1251" y="492"/>
                </a:cxn>
                <a:cxn ang="0">
                  <a:pos x="1335" y="488"/>
                </a:cxn>
                <a:cxn ang="0">
                  <a:pos x="1428" y="456"/>
                </a:cxn>
                <a:cxn ang="0">
                  <a:pos x="1595" y="435"/>
                </a:cxn>
                <a:cxn ang="0">
                  <a:pos x="2382" y="321"/>
                </a:cxn>
                <a:cxn ang="0">
                  <a:pos x="2612" y="312"/>
                </a:cxn>
                <a:cxn ang="0">
                  <a:pos x="2700" y="450"/>
                </a:cxn>
                <a:cxn ang="0">
                  <a:pos x="2715" y="488"/>
                </a:cxn>
                <a:cxn ang="0">
                  <a:pos x="2652" y="498"/>
                </a:cxn>
                <a:cxn ang="0">
                  <a:pos x="2555" y="471"/>
                </a:cxn>
                <a:cxn ang="0">
                  <a:pos x="2493" y="504"/>
                </a:cxn>
                <a:cxn ang="0">
                  <a:pos x="2460" y="561"/>
                </a:cxn>
                <a:cxn ang="0">
                  <a:pos x="2570" y="660"/>
                </a:cxn>
                <a:cxn ang="0">
                  <a:pos x="2721" y="696"/>
                </a:cxn>
                <a:cxn ang="0">
                  <a:pos x="2913" y="705"/>
                </a:cxn>
                <a:cxn ang="0">
                  <a:pos x="3021" y="888"/>
                </a:cxn>
                <a:cxn ang="0">
                  <a:pos x="3027" y="1152"/>
                </a:cxn>
                <a:cxn ang="0">
                  <a:pos x="2949" y="1190"/>
                </a:cxn>
                <a:cxn ang="0">
                  <a:pos x="2799" y="1032"/>
                </a:cxn>
                <a:cxn ang="0">
                  <a:pos x="2700" y="981"/>
                </a:cxn>
                <a:cxn ang="0">
                  <a:pos x="2025" y="1329"/>
                </a:cxn>
                <a:cxn ang="0">
                  <a:pos x="1755" y="1361"/>
                </a:cxn>
                <a:cxn ang="0">
                  <a:pos x="1449" y="1329"/>
                </a:cxn>
                <a:cxn ang="0">
                  <a:pos x="1215" y="1266"/>
                </a:cxn>
                <a:cxn ang="0">
                  <a:pos x="873" y="1106"/>
                </a:cxn>
                <a:cxn ang="0">
                  <a:pos x="546" y="878"/>
                </a:cxn>
                <a:cxn ang="0">
                  <a:pos x="572" y="804"/>
                </a:cxn>
                <a:cxn ang="0">
                  <a:pos x="509" y="627"/>
                </a:cxn>
                <a:cxn ang="0">
                  <a:pos x="443" y="414"/>
                </a:cxn>
                <a:cxn ang="0">
                  <a:pos x="365" y="384"/>
                </a:cxn>
                <a:cxn ang="0">
                  <a:pos x="365" y="384"/>
                </a:cxn>
              </a:cxnLst>
              <a:rect l="0" t="0" r="r" b="b"/>
              <a:pathLst>
                <a:path w="3027" h="1361">
                  <a:moveTo>
                    <a:pt x="365" y="384"/>
                  </a:moveTo>
                  <a:lnTo>
                    <a:pt x="116" y="253"/>
                  </a:lnTo>
                  <a:lnTo>
                    <a:pt x="0" y="159"/>
                  </a:lnTo>
                  <a:lnTo>
                    <a:pt x="0" y="82"/>
                  </a:lnTo>
                  <a:lnTo>
                    <a:pt x="38" y="30"/>
                  </a:lnTo>
                  <a:lnTo>
                    <a:pt x="99" y="0"/>
                  </a:lnTo>
                  <a:lnTo>
                    <a:pt x="163" y="0"/>
                  </a:lnTo>
                  <a:lnTo>
                    <a:pt x="278" y="59"/>
                  </a:lnTo>
                  <a:lnTo>
                    <a:pt x="432" y="150"/>
                  </a:lnTo>
                  <a:lnTo>
                    <a:pt x="599" y="281"/>
                  </a:lnTo>
                  <a:lnTo>
                    <a:pt x="903" y="513"/>
                  </a:lnTo>
                  <a:lnTo>
                    <a:pt x="1059" y="528"/>
                  </a:lnTo>
                  <a:lnTo>
                    <a:pt x="1251" y="492"/>
                  </a:lnTo>
                  <a:lnTo>
                    <a:pt x="1335" y="488"/>
                  </a:lnTo>
                  <a:lnTo>
                    <a:pt x="1428" y="456"/>
                  </a:lnTo>
                  <a:lnTo>
                    <a:pt x="1595" y="435"/>
                  </a:lnTo>
                  <a:lnTo>
                    <a:pt x="2382" y="321"/>
                  </a:lnTo>
                  <a:lnTo>
                    <a:pt x="2612" y="312"/>
                  </a:lnTo>
                  <a:lnTo>
                    <a:pt x="2700" y="450"/>
                  </a:lnTo>
                  <a:lnTo>
                    <a:pt x="2715" y="488"/>
                  </a:lnTo>
                  <a:lnTo>
                    <a:pt x="2652" y="498"/>
                  </a:lnTo>
                  <a:lnTo>
                    <a:pt x="2555" y="471"/>
                  </a:lnTo>
                  <a:lnTo>
                    <a:pt x="2493" y="504"/>
                  </a:lnTo>
                  <a:lnTo>
                    <a:pt x="2460" y="561"/>
                  </a:lnTo>
                  <a:lnTo>
                    <a:pt x="2570" y="660"/>
                  </a:lnTo>
                  <a:lnTo>
                    <a:pt x="2721" y="696"/>
                  </a:lnTo>
                  <a:lnTo>
                    <a:pt x="2913" y="705"/>
                  </a:lnTo>
                  <a:lnTo>
                    <a:pt x="3021" y="888"/>
                  </a:lnTo>
                  <a:lnTo>
                    <a:pt x="3027" y="1152"/>
                  </a:lnTo>
                  <a:lnTo>
                    <a:pt x="2949" y="1190"/>
                  </a:lnTo>
                  <a:lnTo>
                    <a:pt x="2799" y="1032"/>
                  </a:lnTo>
                  <a:lnTo>
                    <a:pt x="2700" y="981"/>
                  </a:lnTo>
                  <a:lnTo>
                    <a:pt x="2025" y="1329"/>
                  </a:lnTo>
                  <a:lnTo>
                    <a:pt x="1755" y="1361"/>
                  </a:lnTo>
                  <a:lnTo>
                    <a:pt x="1449" y="1329"/>
                  </a:lnTo>
                  <a:lnTo>
                    <a:pt x="1215" y="1266"/>
                  </a:lnTo>
                  <a:lnTo>
                    <a:pt x="873" y="1106"/>
                  </a:lnTo>
                  <a:lnTo>
                    <a:pt x="546" y="878"/>
                  </a:lnTo>
                  <a:lnTo>
                    <a:pt x="572" y="804"/>
                  </a:lnTo>
                  <a:lnTo>
                    <a:pt x="509" y="627"/>
                  </a:lnTo>
                  <a:lnTo>
                    <a:pt x="443" y="414"/>
                  </a:lnTo>
                  <a:lnTo>
                    <a:pt x="365" y="384"/>
                  </a:lnTo>
                  <a:lnTo>
                    <a:pt x="365" y="3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4" name="Freeform 2126"/>
            <p:cNvSpPr>
              <a:spLocks/>
            </p:cNvSpPr>
            <p:nvPr/>
          </p:nvSpPr>
          <p:spPr bwMode="auto">
            <a:xfrm>
              <a:off x="3694" y="1979"/>
              <a:ext cx="135" cy="194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162" y="243"/>
                </a:cxn>
                <a:cxn ang="0">
                  <a:pos x="99" y="390"/>
                </a:cxn>
                <a:cxn ang="0">
                  <a:pos x="0" y="327"/>
                </a:cxn>
                <a:cxn ang="0">
                  <a:pos x="120" y="198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r" b="b"/>
              <a:pathLst>
                <a:path w="270" h="390">
                  <a:moveTo>
                    <a:pt x="270" y="0"/>
                  </a:moveTo>
                  <a:lnTo>
                    <a:pt x="162" y="243"/>
                  </a:lnTo>
                  <a:lnTo>
                    <a:pt x="99" y="390"/>
                  </a:lnTo>
                  <a:lnTo>
                    <a:pt x="0" y="327"/>
                  </a:lnTo>
                  <a:lnTo>
                    <a:pt x="120" y="198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5" name="Freeform 2127"/>
            <p:cNvSpPr>
              <a:spLocks/>
            </p:cNvSpPr>
            <p:nvPr/>
          </p:nvSpPr>
          <p:spPr bwMode="auto">
            <a:xfrm>
              <a:off x="3562" y="2173"/>
              <a:ext cx="132" cy="536"/>
            </a:xfrm>
            <a:custGeom>
              <a:avLst/>
              <a:gdLst/>
              <a:ahLst/>
              <a:cxnLst>
                <a:cxn ang="0">
                  <a:pos x="207" y="0"/>
                </a:cxn>
                <a:cxn ang="0">
                  <a:pos x="176" y="78"/>
                </a:cxn>
                <a:cxn ang="0">
                  <a:pos x="150" y="321"/>
                </a:cxn>
                <a:cxn ang="0">
                  <a:pos x="26" y="795"/>
                </a:cxn>
                <a:cxn ang="0">
                  <a:pos x="0" y="983"/>
                </a:cxn>
                <a:cxn ang="0">
                  <a:pos x="15" y="1070"/>
                </a:cxn>
                <a:cxn ang="0">
                  <a:pos x="62" y="888"/>
                </a:cxn>
                <a:cxn ang="0">
                  <a:pos x="138" y="572"/>
                </a:cxn>
                <a:cxn ang="0">
                  <a:pos x="243" y="296"/>
                </a:cxn>
                <a:cxn ang="0">
                  <a:pos x="264" y="0"/>
                </a:cxn>
                <a:cxn ang="0">
                  <a:pos x="207" y="0"/>
                </a:cxn>
                <a:cxn ang="0">
                  <a:pos x="207" y="0"/>
                </a:cxn>
              </a:cxnLst>
              <a:rect l="0" t="0" r="r" b="b"/>
              <a:pathLst>
                <a:path w="264" h="1070">
                  <a:moveTo>
                    <a:pt x="207" y="0"/>
                  </a:moveTo>
                  <a:lnTo>
                    <a:pt x="176" y="78"/>
                  </a:lnTo>
                  <a:lnTo>
                    <a:pt x="150" y="321"/>
                  </a:lnTo>
                  <a:lnTo>
                    <a:pt x="26" y="795"/>
                  </a:lnTo>
                  <a:lnTo>
                    <a:pt x="0" y="983"/>
                  </a:lnTo>
                  <a:lnTo>
                    <a:pt x="15" y="1070"/>
                  </a:lnTo>
                  <a:lnTo>
                    <a:pt x="62" y="888"/>
                  </a:lnTo>
                  <a:lnTo>
                    <a:pt x="138" y="572"/>
                  </a:lnTo>
                  <a:lnTo>
                    <a:pt x="243" y="296"/>
                  </a:lnTo>
                  <a:lnTo>
                    <a:pt x="264" y="0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51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6" name="Freeform 2128"/>
            <p:cNvSpPr>
              <a:spLocks/>
            </p:cNvSpPr>
            <p:nvPr/>
          </p:nvSpPr>
          <p:spPr bwMode="auto">
            <a:xfrm>
              <a:off x="3583" y="2176"/>
              <a:ext cx="96" cy="420"/>
            </a:xfrm>
            <a:custGeom>
              <a:avLst/>
              <a:gdLst/>
              <a:ahLst/>
              <a:cxnLst>
                <a:cxn ang="0">
                  <a:pos x="192" y="117"/>
                </a:cxn>
                <a:cxn ang="0">
                  <a:pos x="151" y="368"/>
                </a:cxn>
                <a:cxn ang="0">
                  <a:pos x="0" y="840"/>
                </a:cxn>
                <a:cxn ang="0">
                  <a:pos x="78" y="456"/>
                </a:cxn>
                <a:cxn ang="0">
                  <a:pos x="151" y="264"/>
                </a:cxn>
                <a:cxn ang="0">
                  <a:pos x="135" y="77"/>
                </a:cxn>
                <a:cxn ang="0">
                  <a:pos x="181" y="0"/>
                </a:cxn>
                <a:cxn ang="0">
                  <a:pos x="192" y="117"/>
                </a:cxn>
                <a:cxn ang="0">
                  <a:pos x="192" y="117"/>
                </a:cxn>
              </a:cxnLst>
              <a:rect l="0" t="0" r="r" b="b"/>
              <a:pathLst>
                <a:path w="192" h="840">
                  <a:moveTo>
                    <a:pt x="192" y="117"/>
                  </a:moveTo>
                  <a:lnTo>
                    <a:pt x="151" y="368"/>
                  </a:lnTo>
                  <a:lnTo>
                    <a:pt x="0" y="840"/>
                  </a:lnTo>
                  <a:lnTo>
                    <a:pt x="78" y="456"/>
                  </a:lnTo>
                  <a:lnTo>
                    <a:pt x="151" y="264"/>
                  </a:lnTo>
                  <a:lnTo>
                    <a:pt x="135" y="77"/>
                  </a:lnTo>
                  <a:lnTo>
                    <a:pt x="181" y="0"/>
                  </a:lnTo>
                  <a:lnTo>
                    <a:pt x="192" y="117"/>
                  </a:lnTo>
                  <a:lnTo>
                    <a:pt x="192" y="117"/>
                  </a:lnTo>
                  <a:close/>
                </a:path>
              </a:pathLst>
            </a:custGeom>
            <a:solidFill>
              <a:srgbClr val="0096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7" name="Freeform 2129"/>
            <p:cNvSpPr>
              <a:spLocks/>
            </p:cNvSpPr>
            <p:nvPr/>
          </p:nvSpPr>
          <p:spPr bwMode="auto">
            <a:xfrm>
              <a:off x="3541" y="2178"/>
              <a:ext cx="91" cy="487"/>
            </a:xfrm>
            <a:custGeom>
              <a:avLst/>
              <a:gdLst/>
              <a:ahLst/>
              <a:cxnLst>
                <a:cxn ang="0">
                  <a:pos x="30" y="168"/>
                </a:cxn>
                <a:cxn ang="0">
                  <a:pos x="93" y="78"/>
                </a:cxn>
                <a:cxn ang="0">
                  <a:pos x="180" y="0"/>
                </a:cxn>
                <a:cxn ang="0">
                  <a:pos x="104" y="168"/>
                </a:cxn>
                <a:cxn ang="0">
                  <a:pos x="51" y="620"/>
                </a:cxn>
                <a:cxn ang="0">
                  <a:pos x="0" y="974"/>
                </a:cxn>
                <a:cxn ang="0">
                  <a:pos x="9" y="506"/>
                </a:cxn>
                <a:cxn ang="0">
                  <a:pos x="30" y="168"/>
                </a:cxn>
                <a:cxn ang="0">
                  <a:pos x="30" y="168"/>
                </a:cxn>
              </a:cxnLst>
              <a:rect l="0" t="0" r="r" b="b"/>
              <a:pathLst>
                <a:path w="180" h="974">
                  <a:moveTo>
                    <a:pt x="30" y="168"/>
                  </a:moveTo>
                  <a:lnTo>
                    <a:pt x="93" y="78"/>
                  </a:lnTo>
                  <a:lnTo>
                    <a:pt x="180" y="0"/>
                  </a:lnTo>
                  <a:lnTo>
                    <a:pt x="104" y="168"/>
                  </a:lnTo>
                  <a:lnTo>
                    <a:pt x="51" y="620"/>
                  </a:lnTo>
                  <a:lnTo>
                    <a:pt x="0" y="974"/>
                  </a:lnTo>
                  <a:lnTo>
                    <a:pt x="9" y="506"/>
                  </a:lnTo>
                  <a:lnTo>
                    <a:pt x="30" y="168"/>
                  </a:lnTo>
                  <a:lnTo>
                    <a:pt x="30" y="168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8" name="Freeform 2130"/>
            <p:cNvSpPr>
              <a:spLocks/>
            </p:cNvSpPr>
            <p:nvPr/>
          </p:nvSpPr>
          <p:spPr bwMode="auto">
            <a:xfrm>
              <a:off x="3544" y="2064"/>
              <a:ext cx="278" cy="853"/>
            </a:xfrm>
            <a:custGeom>
              <a:avLst/>
              <a:gdLst/>
              <a:ahLst/>
              <a:cxnLst>
                <a:cxn ang="0">
                  <a:pos x="0" y="1616"/>
                </a:cxn>
                <a:cxn ang="0">
                  <a:pos x="87" y="1436"/>
                </a:cxn>
                <a:cxn ang="0">
                  <a:pos x="144" y="1034"/>
                </a:cxn>
                <a:cxn ang="0">
                  <a:pos x="279" y="603"/>
                </a:cxn>
                <a:cxn ang="0">
                  <a:pos x="327" y="504"/>
                </a:cxn>
                <a:cxn ang="0">
                  <a:pos x="408" y="360"/>
                </a:cxn>
                <a:cxn ang="0">
                  <a:pos x="481" y="147"/>
                </a:cxn>
                <a:cxn ang="0">
                  <a:pos x="555" y="0"/>
                </a:cxn>
                <a:cxn ang="0">
                  <a:pos x="513" y="264"/>
                </a:cxn>
                <a:cxn ang="0">
                  <a:pos x="393" y="468"/>
                </a:cxn>
                <a:cxn ang="0">
                  <a:pos x="186" y="1196"/>
                </a:cxn>
                <a:cxn ang="0">
                  <a:pos x="123" y="1497"/>
                </a:cxn>
                <a:cxn ang="0">
                  <a:pos x="30" y="1706"/>
                </a:cxn>
                <a:cxn ang="0">
                  <a:pos x="0" y="1616"/>
                </a:cxn>
                <a:cxn ang="0">
                  <a:pos x="0" y="1616"/>
                </a:cxn>
              </a:cxnLst>
              <a:rect l="0" t="0" r="r" b="b"/>
              <a:pathLst>
                <a:path w="555" h="1706">
                  <a:moveTo>
                    <a:pt x="0" y="1616"/>
                  </a:moveTo>
                  <a:lnTo>
                    <a:pt x="87" y="1436"/>
                  </a:lnTo>
                  <a:lnTo>
                    <a:pt x="144" y="1034"/>
                  </a:lnTo>
                  <a:lnTo>
                    <a:pt x="279" y="603"/>
                  </a:lnTo>
                  <a:lnTo>
                    <a:pt x="327" y="504"/>
                  </a:lnTo>
                  <a:lnTo>
                    <a:pt x="408" y="360"/>
                  </a:lnTo>
                  <a:lnTo>
                    <a:pt x="481" y="147"/>
                  </a:lnTo>
                  <a:lnTo>
                    <a:pt x="555" y="0"/>
                  </a:lnTo>
                  <a:lnTo>
                    <a:pt x="513" y="264"/>
                  </a:lnTo>
                  <a:lnTo>
                    <a:pt x="393" y="468"/>
                  </a:lnTo>
                  <a:lnTo>
                    <a:pt x="186" y="1196"/>
                  </a:lnTo>
                  <a:lnTo>
                    <a:pt x="123" y="1497"/>
                  </a:lnTo>
                  <a:lnTo>
                    <a:pt x="30" y="1706"/>
                  </a:lnTo>
                  <a:lnTo>
                    <a:pt x="0" y="1616"/>
                  </a:lnTo>
                  <a:lnTo>
                    <a:pt x="0" y="1616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99" name="Freeform 2131"/>
            <p:cNvSpPr>
              <a:spLocks/>
            </p:cNvSpPr>
            <p:nvPr/>
          </p:nvSpPr>
          <p:spPr bwMode="auto">
            <a:xfrm>
              <a:off x="3635" y="2283"/>
              <a:ext cx="226" cy="604"/>
            </a:xfrm>
            <a:custGeom>
              <a:avLst/>
              <a:gdLst/>
              <a:ahLst/>
              <a:cxnLst>
                <a:cxn ang="0">
                  <a:pos x="224" y="364"/>
                </a:cxn>
                <a:cxn ang="0">
                  <a:pos x="167" y="634"/>
                </a:cxn>
                <a:cxn ang="0">
                  <a:pos x="0" y="1210"/>
                </a:cxn>
                <a:cxn ang="0">
                  <a:pos x="105" y="1077"/>
                </a:cxn>
                <a:cxn ang="0">
                  <a:pos x="255" y="660"/>
                </a:cxn>
                <a:cxn ang="0">
                  <a:pos x="276" y="852"/>
                </a:cxn>
                <a:cxn ang="0">
                  <a:pos x="321" y="556"/>
                </a:cxn>
                <a:cxn ang="0">
                  <a:pos x="396" y="259"/>
                </a:cxn>
                <a:cxn ang="0">
                  <a:pos x="453" y="0"/>
                </a:cxn>
                <a:cxn ang="0">
                  <a:pos x="318" y="354"/>
                </a:cxn>
                <a:cxn ang="0">
                  <a:pos x="224" y="364"/>
                </a:cxn>
                <a:cxn ang="0">
                  <a:pos x="224" y="364"/>
                </a:cxn>
              </a:cxnLst>
              <a:rect l="0" t="0" r="r" b="b"/>
              <a:pathLst>
                <a:path w="453" h="1210">
                  <a:moveTo>
                    <a:pt x="224" y="364"/>
                  </a:moveTo>
                  <a:lnTo>
                    <a:pt x="167" y="634"/>
                  </a:lnTo>
                  <a:lnTo>
                    <a:pt x="0" y="1210"/>
                  </a:lnTo>
                  <a:lnTo>
                    <a:pt x="105" y="1077"/>
                  </a:lnTo>
                  <a:lnTo>
                    <a:pt x="255" y="660"/>
                  </a:lnTo>
                  <a:lnTo>
                    <a:pt x="276" y="852"/>
                  </a:lnTo>
                  <a:lnTo>
                    <a:pt x="321" y="556"/>
                  </a:lnTo>
                  <a:lnTo>
                    <a:pt x="396" y="259"/>
                  </a:lnTo>
                  <a:lnTo>
                    <a:pt x="453" y="0"/>
                  </a:lnTo>
                  <a:lnTo>
                    <a:pt x="318" y="354"/>
                  </a:lnTo>
                  <a:lnTo>
                    <a:pt x="224" y="364"/>
                  </a:lnTo>
                  <a:lnTo>
                    <a:pt x="224" y="364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0" name="Freeform 2132"/>
            <p:cNvSpPr>
              <a:spLocks/>
            </p:cNvSpPr>
            <p:nvPr/>
          </p:nvSpPr>
          <p:spPr bwMode="auto">
            <a:xfrm>
              <a:off x="3785" y="2054"/>
              <a:ext cx="278" cy="286"/>
            </a:xfrm>
            <a:custGeom>
              <a:avLst/>
              <a:gdLst/>
              <a:ahLst/>
              <a:cxnLst>
                <a:cxn ang="0">
                  <a:pos x="38" y="453"/>
                </a:cxn>
                <a:cxn ang="0">
                  <a:pos x="161" y="297"/>
                </a:cxn>
                <a:cxn ang="0">
                  <a:pos x="203" y="131"/>
                </a:cxn>
                <a:cxn ang="0">
                  <a:pos x="275" y="0"/>
                </a:cxn>
                <a:cxn ang="0">
                  <a:pos x="467" y="84"/>
                </a:cxn>
                <a:cxn ang="0">
                  <a:pos x="557" y="168"/>
                </a:cxn>
                <a:cxn ang="0">
                  <a:pos x="545" y="291"/>
                </a:cxn>
                <a:cxn ang="0">
                  <a:pos x="509" y="521"/>
                </a:cxn>
                <a:cxn ang="0">
                  <a:pos x="515" y="240"/>
                </a:cxn>
                <a:cxn ang="0">
                  <a:pos x="452" y="156"/>
                </a:cxn>
                <a:cxn ang="0">
                  <a:pos x="287" y="396"/>
                </a:cxn>
                <a:cxn ang="0">
                  <a:pos x="332" y="255"/>
                </a:cxn>
                <a:cxn ang="0">
                  <a:pos x="401" y="141"/>
                </a:cxn>
                <a:cxn ang="0">
                  <a:pos x="260" y="246"/>
                </a:cxn>
                <a:cxn ang="0">
                  <a:pos x="161" y="384"/>
                </a:cxn>
                <a:cxn ang="0">
                  <a:pos x="0" y="573"/>
                </a:cxn>
                <a:cxn ang="0">
                  <a:pos x="38" y="453"/>
                </a:cxn>
                <a:cxn ang="0">
                  <a:pos x="38" y="453"/>
                </a:cxn>
              </a:cxnLst>
              <a:rect l="0" t="0" r="r" b="b"/>
              <a:pathLst>
                <a:path w="557" h="573">
                  <a:moveTo>
                    <a:pt x="38" y="453"/>
                  </a:moveTo>
                  <a:lnTo>
                    <a:pt x="161" y="297"/>
                  </a:lnTo>
                  <a:lnTo>
                    <a:pt x="203" y="131"/>
                  </a:lnTo>
                  <a:lnTo>
                    <a:pt x="275" y="0"/>
                  </a:lnTo>
                  <a:lnTo>
                    <a:pt x="467" y="84"/>
                  </a:lnTo>
                  <a:lnTo>
                    <a:pt x="557" y="168"/>
                  </a:lnTo>
                  <a:lnTo>
                    <a:pt x="545" y="291"/>
                  </a:lnTo>
                  <a:lnTo>
                    <a:pt x="509" y="521"/>
                  </a:lnTo>
                  <a:lnTo>
                    <a:pt x="515" y="240"/>
                  </a:lnTo>
                  <a:lnTo>
                    <a:pt x="452" y="156"/>
                  </a:lnTo>
                  <a:lnTo>
                    <a:pt x="287" y="396"/>
                  </a:lnTo>
                  <a:lnTo>
                    <a:pt x="332" y="255"/>
                  </a:lnTo>
                  <a:lnTo>
                    <a:pt x="401" y="141"/>
                  </a:lnTo>
                  <a:lnTo>
                    <a:pt x="260" y="246"/>
                  </a:lnTo>
                  <a:lnTo>
                    <a:pt x="161" y="384"/>
                  </a:lnTo>
                  <a:lnTo>
                    <a:pt x="0" y="573"/>
                  </a:lnTo>
                  <a:lnTo>
                    <a:pt x="38" y="453"/>
                  </a:lnTo>
                  <a:lnTo>
                    <a:pt x="38" y="453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1" name="Freeform 2133"/>
            <p:cNvSpPr>
              <a:spLocks/>
            </p:cNvSpPr>
            <p:nvPr/>
          </p:nvSpPr>
          <p:spPr bwMode="auto">
            <a:xfrm>
              <a:off x="3882" y="2262"/>
              <a:ext cx="126" cy="220"/>
            </a:xfrm>
            <a:custGeom>
              <a:avLst/>
              <a:gdLst/>
              <a:ahLst/>
              <a:cxnLst>
                <a:cxn ang="0">
                  <a:pos x="37" y="83"/>
                </a:cxn>
                <a:cxn ang="0">
                  <a:pos x="0" y="222"/>
                </a:cxn>
                <a:cxn ang="0">
                  <a:pos x="4" y="441"/>
                </a:cxn>
                <a:cxn ang="0">
                  <a:pos x="78" y="228"/>
                </a:cxn>
                <a:cxn ang="0">
                  <a:pos x="253" y="140"/>
                </a:cxn>
                <a:cxn ang="0">
                  <a:pos x="124" y="144"/>
                </a:cxn>
                <a:cxn ang="0">
                  <a:pos x="175" y="0"/>
                </a:cxn>
                <a:cxn ang="0">
                  <a:pos x="94" y="108"/>
                </a:cxn>
                <a:cxn ang="0">
                  <a:pos x="40" y="222"/>
                </a:cxn>
                <a:cxn ang="0">
                  <a:pos x="37" y="83"/>
                </a:cxn>
                <a:cxn ang="0">
                  <a:pos x="37" y="83"/>
                </a:cxn>
              </a:cxnLst>
              <a:rect l="0" t="0" r="r" b="b"/>
              <a:pathLst>
                <a:path w="253" h="441">
                  <a:moveTo>
                    <a:pt x="37" y="83"/>
                  </a:moveTo>
                  <a:lnTo>
                    <a:pt x="0" y="222"/>
                  </a:lnTo>
                  <a:lnTo>
                    <a:pt x="4" y="441"/>
                  </a:lnTo>
                  <a:lnTo>
                    <a:pt x="78" y="228"/>
                  </a:lnTo>
                  <a:lnTo>
                    <a:pt x="253" y="140"/>
                  </a:lnTo>
                  <a:lnTo>
                    <a:pt x="124" y="144"/>
                  </a:lnTo>
                  <a:lnTo>
                    <a:pt x="175" y="0"/>
                  </a:lnTo>
                  <a:lnTo>
                    <a:pt x="94" y="108"/>
                  </a:lnTo>
                  <a:lnTo>
                    <a:pt x="40" y="222"/>
                  </a:lnTo>
                  <a:lnTo>
                    <a:pt x="37" y="83"/>
                  </a:lnTo>
                  <a:lnTo>
                    <a:pt x="37" y="83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2" name="Freeform 2134"/>
            <p:cNvSpPr>
              <a:spLocks/>
            </p:cNvSpPr>
            <p:nvPr/>
          </p:nvSpPr>
          <p:spPr bwMode="auto">
            <a:xfrm>
              <a:off x="3868" y="2407"/>
              <a:ext cx="216" cy="224"/>
            </a:xfrm>
            <a:custGeom>
              <a:avLst/>
              <a:gdLst/>
              <a:ahLst/>
              <a:cxnLst>
                <a:cxn ang="0">
                  <a:pos x="9" y="279"/>
                </a:cxn>
                <a:cxn ang="0">
                  <a:pos x="0" y="425"/>
                </a:cxn>
                <a:cxn ang="0">
                  <a:pos x="72" y="446"/>
                </a:cxn>
                <a:cxn ang="0">
                  <a:pos x="291" y="260"/>
                </a:cxn>
                <a:cxn ang="0">
                  <a:pos x="431" y="36"/>
                </a:cxn>
                <a:cxn ang="0">
                  <a:pos x="207" y="222"/>
                </a:cxn>
                <a:cxn ang="0">
                  <a:pos x="234" y="0"/>
                </a:cxn>
                <a:cxn ang="0">
                  <a:pos x="141" y="203"/>
                </a:cxn>
                <a:cxn ang="0">
                  <a:pos x="9" y="279"/>
                </a:cxn>
                <a:cxn ang="0">
                  <a:pos x="9" y="279"/>
                </a:cxn>
              </a:cxnLst>
              <a:rect l="0" t="0" r="r" b="b"/>
              <a:pathLst>
                <a:path w="431" h="446">
                  <a:moveTo>
                    <a:pt x="9" y="279"/>
                  </a:moveTo>
                  <a:lnTo>
                    <a:pt x="0" y="425"/>
                  </a:lnTo>
                  <a:lnTo>
                    <a:pt x="72" y="446"/>
                  </a:lnTo>
                  <a:lnTo>
                    <a:pt x="291" y="260"/>
                  </a:lnTo>
                  <a:lnTo>
                    <a:pt x="431" y="36"/>
                  </a:lnTo>
                  <a:lnTo>
                    <a:pt x="207" y="222"/>
                  </a:lnTo>
                  <a:lnTo>
                    <a:pt x="234" y="0"/>
                  </a:lnTo>
                  <a:lnTo>
                    <a:pt x="141" y="203"/>
                  </a:lnTo>
                  <a:lnTo>
                    <a:pt x="9" y="279"/>
                  </a:lnTo>
                  <a:lnTo>
                    <a:pt x="9" y="279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3" name="Freeform 2135"/>
            <p:cNvSpPr>
              <a:spLocks/>
            </p:cNvSpPr>
            <p:nvPr/>
          </p:nvSpPr>
          <p:spPr bwMode="auto">
            <a:xfrm>
              <a:off x="3531" y="2826"/>
              <a:ext cx="387" cy="286"/>
            </a:xfrm>
            <a:custGeom>
              <a:avLst/>
              <a:gdLst/>
              <a:ahLst/>
              <a:cxnLst>
                <a:cxn ang="0">
                  <a:pos x="0" y="333"/>
                </a:cxn>
                <a:cxn ang="0">
                  <a:pos x="270" y="192"/>
                </a:cxn>
                <a:cxn ang="0">
                  <a:pos x="441" y="162"/>
                </a:cxn>
                <a:cxn ang="0">
                  <a:pos x="549" y="31"/>
                </a:cxn>
                <a:cxn ang="0">
                  <a:pos x="624" y="0"/>
                </a:cxn>
                <a:cxn ang="0">
                  <a:pos x="711" y="57"/>
                </a:cxn>
                <a:cxn ang="0">
                  <a:pos x="774" y="162"/>
                </a:cxn>
                <a:cxn ang="0">
                  <a:pos x="663" y="105"/>
                </a:cxn>
                <a:cxn ang="0">
                  <a:pos x="585" y="109"/>
                </a:cxn>
                <a:cxn ang="0">
                  <a:pos x="508" y="177"/>
                </a:cxn>
                <a:cxn ang="0">
                  <a:pos x="585" y="213"/>
                </a:cxn>
                <a:cxn ang="0">
                  <a:pos x="435" y="219"/>
                </a:cxn>
                <a:cxn ang="0">
                  <a:pos x="162" y="321"/>
                </a:cxn>
                <a:cxn ang="0">
                  <a:pos x="540" y="396"/>
                </a:cxn>
                <a:cxn ang="0">
                  <a:pos x="249" y="417"/>
                </a:cxn>
                <a:cxn ang="0">
                  <a:pos x="89" y="405"/>
                </a:cxn>
                <a:cxn ang="0">
                  <a:pos x="125" y="572"/>
                </a:cxn>
                <a:cxn ang="0">
                  <a:pos x="11" y="359"/>
                </a:cxn>
                <a:cxn ang="0">
                  <a:pos x="0" y="333"/>
                </a:cxn>
                <a:cxn ang="0">
                  <a:pos x="0" y="333"/>
                </a:cxn>
              </a:cxnLst>
              <a:rect l="0" t="0" r="r" b="b"/>
              <a:pathLst>
                <a:path w="774" h="572">
                  <a:moveTo>
                    <a:pt x="0" y="333"/>
                  </a:moveTo>
                  <a:lnTo>
                    <a:pt x="270" y="192"/>
                  </a:lnTo>
                  <a:lnTo>
                    <a:pt x="441" y="162"/>
                  </a:lnTo>
                  <a:lnTo>
                    <a:pt x="549" y="31"/>
                  </a:lnTo>
                  <a:lnTo>
                    <a:pt x="624" y="0"/>
                  </a:lnTo>
                  <a:lnTo>
                    <a:pt x="711" y="57"/>
                  </a:lnTo>
                  <a:lnTo>
                    <a:pt x="774" y="162"/>
                  </a:lnTo>
                  <a:lnTo>
                    <a:pt x="663" y="105"/>
                  </a:lnTo>
                  <a:lnTo>
                    <a:pt x="585" y="109"/>
                  </a:lnTo>
                  <a:lnTo>
                    <a:pt x="508" y="177"/>
                  </a:lnTo>
                  <a:lnTo>
                    <a:pt x="585" y="213"/>
                  </a:lnTo>
                  <a:lnTo>
                    <a:pt x="435" y="219"/>
                  </a:lnTo>
                  <a:lnTo>
                    <a:pt x="162" y="321"/>
                  </a:lnTo>
                  <a:lnTo>
                    <a:pt x="540" y="396"/>
                  </a:lnTo>
                  <a:lnTo>
                    <a:pt x="249" y="417"/>
                  </a:lnTo>
                  <a:lnTo>
                    <a:pt x="89" y="405"/>
                  </a:lnTo>
                  <a:lnTo>
                    <a:pt x="125" y="572"/>
                  </a:lnTo>
                  <a:lnTo>
                    <a:pt x="11" y="359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4" name="Freeform 2136"/>
            <p:cNvSpPr>
              <a:spLocks/>
            </p:cNvSpPr>
            <p:nvPr/>
          </p:nvSpPr>
          <p:spPr bwMode="auto">
            <a:xfrm>
              <a:off x="3907" y="2451"/>
              <a:ext cx="231" cy="283"/>
            </a:xfrm>
            <a:custGeom>
              <a:avLst/>
              <a:gdLst/>
              <a:ahLst/>
              <a:cxnLst>
                <a:cxn ang="0">
                  <a:pos x="160" y="567"/>
                </a:cxn>
                <a:cxn ang="0">
                  <a:pos x="315" y="428"/>
                </a:cxn>
                <a:cxn ang="0">
                  <a:pos x="393" y="281"/>
                </a:cxn>
                <a:cxn ang="0">
                  <a:pos x="462" y="99"/>
                </a:cxn>
                <a:cxn ang="0">
                  <a:pos x="399" y="198"/>
                </a:cxn>
                <a:cxn ang="0">
                  <a:pos x="414" y="0"/>
                </a:cxn>
                <a:cxn ang="0">
                  <a:pos x="327" y="251"/>
                </a:cxn>
                <a:cxn ang="0">
                  <a:pos x="207" y="428"/>
                </a:cxn>
                <a:cxn ang="0">
                  <a:pos x="0" y="483"/>
                </a:cxn>
                <a:cxn ang="0">
                  <a:pos x="237" y="468"/>
                </a:cxn>
                <a:cxn ang="0">
                  <a:pos x="160" y="567"/>
                </a:cxn>
                <a:cxn ang="0">
                  <a:pos x="160" y="567"/>
                </a:cxn>
              </a:cxnLst>
              <a:rect l="0" t="0" r="r" b="b"/>
              <a:pathLst>
                <a:path w="462" h="567">
                  <a:moveTo>
                    <a:pt x="160" y="567"/>
                  </a:moveTo>
                  <a:lnTo>
                    <a:pt x="315" y="428"/>
                  </a:lnTo>
                  <a:lnTo>
                    <a:pt x="393" y="281"/>
                  </a:lnTo>
                  <a:lnTo>
                    <a:pt x="462" y="99"/>
                  </a:lnTo>
                  <a:lnTo>
                    <a:pt x="399" y="198"/>
                  </a:lnTo>
                  <a:lnTo>
                    <a:pt x="414" y="0"/>
                  </a:lnTo>
                  <a:lnTo>
                    <a:pt x="327" y="251"/>
                  </a:lnTo>
                  <a:lnTo>
                    <a:pt x="207" y="428"/>
                  </a:lnTo>
                  <a:lnTo>
                    <a:pt x="0" y="483"/>
                  </a:lnTo>
                  <a:lnTo>
                    <a:pt x="237" y="468"/>
                  </a:lnTo>
                  <a:lnTo>
                    <a:pt x="160" y="567"/>
                  </a:lnTo>
                  <a:lnTo>
                    <a:pt x="160" y="567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5" name="Freeform 2137"/>
            <p:cNvSpPr>
              <a:spLocks/>
            </p:cNvSpPr>
            <p:nvPr/>
          </p:nvSpPr>
          <p:spPr bwMode="auto">
            <a:xfrm>
              <a:off x="3969" y="2761"/>
              <a:ext cx="71" cy="158"/>
            </a:xfrm>
            <a:custGeom>
              <a:avLst/>
              <a:gdLst/>
              <a:ahLst/>
              <a:cxnLst>
                <a:cxn ang="0">
                  <a:pos x="141" y="9"/>
                </a:cxn>
                <a:cxn ang="0">
                  <a:pos x="99" y="93"/>
                </a:cxn>
                <a:cxn ang="0">
                  <a:pos x="132" y="222"/>
                </a:cxn>
                <a:cxn ang="0">
                  <a:pos x="57" y="315"/>
                </a:cxn>
                <a:cxn ang="0">
                  <a:pos x="84" y="186"/>
                </a:cxn>
                <a:cxn ang="0">
                  <a:pos x="0" y="0"/>
                </a:cxn>
                <a:cxn ang="0">
                  <a:pos x="84" y="30"/>
                </a:cxn>
                <a:cxn ang="0">
                  <a:pos x="141" y="9"/>
                </a:cxn>
                <a:cxn ang="0">
                  <a:pos x="141" y="9"/>
                </a:cxn>
              </a:cxnLst>
              <a:rect l="0" t="0" r="r" b="b"/>
              <a:pathLst>
                <a:path w="141" h="315">
                  <a:moveTo>
                    <a:pt x="141" y="9"/>
                  </a:moveTo>
                  <a:lnTo>
                    <a:pt x="99" y="93"/>
                  </a:lnTo>
                  <a:lnTo>
                    <a:pt x="132" y="222"/>
                  </a:lnTo>
                  <a:lnTo>
                    <a:pt x="57" y="315"/>
                  </a:lnTo>
                  <a:lnTo>
                    <a:pt x="84" y="186"/>
                  </a:lnTo>
                  <a:lnTo>
                    <a:pt x="0" y="0"/>
                  </a:lnTo>
                  <a:lnTo>
                    <a:pt x="84" y="3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6" name="Freeform 2138"/>
            <p:cNvSpPr>
              <a:spLocks/>
            </p:cNvSpPr>
            <p:nvPr/>
          </p:nvSpPr>
          <p:spPr bwMode="auto">
            <a:xfrm>
              <a:off x="3983" y="2937"/>
              <a:ext cx="140" cy="198"/>
            </a:xfrm>
            <a:custGeom>
              <a:avLst/>
              <a:gdLst/>
              <a:ahLst/>
              <a:cxnLst>
                <a:cxn ang="0">
                  <a:pos x="10" y="281"/>
                </a:cxn>
                <a:cxn ang="0">
                  <a:pos x="0" y="391"/>
                </a:cxn>
                <a:cxn ang="0">
                  <a:pos x="203" y="395"/>
                </a:cxn>
                <a:cxn ang="0">
                  <a:pos x="264" y="254"/>
                </a:cxn>
                <a:cxn ang="0">
                  <a:pos x="281" y="0"/>
                </a:cxn>
                <a:cxn ang="0">
                  <a:pos x="183" y="157"/>
                </a:cxn>
                <a:cxn ang="0">
                  <a:pos x="10" y="281"/>
                </a:cxn>
                <a:cxn ang="0">
                  <a:pos x="10" y="281"/>
                </a:cxn>
              </a:cxnLst>
              <a:rect l="0" t="0" r="r" b="b"/>
              <a:pathLst>
                <a:path w="281" h="395">
                  <a:moveTo>
                    <a:pt x="10" y="281"/>
                  </a:moveTo>
                  <a:lnTo>
                    <a:pt x="0" y="391"/>
                  </a:lnTo>
                  <a:lnTo>
                    <a:pt x="203" y="395"/>
                  </a:lnTo>
                  <a:lnTo>
                    <a:pt x="264" y="254"/>
                  </a:lnTo>
                  <a:lnTo>
                    <a:pt x="281" y="0"/>
                  </a:lnTo>
                  <a:lnTo>
                    <a:pt x="183" y="157"/>
                  </a:lnTo>
                  <a:lnTo>
                    <a:pt x="10" y="281"/>
                  </a:lnTo>
                  <a:lnTo>
                    <a:pt x="10" y="281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7" name="Freeform 2139"/>
            <p:cNvSpPr>
              <a:spLocks/>
            </p:cNvSpPr>
            <p:nvPr/>
          </p:nvSpPr>
          <p:spPr bwMode="auto">
            <a:xfrm>
              <a:off x="3627" y="3205"/>
              <a:ext cx="483" cy="392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51" y="494"/>
                </a:cxn>
                <a:cxn ang="0">
                  <a:pos x="120" y="711"/>
                </a:cxn>
                <a:cxn ang="0">
                  <a:pos x="222" y="774"/>
                </a:cxn>
                <a:cxn ang="0">
                  <a:pos x="530" y="785"/>
                </a:cxn>
                <a:cxn ang="0">
                  <a:pos x="819" y="737"/>
                </a:cxn>
                <a:cxn ang="0">
                  <a:pos x="939" y="374"/>
                </a:cxn>
                <a:cxn ang="0">
                  <a:pos x="840" y="456"/>
                </a:cxn>
                <a:cxn ang="0">
                  <a:pos x="966" y="87"/>
                </a:cxn>
                <a:cxn ang="0">
                  <a:pos x="831" y="5"/>
                </a:cxn>
                <a:cxn ang="0">
                  <a:pos x="624" y="0"/>
                </a:cxn>
                <a:cxn ang="0">
                  <a:pos x="477" y="186"/>
                </a:cxn>
                <a:cxn ang="0">
                  <a:pos x="468" y="399"/>
                </a:cxn>
                <a:cxn ang="0">
                  <a:pos x="182" y="182"/>
                </a:cxn>
                <a:cxn ang="0">
                  <a:pos x="135" y="26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966" h="785">
                  <a:moveTo>
                    <a:pt x="0" y="87"/>
                  </a:moveTo>
                  <a:lnTo>
                    <a:pt x="51" y="494"/>
                  </a:lnTo>
                  <a:lnTo>
                    <a:pt x="120" y="711"/>
                  </a:lnTo>
                  <a:lnTo>
                    <a:pt x="222" y="774"/>
                  </a:lnTo>
                  <a:lnTo>
                    <a:pt x="530" y="785"/>
                  </a:lnTo>
                  <a:lnTo>
                    <a:pt x="819" y="737"/>
                  </a:lnTo>
                  <a:lnTo>
                    <a:pt x="939" y="374"/>
                  </a:lnTo>
                  <a:lnTo>
                    <a:pt x="840" y="456"/>
                  </a:lnTo>
                  <a:lnTo>
                    <a:pt x="966" y="87"/>
                  </a:lnTo>
                  <a:lnTo>
                    <a:pt x="831" y="5"/>
                  </a:lnTo>
                  <a:lnTo>
                    <a:pt x="624" y="0"/>
                  </a:lnTo>
                  <a:lnTo>
                    <a:pt x="477" y="186"/>
                  </a:lnTo>
                  <a:lnTo>
                    <a:pt x="468" y="399"/>
                  </a:lnTo>
                  <a:lnTo>
                    <a:pt x="182" y="182"/>
                  </a:lnTo>
                  <a:lnTo>
                    <a:pt x="135" y="26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8" name="Freeform 2140"/>
            <p:cNvSpPr>
              <a:spLocks/>
            </p:cNvSpPr>
            <p:nvPr/>
          </p:nvSpPr>
          <p:spPr bwMode="auto">
            <a:xfrm>
              <a:off x="3681" y="2449"/>
              <a:ext cx="135" cy="303"/>
            </a:xfrm>
            <a:custGeom>
              <a:avLst/>
              <a:gdLst/>
              <a:ahLst/>
              <a:cxnLst>
                <a:cxn ang="0">
                  <a:pos x="162" y="61"/>
                </a:cxn>
                <a:cxn ang="0">
                  <a:pos x="0" y="607"/>
                </a:cxn>
                <a:cxn ang="0">
                  <a:pos x="198" y="202"/>
                </a:cxn>
                <a:cxn ang="0">
                  <a:pos x="270" y="0"/>
                </a:cxn>
                <a:cxn ang="0">
                  <a:pos x="213" y="78"/>
                </a:cxn>
                <a:cxn ang="0">
                  <a:pos x="162" y="61"/>
                </a:cxn>
                <a:cxn ang="0">
                  <a:pos x="162" y="61"/>
                </a:cxn>
              </a:cxnLst>
              <a:rect l="0" t="0" r="r" b="b"/>
              <a:pathLst>
                <a:path w="270" h="607">
                  <a:moveTo>
                    <a:pt x="162" y="61"/>
                  </a:moveTo>
                  <a:lnTo>
                    <a:pt x="0" y="607"/>
                  </a:lnTo>
                  <a:lnTo>
                    <a:pt x="198" y="202"/>
                  </a:lnTo>
                  <a:lnTo>
                    <a:pt x="270" y="0"/>
                  </a:lnTo>
                  <a:lnTo>
                    <a:pt x="213" y="78"/>
                  </a:lnTo>
                  <a:lnTo>
                    <a:pt x="162" y="61"/>
                  </a:lnTo>
                  <a:lnTo>
                    <a:pt x="162" y="61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09" name="Freeform 2141"/>
            <p:cNvSpPr>
              <a:spLocks/>
            </p:cNvSpPr>
            <p:nvPr/>
          </p:nvSpPr>
          <p:spPr bwMode="auto">
            <a:xfrm>
              <a:off x="3879" y="2511"/>
              <a:ext cx="129" cy="104"/>
            </a:xfrm>
            <a:custGeom>
              <a:avLst/>
              <a:gdLst/>
              <a:ahLst/>
              <a:cxnLst>
                <a:cxn ang="0">
                  <a:pos x="21" y="209"/>
                </a:cxn>
                <a:cxn ang="0">
                  <a:pos x="258" y="0"/>
                </a:cxn>
                <a:cxn ang="0">
                  <a:pos x="93" y="104"/>
                </a:cxn>
                <a:cxn ang="0">
                  <a:pos x="123" y="21"/>
                </a:cxn>
                <a:cxn ang="0">
                  <a:pos x="0" y="110"/>
                </a:cxn>
                <a:cxn ang="0">
                  <a:pos x="21" y="209"/>
                </a:cxn>
                <a:cxn ang="0">
                  <a:pos x="21" y="209"/>
                </a:cxn>
              </a:cxnLst>
              <a:rect l="0" t="0" r="r" b="b"/>
              <a:pathLst>
                <a:path w="258" h="209">
                  <a:moveTo>
                    <a:pt x="21" y="209"/>
                  </a:moveTo>
                  <a:lnTo>
                    <a:pt x="258" y="0"/>
                  </a:lnTo>
                  <a:lnTo>
                    <a:pt x="93" y="104"/>
                  </a:lnTo>
                  <a:lnTo>
                    <a:pt x="123" y="21"/>
                  </a:lnTo>
                  <a:lnTo>
                    <a:pt x="0" y="110"/>
                  </a:lnTo>
                  <a:lnTo>
                    <a:pt x="21" y="209"/>
                  </a:lnTo>
                  <a:lnTo>
                    <a:pt x="21" y="209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0" name="Freeform 2142"/>
            <p:cNvSpPr>
              <a:spLocks/>
            </p:cNvSpPr>
            <p:nvPr/>
          </p:nvSpPr>
          <p:spPr bwMode="auto">
            <a:xfrm>
              <a:off x="3894" y="2075"/>
              <a:ext cx="143" cy="9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198" y="48"/>
                </a:cxn>
                <a:cxn ang="0">
                  <a:pos x="285" y="114"/>
                </a:cxn>
                <a:cxn ang="0">
                  <a:pos x="183" y="84"/>
                </a:cxn>
                <a:cxn ang="0">
                  <a:pos x="0" y="186"/>
                </a:cxn>
                <a:cxn ang="0">
                  <a:pos x="27" y="105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285" h="186">
                  <a:moveTo>
                    <a:pt x="57" y="0"/>
                  </a:moveTo>
                  <a:lnTo>
                    <a:pt x="198" y="48"/>
                  </a:lnTo>
                  <a:lnTo>
                    <a:pt x="285" y="114"/>
                  </a:lnTo>
                  <a:lnTo>
                    <a:pt x="183" y="84"/>
                  </a:lnTo>
                  <a:lnTo>
                    <a:pt x="0" y="186"/>
                  </a:lnTo>
                  <a:lnTo>
                    <a:pt x="27" y="10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1" name="Freeform 2143"/>
            <p:cNvSpPr>
              <a:spLocks/>
            </p:cNvSpPr>
            <p:nvPr/>
          </p:nvSpPr>
          <p:spPr bwMode="auto">
            <a:xfrm>
              <a:off x="3609" y="2319"/>
              <a:ext cx="109" cy="405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93" y="483"/>
                </a:cxn>
                <a:cxn ang="0">
                  <a:pos x="0" y="810"/>
                </a:cxn>
                <a:cxn ang="0">
                  <a:pos x="36" y="515"/>
                </a:cxn>
                <a:cxn ang="0">
                  <a:pos x="129" y="218"/>
                </a:cxn>
                <a:cxn ang="0">
                  <a:pos x="218" y="0"/>
                </a:cxn>
                <a:cxn ang="0">
                  <a:pos x="218" y="0"/>
                </a:cxn>
              </a:cxnLst>
              <a:rect l="0" t="0" r="r" b="b"/>
              <a:pathLst>
                <a:path w="218" h="810">
                  <a:moveTo>
                    <a:pt x="218" y="0"/>
                  </a:moveTo>
                  <a:lnTo>
                    <a:pt x="93" y="483"/>
                  </a:lnTo>
                  <a:lnTo>
                    <a:pt x="0" y="810"/>
                  </a:lnTo>
                  <a:lnTo>
                    <a:pt x="36" y="515"/>
                  </a:lnTo>
                  <a:lnTo>
                    <a:pt x="129" y="218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2" name="Freeform 2144"/>
            <p:cNvSpPr>
              <a:spLocks/>
            </p:cNvSpPr>
            <p:nvPr/>
          </p:nvSpPr>
          <p:spPr bwMode="auto">
            <a:xfrm>
              <a:off x="3544" y="2854"/>
              <a:ext cx="317" cy="166"/>
            </a:xfrm>
            <a:custGeom>
              <a:avLst/>
              <a:gdLst/>
              <a:ahLst/>
              <a:cxnLst>
                <a:cxn ang="0">
                  <a:pos x="336" y="147"/>
                </a:cxn>
                <a:cxn ang="0">
                  <a:pos x="66" y="270"/>
                </a:cxn>
                <a:cxn ang="0">
                  <a:pos x="249" y="333"/>
                </a:cxn>
                <a:cxn ang="0">
                  <a:pos x="51" y="323"/>
                </a:cxn>
                <a:cxn ang="0">
                  <a:pos x="0" y="276"/>
                </a:cxn>
                <a:cxn ang="0">
                  <a:pos x="231" y="150"/>
                </a:cxn>
                <a:cxn ang="0">
                  <a:pos x="408" y="120"/>
                </a:cxn>
                <a:cxn ang="0">
                  <a:pos x="539" y="0"/>
                </a:cxn>
                <a:cxn ang="0">
                  <a:pos x="633" y="21"/>
                </a:cxn>
                <a:cxn ang="0">
                  <a:pos x="534" y="36"/>
                </a:cxn>
                <a:cxn ang="0">
                  <a:pos x="441" y="135"/>
                </a:cxn>
                <a:cxn ang="0">
                  <a:pos x="336" y="147"/>
                </a:cxn>
                <a:cxn ang="0">
                  <a:pos x="336" y="147"/>
                </a:cxn>
              </a:cxnLst>
              <a:rect l="0" t="0" r="r" b="b"/>
              <a:pathLst>
                <a:path w="633" h="333">
                  <a:moveTo>
                    <a:pt x="336" y="147"/>
                  </a:moveTo>
                  <a:lnTo>
                    <a:pt x="66" y="270"/>
                  </a:lnTo>
                  <a:lnTo>
                    <a:pt x="249" y="333"/>
                  </a:lnTo>
                  <a:lnTo>
                    <a:pt x="51" y="323"/>
                  </a:lnTo>
                  <a:lnTo>
                    <a:pt x="0" y="276"/>
                  </a:lnTo>
                  <a:lnTo>
                    <a:pt x="231" y="150"/>
                  </a:lnTo>
                  <a:lnTo>
                    <a:pt x="408" y="120"/>
                  </a:lnTo>
                  <a:lnTo>
                    <a:pt x="539" y="0"/>
                  </a:lnTo>
                  <a:lnTo>
                    <a:pt x="633" y="21"/>
                  </a:lnTo>
                  <a:lnTo>
                    <a:pt x="534" y="36"/>
                  </a:lnTo>
                  <a:lnTo>
                    <a:pt x="441" y="135"/>
                  </a:lnTo>
                  <a:lnTo>
                    <a:pt x="336" y="147"/>
                  </a:lnTo>
                  <a:lnTo>
                    <a:pt x="336" y="147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3" name="Freeform 2145"/>
            <p:cNvSpPr>
              <a:spLocks/>
            </p:cNvSpPr>
            <p:nvPr/>
          </p:nvSpPr>
          <p:spPr bwMode="auto">
            <a:xfrm>
              <a:off x="4003" y="3013"/>
              <a:ext cx="96" cy="103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93" y="93"/>
                </a:cxn>
                <a:cxn ang="0">
                  <a:pos x="192" y="0"/>
                </a:cxn>
                <a:cxn ang="0">
                  <a:pos x="129" y="159"/>
                </a:cxn>
                <a:cxn ang="0">
                  <a:pos x="87" y="201"/>
                </a:cxn>
                <a:cxn ang="0">
                  <a:pos x="6" y="207"/>
                </a:cxn>
                <a:cxn ang="0">
                  <a:pos x="0" y="150"/>
                </a:cxn>
                <a:cxn ang="0">
                  <a:pos x="0" y="150"/>
                </a:cxn>
              </a:cxnLst>
              <a:rect l="0" t="0" r="r" b="b"/>
              <a:pathLst>
                <a:path w="192" h="207">
                  <a:moveTo>
                    <a:pt x="0" y="150"/>
                  </a:moveTo>
                  <a:lnTo>
                    <a:pt x="93" y="93"/>
                  </a:lnTo>
                  <a:lnTo>
                    <a:pt x="192" y="0"/>
                  </a:lnTo>
                  <a:lnTo>
                    <a:pt x="129" y="159"/>
                  </a:lnTo>
                  <a:lnTo>
                    <a:pt x="87" y="201"/>
                  </a:lnTo>
                  <a:lnTo>
                    <a:pt x="6" y="207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4" name="Freeform 2146"/>
            <p:cNvSpPr>
              <a:spLocks/>
            </p:cNvSpPr>
            <p:nvPr/>
          </p:nvSpPr>
          <p:spPr bwMode="auto">
            <a:xfrm>
              <a:off x="3655" y="3254"/>
              <a:ext cx="198" cy="288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99" y="576"/>
                </a:cxn>
                <a:cxn ang="0">
                  <a:pos x="108" y="387"/>
                </a:cxn>
                <a:cxn ang="0">
                  <a:pos x="112" y="247"/>
                </a:cxn>
                <a:cxn ang="0">
                  <a:pos x="114" y="220"/>
                </a:cxn>
                <a:cxn ang="0">
                  <a:pos x="114" y="209"/>
                </a:cxn>
                <a:cxn ang="0">
                  <a:pos x="114" y="207"/>
                </a:cxn>
                <a:cxn ang="0">
                  <a:pos x="114" y="203"/>
                </a:cxn>
                <a:cxn ang="0">
                  <a:pos x="114" y="203"/>
                </a:cxn>
                <a:cxn ang="0">
                  <a:pos x="114" y="201"/>
                </a:cxn>
                <a:cxn ang="0">
                  <a:pos x="114" y="199"/>
                </a:cxn>
                <a:cxn ang="0">
                  <a:pos x="114" y="182"/>
                </a:cxn>
                <a:cxn ang="0">
                  <a:pos x="395" y="374"/>
                </a:cxn>
                <a:cxn ang="0">
                  <a:pos x="177" y="171"/>
                </a:cxn>
                <a:cxn ang="0">
                  <a:pos x="99" y="98"/>
                </a:cxn>
                <a:cxn ang="0">
                  <a:pos x="72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395" h="576">
                  <a:moveTo>
                    <a:pt x="0" y="62"/>
                  </a:moveTo>
                  <a:lnTo>
                    <a:pt x="99" y="576"/>
                  </a:lnTo>
                  <a:lnTo>
                    <a:pt x="108" y="387"/>
                  </a:lnTo>
                  <a:lnTo>
                    <a:pt x="112" y="247"/>
                  </a:lnTo>
                  <a:lnTo>
                    <a:pt x="114" y="220"/>
                  </a:lnTo>
                  <a:lnTo>
                    <a:pt x="114" y="209"/>
                  </a:lnTo>
                  <a:lnTo>
                    <a:pt x="114" y="207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4" y="201"/>
                  </a:lnTo>
                  <a:lnTo>
                    <a:pt x="114" y="199"/>
                  </a:lnTo>
                  <a:lnTo>
                    <a:pt x="114" y="182"/>
                  </a:lnTo>
                  <a:lnTo>
                    <a:pt x="395" y="374"/>
                  </a:lnTo>
                  <a:lnTo>
                    <a:pt x="177" y="171"/>
                  </a:lnTo>
                  <a:lnTo>
                    <a:pt x="99" y="98"/>
                  </a:lnTo>
                  <a:lnTo>
                    <a:pt x="72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5" name="Freeform 2147"/>
            <p:cNvSpPr>
              <a:spLocks/>
            </p:cNvSpPr>
            <p:nvPr/>
          </p:nvSpPr>
          <p:spPr bwMode="auto">
            <a:xfrm>
              <a:off x="3811" y="3228"/>
              <a:ext cx="270" cy="343"/>
            </a:xfrm>
            <a:custGeom>
              <a:avLst/>
              <a:gdLst/>
              <a:ahLst/>
              <a:cxnLst>
                <a:cxn ang="0">
                  <a:pos x="294" y="6"/>
                </a:cxn>
                <a:cxn ang="0">
                  <a:pos x="429" y="0"/>
                </a:cxn>
                <a:cxn ang="0">
                  <a:pos x="540" y="80"/>
                </a:cxn>
                <a:cxn ang="0">
                  <a:pos x="399" y="495"/>
                </a:cxn>
                <a:cxn ang="0">
                  <a:pos x="477" y="443"/>
                </a:cxn>
                <a:cxn ang="0">
                  <a:pos x="378" y="647"/>
                </a:cxn>
                <a:cxn ang="0">
                  <a:pos x="0" y="687"/>
                </a:cxn>
                <a:cxn ang="0">
                  <a:pos x="275" y="569"/>
                </a:cxn>
                <a:cxn ang="0">
                  <a:pos x="435" y="204"/>
                </a:cxn>
                <a:cxn ang="0">
                  <a:pos x="420" y="69"/>
                </a:cxn>
                <a:cxn ang="0">
                  <a:pos x="255" y="63"/>
                </a:cxn>
                <a:cxn ang="0">
                  <a:pos x="294" y="6"/>
                </a:cxn>
                <a:cxn ang="0">
                  <a:pos x="294" y="6"/>
                </a:cxn>
              </a:cxnLst>
              <a:rect l="0" t="0" r="r" b="b"/>
              <a:pathLst>
                <a:path w="540" h="687">
                  <a:moveTo>
                    <a:pt x="294" y="6"/>
                  </a:moveTo>
                  <a:lnTo>
                    <a:pt x="429" y="0"/>
                  </a:lnTo>
                  <a:lnTo>
                    <a:pt x="540" y="80"/>
                  </a:lnTo>
                  <a:lnTo>
                    <a:pt x="399" y="495"/>
                  </a:lnTo>
                  <a:lnTo>
                    <a:pt x="477" y="443"/>
                  </a:lnTo>
                  <a:lnTo>
                    <a:pt x="378" y="647"/>
                  </a:lnTo>
                  <a:lnTo>
                    <a:pt x="0" y="687"/>
                  </a:lnTo>
                  <a:lnTo>
                    <a:pt x="275" y="569"/>
                  </a:lnTo>
                  <a:lnTo>
                    <a:pt x="435" y="204"/>
                  </a:lnTo>
                  <a:lnTo>
                    <a:pt x="420" y="69"/>
                  </a:lnTo>
                  <a:lnTo>
                    <a:pt x="255" y="63"/>
                  </a:lnTo>
                  <a:lnTo>
                    <a:pt x="294" y="6"/>
                  </a:lnTo>
                  <a:lnTo>
                    <a:pt x="294" y="6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6" name="Freeform 2148"/>
            <p:cNvSpPr>
              <a:spLocks/>
            </p:cNvSpPr>
            <p:nvPr/>
          </p:nvSpPr>
          <p:spPr bwMode="auto">
            <a:xfrm>
              <a:off x="1977" y="2785"/>
              <a:ext cx="1495" cy="668"/>
            </a:xfrm>
            <a:custGeom>
              <a:avLst/>
              <a:gdLst/>
              <a:ahLst/>
              <a:cxnLst>
                <a:cxn ang="0">
                  <a:pos x="213" y="114"/>
                </a:cxn>
                <a:cxn ang="0">
                  <a:pos x="149" y="154"/>
                </a:cxn>
                <a:cxn ang="0">
                  <a:pos x="67" y="160"/>
                </a:cxn>
                <a:cxn ang="0">
                  <a:pos x="33" y="137"/>
                </a:cxn>
                <a:cxn ang="0">
                  <a:pos x="0" y="57"/>
                </a:cxn>
                <a:cxn ang="0">
                  <a:pos x="29" y="0"/>
                </a:cxn>
                <a:cxn ang="0">
                  <a:pos x="120" y="14"/>
                </a:cxn>
                <a:cxn ang="0">
                  <a:pos x="196" y="40"/>
                </a:cxn>
                <a:cxn ang="0">
                  <a:pos x="284" y="61"/>
                </a:cxn>
                <a:cxn ang="0">
                  <a:pos x="451" y="202"/>
                </a:cxn>
                <a:cxn ang="0">
                  <a:pos x="601" y="350"/>
                </a:cxn>
                <a:cxn ang="0">
                  <a:pos x="744" y="464"/>
                </a:cxn>
                <a:cxn ang="0">
                  <a:pos x="814" y="514"/>
                </a:cxn>
                <a:cxn ang="0">
                  <a:pos x="894" y="537"/>
                </a:cxn>
                <a:cxn ang="0">
                  <a:pos x="1097" y="535"/>
                </a:cxn>
                <a:cxn ang="0">
                  <a:pos x="1217" y="552"/>
                </a:cxn>
                <a:cxn ang="0">
                  <a:pos x="1343" y="626"/>
                </a:cxn>
                <a:cxn ang="0">
                  <a:pos x="1529" y="736"/>
                </a:cxn>
                <a:cxn ang="0">
                  <a:pos x="1582" y="829"/>
                </a:cxn>
                <a:cxn ang="0">
                  <a:pos x="1643" y="959"/>
                </a:cxn>
                <a:cxn ang="0">
                  <a:pos x="1687" y="932"/>
                </a:cxn>
                <a:cxn ang="0">
                  <a:pos x="1943" y="769"/>
                </a:cxn>
                <a:cxn ang="0">
                  <a:pos x="2194" y="611"/>
                </a:cxn>
                <a:cxn ang="0">
                  <a:pos x="2288" y="514"/>
                </a:cxn>
                <a:cxn ang="0">
                  <a:pos x="2438" y="405"/>
                </a:cxn>
                <a:cxn ang="0">
                  <a:pos x="2565" y="286"/>
                </a:cxn>
                <a:cxn ang="0">
                  <a:pos x="2620" y="345"/>
                </a:cxn>
                <a:cxn ang="0">
                  <a:pos x="2658" y="426"/>
                </a:cxn>
                <a:cxn ang="0">
                  <a:pos x="2672" y="455"/>
                </a:cxn>
                <a:cxn ang="0">
                  <a:pos x="2603" y="470"/>
                </a:cxn>
                <a:cxn ang="0">
                  <a:pos x="2510" y="459"/>
                </a:cxn>
                <a:cxn ang="0">
                  <a:pos x="2417" y="518"/>
                </a:cxn>
                <a:cxn ang="0">
                  <a:pos x="2459" y="578"/>
                </a:cxn>
                <a:cxn ang="0">
                  <a:pos x="2525" y="618"/>
                </a:cxn>
                <a:cxn ang="0">
                  <a:pos x="2559" y="662"/>
                </a:cxn>
                <a:cxn ang="0">
                  <a:pos x="2668" y="666"/>
                </a:cxn>
                <a:cxn ang="0">
                  <a:pos x="2913" y="683"/>
                </a:cxn>
                <a:cxn ang="0">
                  <a:pos x="2980" y="839"/>
                </a:cxn>
                <a:cxn ang="0">
                  <a:pos x="2991" y="1096"/>
                </a:cxn>
                <a:cxn ang="0">
                  <a:pos x="2962" y="1145"/>
                </a:cxn>
                <a:cxn ang="0">
                  <a:pos x="2898" y="1154"/>
                </a:cxn>
                <a:cxn ang="0">
                  <a:pos x="2765" y="1021"/>
                </a:cxn>
                <a:cxn ang="0">
                  <a:pos x="2700" y="900"/>
                </a:cxn>
                <a:cxn ang="0">
                  <a:pos x="2213" y="1183"/>
                </a:cxn>
                <a:cxn ang="0">
                  <a:pos x="1993" y="1303"/>
                </a:cxn>
                <a:cxn ang="0">
                  <a:pos x="1719" y="1337"/>
                </a:cxn>
                <a:cxn ang="0">
                  <a:pos x="1419" y="1324"/>
                </a:cxn>
                <a:cxn ang="0">
                  <a:pos x="1398" y="1303"/>
                </a:cxn>
                <a:cxn ang="0">
                  <a:pos x="1185" y="1238"/>
                </a:cxn>
                <a:cxn ang="0">
                  <a:pos x="960" y="1139"/>
                </a:cxn>
                <a:cxn ang="0">
                  <a:pos x="538" y="877"/>
                </a:cxn>
                <a:cxn ang="0">
                  <a:pos x="544" y="774"/>
                </a:cxn>
                <a:cxn ang="0">
                  <a:pos x="487" y="622"/>
                </a:cxn>
                <a:cxn ang="0">
                  <a:pos x="413" y="398"/>
                </a:cxn>
                <a:cxn ang="0">
                  <a:pos x="219" y="268"/>
                </a:cxn>
                <a:cxn ang="0">
                  <a:pos x="80" y="230"/>
                </a:cxn>
                <a:cxn ang="0">
                  <a:pos x="38" y="196"/>
                </a:cxn>
                <a:cxn ang="0">
                  <a:pos x="118" y="191"/>
                </a:cxn>
                <a:cxn ang="0">
                  <a:pos x="219" y="132"/>
                </a:cxn>
                <a:cxn ang="0">
                  <a:pos x="280" y="101"/>
                </a:cxn>
                <a:cxn ang="0">
                  <a:pos x="213" y="114"/>
                </a:cxn>
                <a:cxn ang="0">
                  <a:pos x="213" y="114"/>
                </a:cxn>
              </a:cxnLst>
              <a:rect l="0" t="0" r="r" b="b"/>
              <a:pathLst>
                <a:path w="2991" h="1337">
                  <a:moveTo>
                    <a:pt x="213" y="114"/>
                  </a:moveTo>
                  <a:lnTo>
                    <a:pt x="149" y="154"/>
                  </a:lnTo>
                  <a:lnTo>
                    <a:pt x="67" y="160"/>
                  </a:lnTo>
                  <a:lnTo>
                    <a:pt x="33" y="137"/>
                  </a:lnTo>
                  <a:lnTo>
                    <a:pt x="0" y="57"/>
                  </a:lnTo>
                  <a:lnTo>
                    <a:pt x="29" y="0"/>
                  </a:lnTo>
                  <a:lnTo>
                    <a:pt x="120" y="14"/>
                  </a:lnTo>
                  <a:lnTo>
                    <a:pt x="196" y="40"/>
                  </a:lnTo>
                  <a:lnTo>
                    <a:pt x="284" y="61"/>
                  </a:lnTo>
                  <a:lnTo>
                    <a:pt x="451" y="202"/>
                  </a:lnTo>
                  <a:lnTo>
                    <a:pt x="601" y="350"/>
                  </a:lnTo>
                  <a:lnTo>
                    <a:pt x="744" y="464"/>
                  </a:lnTo>
                  <a:lnTo>
                    <a:pt x="814" y="514"/>
                  </a:lnTo>
                  <a:lnTo>
                    <a:pt x="894" y="537"/>
                  </a:lnTo>
                  <a:lnTo>
                    <a:pt x="1097" y="535"/>
                  </a:lnTo>
                  <a:lnTo>
                    <a:pt x="1217" y="552"/>
                  </a:lnTo>
                  <a:lnTo>
                    <a:pt x="1343" y="626"/>
                  </a:lnTo>
                  <a:lnTo>
                    <a:pt x="1529" y="736"/>
                  </a:lnTo>
                  <a:lnTo>
                    <a:pt x="1582" y="829"/>
                  </a:lnTo>
                  <a:lnTo>
                    <a:pt x="1643" y="959"/>
                  </a:lnTo>
                  <a:lnTo>
                    <a:pt x="1687" y="932"/>
                  </a:lnTo>
                  <a:lnTo>
                    <a:pt x="1943" y="769"/>
                  </a:lnTo>
                  <a:lnTo>
                    <a:pt x="2194" y="611"/>
                  </a:lnTo>
                  <a:lnTo>
                    <a:pt x="2288" y="514"/>
                  </a:lnTo>
                  <a:lnTo>
                    <a:pt x="2438" y="405"/>
                  </a:lnTo>
                  <a:lnTo>
                    <a:pt x="2565" y="286"/>
                  </a:lnTo>
                  <a:lnTo>
                    <a:pt x="2620" y="345"/>
                  </a:lnTo>
                  <a:lnTo>
                    <a:pt x="2658" y="426"/>
                  </a:lnTo>
                  <a:lnTo>
                    <a:pt x="2672" y="455"/>
                  </a:lnTo>
                  <a:lnTo>
                    <a:pt x="2603" y="470"/>
                  </a:lnTo>
                  <a:lnTo>
                    <a:pt x="2510" y="459"/>
                  </a:lnTo>
                  <a:lnTo>
                    <a:pt x="2417" y="518"/>
                  </a:lnTo>
                  <a:lnTo>
                    <a:pt x="2459" y="578"/>
                  </a:lnTo>
                  <a:lnTo>
                    <a:pt x="2525" y="618"/>
                  </a:lnTo>
                  <a:lnTo>
                    <a:pt x="2559" y="662"/>
                  </a:lnTo>
                  <a:lnTo>
                    <a:pt x="2668" y="666"/>
                  </a:lnTo>
                  <a:lnTo>
                    <a:pt x="2913" y="683"/>
                  </a:lnTo>
                  <a:lnTo>
                    <a:pt x="2980" y="839"/>
                  </a:lnTo>
                  <a:lnTo>
                    <a:pt x="2991" y="1096"/>
                  </a:lnTo>
                  <a:lnTo>
                    <a:pt x="2962" y="1145"/>
                  </a:lnTo>
                  <a:lnTo>
                    <a:pt x="2898" y="1154"/>
                  </a:lnTo>
                  <a:lnTo>
                    <a:pt x="2765" y="1021"/>
                  </a:lnTo>
                  <a:lnTo>
                    <a:pt x="2700" y="900"/>
                  </a:lnTo>
                  <a:lnTo>
                    <a:pt x="2213" y="1183"/>
                  </a:lnTo>
                  <a:lnTo>
                    <a:pt x="1993" y="1303"/>
                  </a:lnTo>
                  <a:lnTo>
                    <a:pt x="1719" y="1337"/>
                  </a:lnTo>
                  <a:lnTo>
                    <a:pt x="1419" y="1324"/>
                  </a:lnTo>
                  <a:lnTo>
                    <a:pt x="1398" y="1303"/>
                  </a:lnTo>
                  <a:lnTo>
                    <a:pt x="1185" y="1238"/>
                  </a:lnTo>
                  <a:lnTo>
                    <a:pt x="960" y="1139"/>
                  </a:lnTo>
                  <a:lnTo>
                    <a:pt x="538" y="877"/>
                  </a:lnTo>
                  <a:lnTo>
                    <a:pt x="544" y="774"/>
                  </a:lnTo>
                  <a:lnTo>
                    <a:pt x="487" y="622"/>
                  </a:lnTo>
                  <a:lnTo>
                    <a:pt x="413" y="398"/>
                  </a:lnTo>
                  <a:lnTo>
                    <a:pt x="219" y="268"/>
                  </a:lnTo>
                  <a:lnTo>
                    <a:pt x="80" y="230"/>
                  </a:lnTo>
                  <a:lnTo>
                    <a:pt x="38" y="196"/>
                  </a:lnTo>
                  <a:lnTo>
                    <a:pt x="118" y="191"/>
                  </a:lnTo>
                  <a:lnTo>
                    <a:pt x="219" y="132"/>
                  </a:lnTo>
                  <a:lnTo>
                    <a:pt x="280" y="101"/>
                  </a:lnTo>
                  <a:lnTo>
                    <a:pt x="213" y="114"/>
                  </a:lnTo>
                  <a:lnTo>
                    <a:pt x="213" y="114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7" name="Freeform 2149"/>
            <p:cNvSpPr>
              <a:spLocks/>
            </p:cNvSpPr>
            <p:nvPr/>
          </p:nvSpPr>
          <p:spPr bwMode="auto">
            <a:xfrm>
              <a:off x="2782" y="2945"/>
              <a:ext cx="430" cy="295"/>
            </a:xfrm>
            <a:custGeom>
              <a:avLst/>
              <a:gdLst/>
              <a:ahLst/>
              <a:cxnLst>
                <a:cxn ang="0">
                  <a:pos x="0" y="437"/>
                </a:cxn>
                <a:cxn ang="0">
                  <a:pos x="43" y="589"/>
                </a:cxn>
                <a:cxn ang="0">
                  <a:pos x="156" y="513"/>
                </a:cxn>
                <a:cxn ang="0">
                  <a:pos x="456" y="327"/>
                </a:cxn>
                <a:cxn ang="0">
                  <a:pos x="665" y="159"/>
                </a:cxn>
                <a:cxn ang="0">
                  <a:pos x="861" y="0"/>
                </a:cxn>
                <a:cxn ang="0">
                  <a:pos x="690" y="102"/>
                </a:cxn>
                <a:cxn ang="0">
                  <a:pos x="342" y="344"/>
                </a:cxn>
                <a:cxn ang="0">
                  <a:pos x="131" y="422"/>
                </a:cxn>
                <a:cxn ang="0">
                  <a:pos x="0" y="437"/>
                </a:cxn>
                <a:cxn ang="0">
                  <a:pos x="0" y="437"/>
                </a:cxn>
              </a:cxnLst>
              <a:rect l="0" t="0" r="r" b="b"/>
              <a:pathLst>
                <a:path w="861" h="589">
                  <a:moveTo>
                    <a:pt x="0" y="437"/>
                  </a:moveTo>
                  <a:lnTo>
                    <a:pt x="43" y="589"/>
                  </a:lnTo>
                  <a:lnTo>
                    <a:pt x="156" y="513"/>
                  </a:lnTo>
                  <a:lnTo>
                    <a:pt x="456" y="327"/>
                  </a:lnTo>
                  <a:lnTo>
                    <a:pt x="665" y="159"/>
                  </a:lnTo>
                  <a:lnTo>
                    <a:pt x="861" y="0"/>
                  </a:lnTo>
                  <a:lnTo>
                    <a:pt x="690" y="102"/>
                  </a:lnTo>
                  <a:lnTo>
                    <a:pt x="342" y="344"/>
                  </a:lnTo>
                  <a:lnTo>
                    <a:pt x="131" y="422"/>
                  </a:lnTo>
                  <a:lnTo>
                    <a:pt x="0" y="437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8" name="Freeform 2150"/>
            <p:cNvSpPr>
              <a:spLocks/>
            </p:cNvSpPr>
            <p:nvPr/>
          </p:nvSpPr>
          <p:spPr bwMode="auto">
            <a:xfrm>
              <a:off x="2632" y="3196"/>
              <a:ext cx="78" cy="5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124" y="0"/>
                </a:cxn>
                <a:cxn ang="0">
                  <a:pos x="126" y="55"/>
                </a:cxn>
                <a:cxn ang="0">
                  <a:pos x="147" y="15"/>
                </a:cxn>
                <a:cxn ang="0">
                  <a:pos x="156" y="70"/>
                </a:cxn>
                <a:cxn ang="0">
                  <a:pos x="120" y="110"/>
                </a:cxn>
                <a:cxn ang="0">
                  <a:pos x="36" y="116"/>
                </a:cxn>
                <a:cxn ang="0">
                  <a:pos x="0" y="97"/>
                </a:cxn>
                <a:cxn ang="0">
                  <a:pos x="0" y="97"/>
                </a:cxn>
              </a:cxnLst>
              <a:rect l="0" t="0" r="r" b="b"/>
              <a:pathLst>
                <a:path w="156" h="116">
                  <a:moveTo>
                    <a:pt x="0" y="97"/>
                  </a:moveTo>
                  <a:lnTo>
                    <a:pt x="124" y="0"/>
                  </a:lnTo>
                  <a:lnTo>
                    <a:pt x="126" y="55"/>
                  </a:lnTo>
                  <a:lnTo>
                    <a:pt x="147" y="15"/>
                  </a:lnTo>
                  <a:lnTo>
                    <a:pt x="156" y="70"/>
                  </a:lnTo>
                  <a:lnTo>
                    <a:pt x="120" y="110"/>
                  </a:lnTo>
                  <a:lnTo>
                    <a:pt x="36" y="116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19" name="Freeform 2151"/>
            <p:cNvSpPr>
              <a:spLocks/>
            </p:cNvSpPr>
            <p:nvPr/>
          </p:nvSpPr>
          <p:spPr bwMode="auto">
            <a:xfrm>
              <a:off x="2423" y="3134"/>
              <a:ext cx="318" cy="184"/>
            </a:xfrm>
            <a:custGeom>
              <a:avLst/>
              <a:gdLst/>
              <a:ahLst/>
              <a:cxnLst>
                <a:cxn ang="0">
                  <a:pos x="78" y="61"/>
                </a:cxn>
                <a:cxn ang="0">
                  <a:pos x="306" y="268"/>
                </a:cxn>
                <a:cxn ang="0">
                  <a:pos x="530" y="354"/>
                </a:cxn>
                <a:cxn ang="0">
                  <a:pos x="635" y="369"/>
                </a:cxn>
                <a:cxn ang="0">
                  <a:pos x="355" y="236"/>
                </a:cxn>
                <a:cxn ang="0">
                  <a:pos x="428" y="181"/>
                </a:cxn>
                <a:cxn ang="0">
                  <a:pos x="295" y="137"/>
                </a:cxn>
                <a:cxn ang="0">
                  <a:pos x="108" y="46"/>
                </a:cxn>
                <a:cxn ang="0">
                  <a:pos x="0" y="0"/>
                </a:cxn>
                <a:cxn ang="0">
                  <a:pos x="78" y="61"/>
                </a:cxn>
                <a:cxn ang="0">
                  <a:pos x="78" y="61"/>
                </a:cxn>
              </a:cxnLst>
              <a:rect l="0" t="0" r="r" b="b"/>
              <a:pathLst>
                <a:path w="635" h="369">
                  <a:moveTo>
                    <a:pt x="78" y="61"/>
                  </a:moveTo>
                  <a:lnTo>
                    <a:pt x="306" y="268"/>
                  </a:lnTo>
                  <a:lnTo>
                    <a:pt x="530" y="354"/>
                  </a:lnTo>
                  <a:lnTo>
                    <a:pt x="635" y="369"/>
                  </a:lnTo>
                  <a:lnTo>
                    <a:pt x="355" y="236"/>
                  </a:lnTo>
                  <a:lnTo>
                    <a:pt x="428" y="181"/>
                  </a:lnTo>
                  <a:lnTo>
                    <a:pt x="295" y="137"/>
                  </a:lnTo>
                  <a:lnTo>
                    <a:pt x="108" y="46"/>
                  </a:lnTo>
                  <a:lnTo>
                    <a:pt x="0" y="0"/>
                  </a:lnTo>
                  <a:lnTo>
                    <a:pt x="78" y="61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0" name="Freeform 2152"/>
            <p:cNvSpPr>
              <a:spLocks/>
            </p:cNvSpPr>
            <p:nvPr/>
          </p:nvSpPr>
          <p:spPr bwMode="auto">
            <a:xfrm>
              <a:off x="2197" y="2971"/>
              <a:ext cx="375" cy="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439"/>
                </a:cxn>
                <a:cxn ang="0">
                  <a:pos x="310" y="572"/>
                </a:cxn>
                <a:cxn ang="0">
                  <a:pos x="749" y="839"/>
                </a:cxn>
                <a:cxn ang="0">
                  <a:pos x="552" y="570"/>
                </a:cxn>
                <a:cxn ang="0">
                  <a:pos x="217" y="34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49" h="839">
                  <a:moveTo>
                    <a:pt x="0" y="0"/>
                  </a:moveTo>
                  <a:lnTo>
                    <a:pt x="149" y="439"/>
                  </a:lnTo>
                  <a:lnTo>
                    <a:pt x="310" y="572"/>
                  </a:lnTo>
                  <a:lnTo>
                    <a:pt x="749" y="839"/>
                  </a:lnTo>
                  <a:lnTo>
                    <a:pt x="552" y="570"/>
                  </a:lnTo>
                  <a:lnTo>
                    <a:pt x="217" y="3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1" name="Freeform 2153"/>
            <p:cNvSpPr>
              <a:spLocks/>
            </p:cNvSpPr>
            <p:nvPr/>
          </p:nvSpPr>
          <p:spPr bwMode="auto">
            <a:xfrm>
              <a:off x="2842" y="3231"/>
              <a:ext cx="341" cy="173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78" y="247"/>
                </a:cxn>
                <a:cxn ang="0">
                  <a:pos x="508" y="122"/>
                </a:cxn>
                <a:cxn ang="0">
                  <a:pos x="683" y="0"/>
                </a:cxn>
                <a:cxn ang="0">
                  <a:pos x="552" y="38"/>
                </a:cxn>
                <a:cxn ang="0">
                  <a:pos x="288" y="179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683" h="344">
                  <a:moveTo>
                    <a:pt x="0" y="344"/>
                  </a:moveTo>
                  <a:lnTo>
                    <a:pt x="278" y="247"/>
                  </a:lnTo>
                  <a:lnTo>
                    <a:pt x="508" y="122"/>
                  </a:lnTo>
                  <a:lnTo>
                    <a:pt x="683" y="0"/>
                  </a:lnTo>
                  <a:lnTo>
                    <a:pt x="552" y="38"/>
                  </a:lnTo>
                  <a:lnTo>
                    <a:pt x="288" y="179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2" name="Freeform 2154"/>
            <p:cNvSpPr>
              <a:spLocks/>
            </p:cNvSpPr>
            <p:nvPr/>
          </p:nvSpPr>
          <p:spPr bwMode="auto">
            <a:xfrm>
              <a:off x="2696" y="2962"/>
              <a:ext cx="781" cy="396"/>
            </a:xfrm>
            <a:custGeom>
              <a:avLst/>
              <a:gdLst/>
              <a:ahLst/>
              <a:cxnLst>
                <a:cxn ang="0">
                  <a:pos x="1207" y="374"/>
                </a:cxn>
                <a:cxn ang="0">
                  <a:pos x="1022" y="458"/>
                </a:cxn>
                <a:cxn ang="0">
                  <a:pos x="716" y="582"/>
                </a:cxn>
                <a:cxn ang="0">
                  <a:pos x="405" y="745"/>
                </a:cxn>
                <a:cxn ang="0">
                  <a:pos x="7" y="749"/>
                </a:cxn>
                <a:cxn ang="0">
                  <a:pos x="165" y="713"/>
                </a:cxn>
                <a:cxn ang="0">
                  <a:pos x="0" y="635"/>
                </a:cxn>
                <a:cxn ang="0">
                  <a:pos x="77" y="582"/>
                </a:cxn>
                <a:cxn ang="0">
                  <a:pos x="186" y="684"/>
                </a:cxn>
                <a:cxn ang="0">
                  <a:pos x="403" y="483"/>
                </a:cxn>
                <a:cxn ang="0">
                  <a:pos x="747" y="278"/>
                </a:cxn>
                <a:cxn ang="0">
                  <a:pos x="836" y="228"/>
                </a:cxn>
                <a:cxn ang="0">
                  <a:pos x="1022" y="93"/>
                </a:cxn>
                <a:cxn ang="0">
                  <a:pos x="1131" y="0"/>
                </a:cxn>
                <a:cxn ang="0">
                  <a:pos x="1173" y="53"/>
                </a:cxn>
                <a:cxn ang="0">
                  <a:pos x="1178" y="99"/>
                </a:cxn>
                <a:cxn ang="0">
                  <a:pos x="1053" y="99"/>
                </a:cxn>
                <a:cxn ang="0">
                  <a:pos x="994" y="169"/>
                </a:cxn>
                <a:cxn ang="0">
                  <a:pos x="1026" y="234"/>
                </a:cxn>
                <a:cxn ang="0">
                  <a:pos x="1102" y="276"/>
                </a:cxn>
                <a:cxn ang="0">
                  <a:pos x="1237" y="310"/>
                </a:cxn>
                <a:cxn ang="0">
                  <a:pos x="1467" y="342"/>
                </a:cxn>
                <a:cxn ang="0">
                  <a:pos x="1561" y="578"/>
                </a:cxn>
                <a:cxn ang="0">
                  <a:pos x="1528" y="791"/>
                </a:cxn>
                <a:cxn ang="0">
                  <a:pos x="1464" y="791"/>
                </a:cxn>
                <a:cxn ang="0">
                  <a:pos x="1311" y="663"/>
                </a:cxn>
                <a:cxn ang="0">
                  <a:pos x="1268" y="382"/>
                </a:cxn>
                <a:cxn ang="0">
                  <a:pos x="1207" y="374"/>
                </a:cxn>
                <a:cxn ang="0">
                  <a:pos x="1207" y="374"/>
                </a:cxn>
              </a:cxnLst>
              <a:rect l="0" t="0" r="r" b="b"/>
              <a:pathLst>
                <a:path w="1561" h="791">
                  <a:moveTo>
                    <a:pt x="1207" y="374"/>
                  </a:moveTo>
                  <a:lnTo>
                    <a:pt x="1022" y="458"/>
                  </a:lnTo>
                  <a:lnTo>
                    <a:pt x="716" y="582"/>
                  </a:lnTo>
                  <a:lnTo>
                    <a:pt x="405" y="745"/>
                  </a:lnTo>
                  <a:lnTo>
                    <a:pt x="7" y="749"/>
                  </a:lnTo>
                  <a:lnTo>
                    <a:pt x="165" y="713"/>
                  </a:lnTo>
                  <a:lnTo>
                    <a:pt x="0" y="635"/>
                  </a:lnTo>
                  <a:lnTo>
                    <a:pt x="77" y="582"/>
                  </a:lnTo>
                  <a:lnTo>
                    <a:pt x="186" y="684"/>
                  </a:lnTo>
                  <a:lnTo>
                    <a:pt x="403" y="483"/>
                  </a:lnTo>
                  <a:lnTo>
                    <a:pt x="747" y="278"/>
                  </a:lnTo>
                  <a:lnTo>
                    <a:pt x="836" y="228"/>
                  </a:lnTo>
                  <a:lnTo>
                    <a:pt x="1022" y="93"/>
                  </a:lnTo>
                  <a:lnTo>
                    <a:pt x="1131" y="0"/>
                  </a:lnTo>
                  <a:lnTo>
                    <a:pt x="1173" y="53"/>
                  </a:lnTo>
                  <a:lnTo>
                    <a:pt x="1178" y="99"/>
                  </a:lnTo>
                  <a:lnTo>
                    <a:pt x="1053" y="99"/>
                  </a:lnTo>
                  <a:lnTo>
                    <a:pt x="994" y="169"/>
                  </a:lnTo>
                  <a:lnTo>
                    <a:pt x="1026" y="234"/>
                  </a:lnTo>
                  <a:lnTo>
                    <a:pt x="1102" y="276"/>
                  </a:lnTo>
                  <a:lnTo>
                    <a:pt x="1237" y="310"/>
                  </a:lnTo>
                  <a:lnTo>
                    <a:pt x="1467" y="342"/>
                  </a:lnTo>
                  <a:lnTo>
                    <a:pt x="1561" y="578"/>
                  </a:lnTo>
                  <a:lnTo>
                    <a:pt x="1528" y="791"/>
                  </a:lnTo>
                  <a:lnTo>
                    <a:pt x="1464" y="791"/>
                  </a:lnTo>
                  <a:lnTo>
                    <a:pt x="1311" y="663"/>
                  </a:lnTo>
                  <a:lnTo>
                    <a:pt x="1268" y="382"/>
                  </a:lnTo>
                  <a:lnTo>
                    <a:pt x="1207" y="374"/>
                  </a:lnTo>
                  <a:lnTo>
                    <a:pt x="1207" y="374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3" name="Freeform 2155"/>
            <p:cNvSpPr>
              <a:spLocks/>
            </p:cNvSpPr>
            <p:nvPr/>
          </p:nvSpPr>
          <p:spPr bwMode="auto">
            <a:xfrm>
              <a:off x="2192" y="2924"/>
              <a:ext cx="552" cy="319"/>
            </a:xfrm>
            <a:custGeom>
              <a:avLst/>
              <a:gdLst/>
              <a:ahLst/>
              <a:cxnLst>
                <a:cxn ang="0">
                  <a:pos x="226" y="257"/>
                </a:cxn>
                <a:cxn ang="0">
                  <a:pos x="430" y="392"/>
                </a:cxn>
                <a:cxn ang="0">
                  <a:pos x="593" y="433"/>
                </a:cxn>
                <a:cxn ang="0">
                  <a:pos x="777" y="490"/>
                </a:cxn>
                <a:cxn ang="0">
                  <a:pos x="1002" y="544"/>
                </a:cxn>
                <a:cxn ang="0">
                  <a:pos x="990" y="483"/>
                </a:cxn>
                <a:cxn ang="0">
                  <a:pos x="949" y="471"/>
                </a:cxn>
                <a:cxn ang="0">
                  <a:pos x="903" y="380"/>
                </a:cxn>
                <a:cxn ang="0">
                  <a:pos x="916" y="359"/>
                </a:cxn>
                <a:cxn ang="0">
                  <a:pos x="1008" y="462"/>
                </a:cxn>
                <a:cxn ang="0">
                  <a:pos x="1057" y="509"/>
                </a:cxn>
                <a:cxn ang="0">
                  <a:pos x="1074" y="637"/>
                </a:cxn>
                <a:cxn ang="0">
                  <a:pos x="1103" y="504"/>
                </a:cxn>
                <a:cxn ang="0">
                  <a:pos x="1089" y="445"/>
                </a:cxn>
                <a:cxn ang="0">
                  <a:pos x="871" y="319"/>
                </a:cxn>
                <a:cxn ang="0">
                  <a:pos x="829" y="287"/>
                </a:cxn>
                <a:cxn ang="0">
                  <a:pos x="747" y="270"/>
                </a:cxn>
                <a:cxn ang="0">
                  <a:pos x="633" y="255"/>
                </a:cxn>
                <a:cxn ang="0">
                  <a:pos x="528" y="266"/>
                </a:cxn>
                <a:cxn ang="0">
                  <a:pos x="392" y="234"/>
                </a:cxn>
                <a:cxn ang="0">
                  <a:pos x="245" y="123"/>
                </a:cxn>
                <a:cxn ang="0">
                  <a:pos x="353" y="243"/>
                </a:cxn>
                <a:cxn ang="0">
                  <a:pos x="544" y="336"/>
                </a:cxn>
                <a:cxn ang="0">
                  <a:pos x="397" y="314"/>
                </a:cxn>
                <a:cxn ang="0">
                  <a:pos x="595" y="369"/>
                </a:cxn>
                <a:cxn ang="0">
                  <a:pos x="462" y="374"/>
                </a:cxn>
                <a:cxn ang="0">
                  <a:pos x="260" y="260"/>
                </a:cxn>
                <a:cxn ang="0">
                  <a:pos x="0" y="0"/>
                </a:cxn>
                <a:cxn ang="0">
                  <a:pos x="74" y="123"/>
                </a:cxn>
                <a:cxn ang="0">
                  <a:pos x="179" y="245"/>
                </a:cxn>
                <a:cxn ang="0">
                  <a:pos x="226" y="257"/>
                </a:cxn>
                <a:cxn ang="0">
                  <a:pos x="226" y="257"/>
                </a:cxn>
              </a:cxnLst>
              <a:rect l="0" t="0" r="r" b="b"/>
              <a:pathLst>
                <a:path w="1103" h="637">
                  <a:moveTo>
                    <a:pt x="226" y="257"/>
                  </a:moveTo>
                  <a:lnTo>
                    <a:pt x="430" y="392"/>
                  </a:lnTo>
                  <a:lnTo>
                    <a:pt x="593" y="433"/>
                  </a:lnTo>
                  <a:lnTo>
                    <a:pt x="777" y="490"/>
                  </a:lnTo>
                  <a:lnTo>
                    <a:pt x="1002" y="544"/>
                  </a:lnTo>
                  <a:lnTo>
                    <a:pt x="990" y="483"/>
                  </a:lnTo>
                  <a:lnTo>
                    <a:pt x="949" y="471"/>
                  </a:lnTo>
                  <a:lnTo>
                    <a:pt x="903" y="380"/>
                  </a:lnTo>
                  <a:lnTo>
                    <a:pt x="916" y="359"/>
                  </a:lnTo>
                  <a:lnTo>
                    <a:pt x="1008" y="462"/>
                  </a:lnTo>
                  <a:lnTo>
                    <a:pt x="1057" y="509"/>
                  </a:lnTo>
                  <a:lnTo>
                    <a:pt x="1074" y="637"/>
                  </a:lnTo>
                  <a:lnTo>
                    <a:pt x="1103" y="504"/>
                  </a:lnTo>
                  <a:lnTo>
                    <a:pt x="1089" y="445"/>
                  </a:lnTo>
                  <a:lnTo>
                    <a:pt x="871" y="319"/>
                  </a:lnTo>
                  <a:lnTo>
                    <a:pt x="829" y="287"/>
                  </a:lnTo>
                  <a:lnTo>
                    <a:pt x="747" y="270"/>
                  </a:lnTo>
                  <a:lnTo>
                    <a:pt x="633" y="255"/>
                  </a:lnTo>
                  <a:lnTo>
                    <a:pt x="528" y="266"/>
                  </a:lnTo>
                  <a:lnTo>
                    <a:pt x="392" y="234"/>
                  </a:lnTo>
                  <a:lnTo>
                    <a:pt x="245" y="123"/>
                  </a:lnTo>
                  <a:lnTo>
                    <a:pt x="353" y="243"/>
                  </a:lnTo>
                  <a:lnTo>
                    <a:pt x="544" y="336"/>
                  </a:lnTo>
                  <a:lnTo>
                    <a:pt x="397" y="314"/>
                  </a:lnTo>
                  <a:lnTo>
                    <a:pt x="595" y="369"/>
                  </a:lnTo>
                  <a:lnTo>
                    <a:pt x="462" y="374"/>
                  </a:lnTo>
                  <a:lnTo>
                    <a:pt x="260" y="260"/>
                  </a:lnTo>
                  <a:lnTo>
                    <a:pt x="0" y="0"/>
                  </a:lnTo>
                  <a:lnTo>
                    <a:pt x="74" y="123"/>
                  </a:lnTo>
                  <a:lnTo>
                    <a:pt x="179" y="245"/>
                  </a:lnTo>
                  <a:lnTo>
                    <a:pt x="226" y="257"/>
                  </a:lnTo>
                  <a:lnTo>
                    <a:pt x="226" y="257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4" name="Freeform 2156"/>
            <p:cNvSpPr>
              <a:spLocks/>
            </p:cNvSpPr>
            <p:nvPr/>
          </p:nvSpPr>
          <p:spPr bwMode="auto">
            <a:xfrm>
              <a:off x="2014" y="2922"/>
              <a:ext cx="239" cy="253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78" y="4"/>
                </a:cxn>
                <a:cxn ang="0">
                  <a:pos x="122" y="0"/>
                </a:cxn>
                <a:cxn ang="0">
                  <a:pos x="345" y="131"/>
                </a:cxn>
                <a:cxn ang="0">
                  <a:pos x="377" y="257"/>
                </a:cxn>
                <a:cxn ang="0">
                  <a:pos x="480" y="502"/>
                </a:cxn>
                <a:cxn ang="0">
                  <a:pos x="424" y="508"/>
                </a:cxn>
                <a:cxn ang="0">
                  <a:pos x="257" y="451"/>
                </a:cxn>
                <a:cxn ang="0">
                  <a:pos x="166" y="339"/>
                </a:cxn>
                <a:cxn ang="0">
                  <a:pos x="0" y="145"/>
                </a:cxn>
                <a:cxn ang="0">
                  <a:pos x="8" y="48"/>
                </a:cxn>
                <a:cxn ang="0">
                  <a:pos x="8" y="48"/>
                </a:cxn>
              </a:cxnLst>
              <a:rect l="0" t="0" r="r" b="b"/>
              <a:pathLst>
                <a:path w="480" h="508">
                  <a:moveTo>
                    <a:pt x="8" y="48"/>
                  </a:moveTo>
                  <a:lnTo>
                    <a:pt x="78" y="4"/>
                  </a:lnTo>
                  <a:lnTo>
                    <a:pt x="122" y="0"/>
                  </a:lnTo>
                  <a:lnTo>
                    <a:pt x="345" y="131"/>
                  </a:lnTo>
                  <a:lnTo>
                    <a:pt x="377" y="257"/>
                  </a:lnTo>
                  <a:lnTo>
                    <a:pt x="480" y="502"/>
                  </a:lnTo>
                  <a:lnTo>
                    <a:pt x="424" y="508"/>
                  </a:lnTo>
                  <a:lnTo>
                    <a:pt x="257" y="451"/>
                  </a:lnTo>
                  <a:lnTo>
                    <a:pt x="166" y="339"/>
                  </a:lnTo>
                  <a:lnTo>
                    <a:pt x="0" y="145"/>
                  </a:lnTo>
                  <a:lnTo>
                    <a:pt x="8" y="48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5" name="Freeform 2157"/>
            <p:cNvSpPr>
              <a:spLocks/>
            </p:cNvSpPr>
            <p:nvPr/>
          </p:nvSpPr>
          <p:spPr bwMode="auto">
            <a:xfrm>
              <a:off x="1998" y="2923"/>
              <a:ext cx="259" cy="254"/>
            </a:xfrm>
            <a:custGeom>
              <a:avLst/>
              <a:gdLst/>
              <a:ahLst/>
              <a:cxnLst>
                <a:cxn ang="0">
                  <a:pos x="106" y="17"/>
                </a:cxn>
                <a:cxn ang="0">
                  <a:pos x="68" y="63"/>
                </a:cxn>
                <a:cxn ang="0">
                  <a:pos x="72" y="135"/>
                </a:cxn>
                <a:cxn ang="0">
                  <a:pos x="127" y="160"/>
                </a:cxn>
                <a:cxn ang="0">
                  <a:pos x="202" y="167"/>
                </a:cxn>
                <a:cxn ang="0">
                  <a:pos x="234" y="207"/>
                </a:cxn>
                <a:cxn ang="0">
                  <a:pos x="287" y="184"/>
                </a:cxn>
                <a:cxn ang="0">
                  <a:pos x="357" y="183"/>
                </a:cxn>
                <a:cxn ang="0">
                  <a:pos x="342" y="160"/>
                </a:cxn>
                <a:cxn ang="0">
                  <a:pos x="272" y="135"/>
                </a:cxn>
                <a:cxn ang="0">
                  <a:pos x="150" y="0"/>
                </a:cxn>
                <a:cxn ang="0">
                  <a:pos x="375" y="126"/>
                </a:cxn>
                <a:cxn ang="0">
                  <a:pos x="418" y="249"/>
                </a:cxn>
                <a:cxn ang="0">
                  <a:pos x="464" y="386"/>
                </a:cxn>
                <a:cxn ang="0">
                  <a:pos x="517" y="510"/>
                </a:cxn>
                <a:cxn ang="0">
                  <a:pos x="449" y="510"/>
                </a:cxn>
                <a:cxn ang="0">
                  <a:pos x="354" y="483"/>
                </a:cxn>
                <a:cxn ang="0">
                  <a:pos x="243" y="405"/>
                </a:cxn>
                <a:cxn ang="0">
                  <a:pos x="219" y="268"/>
                </a:cxn>
                <a:cxn ang="0">
                  <a:pos x="285" y="337"/>
                </a:cxn>
                <a:cxn ang="0">
                  <a:pos x="392" y="401"/>
                </a:cxn>
                <a:cxn ang="0">
                  <a:pos x="361" y="346"/>
                </a:cxn>
                <a:cxn ang="0">
                  <a:pos x="346" y="268"/>
                </a:cxn>
                <a:cxn ang="0">
                  <a:pos x="61" y="346"/>
                </a:cxn>
                <a:cxn ang="0">
                  <a:pos x="21" y="249"/>
                </a:cxn>
                <a:cxn ang="0">
                  <a:pos x="0" y="194"/>
                </a:cxn>
                <a:cxn ang="0">
                  <a:pos x="11" y="107"/>
                </a:cxn>
                <a:cxn ang="0">
                  <a:pos x="21" y="51"/>
                </a:cxn>
                <a:cxn ang="0">
                  <a:pos x="57" y="25"/>
                </a:cxn>
                <a:cxn ang="0">
                  <a:pos x="106" y="17"/>
                </a:cxn>
                <a:cxn ang="0">
                  <a:pos x="106" y="17"/>
                </a:cxn>
              </a:cxnLst>
              <a:rect l="0" t="0" r="r" b="b"/>
              <a:pathLst>
                <a:path w="517" h="510">
                  <a:moveTo>
                    <a:pt x="106" y="17"/>
                  </a:moveTo>
                  <a:lnTo>
                    <a:pt x="68" y="63"/>
                  </a:lnTo>
                  <a:lnTo>
                    <a:pt x="72" y="135"/>
                  </a:lnTo>
                  <a:lnTo>
                    <a:pt x="127" y="160"/>
                  </a:lnTo>
                  <a:lnTo>
                    <a:pt x="202" y="167"/>
                  </a:lnTo>
                  <a:lnTo>
                    <a:pt x="234" y="207"/>
                  </a:lnTo>
                  <a:lnTo>
                    <a:pt x="287" y="184"/>
                  </a:lnTo>
                  <a:lnTo>
                    <a:pt x="357" y="183"/>
                  </a:lnTo>
                  <a:lnTo>
                    <a:pt x="342" y="160"/>
                  </a:lnTo>
                  <a:lnTo>
                    <a:pt x="272" y="135"/>
                  </a:lnTo>
                  <a:lnTo>
                    <a:pt x="150" y="0"/>
                  </a:lnTo>
                  <a:lnTo>
                    <a:pt x="375" y="126"/>
                  </a:lnTo>
                  <a:lnTo>
                    <a:pt x="418" y="249"/>
                  </a:lnTo>
                  <a:lnTo>
                    <a:pt x="464" y="386"/>
                  </a:lnTo>
                  <a:lnTo>
                    <a:pt x="517" y="510"/>
                  </a:lnTo>
                  <a:lnTo>
                    <a:pt x="449" y="510"/>
                  </a:lnTo>
                  <a:lnTo>
                    <a:pt x="354" y="483"/>
                  </a:lnTo>
                  <a:lnTo>
                    <a:pt x="243" y="405"/>
                  </a:lnTo>
                  <a:lnTo>
                    <a:pt x="219" y="268"/>
                  </a:lnTo>
                  <a:lnTo>
                    <a:pt x="285" y="337"/>
                  </a:lnTo>
                  <a:lnTo>
                    <a:pt x="392" y="401"/>
                  </a:lnTo>
                  <a:lnTo>
                    <a:pt x="361" y="346"/>
                  </a:lnTo>
                  <a:lnTo>
                    <a:pt x="346" y="268"/>
                  </a:lnTo>
                  <a:lnTo>
                    <a:pt x="61" y="346"/>
                  </a:lnTo>
                  <a:lnTo>
                    <a:pt x="21" y="249"/>
                  </a:lnTo>
                  <a:lnTo>
                    <a:pt x="0" y="194"/>
                  </a:lnTo>
                  <a:lnTo>
                    <a:pt x="11" y="107"/>
                  </a:lnTo>
                  <a:lnTo>
                    <a:pt x="21" y="51"/>
                  </a:lnTo>
                  <a:lnTo>
                    <a:pt x="57" y="25"/>
                  </a:lnTo>
                  <a:lnTo>
                    <a:pt x="106" y="17"/>
                  </a:lnTo>
                  <a:lnTo>
                    <a:pt x="106" y="17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6" name="Freeform 2158"/>
            <p:cNvSpPr>
              <a:spLocks/>
            </p:cNvSpPr>
            <p:nvPr/>
          </p:nvSpPr>
          <p:spPr bwMode="auto">
            <a:xfrm>
              <a:off x="2047" y="2942"/>
              <a:ext cx="103" cy="72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0" y="72"/>
                </a:cxn>
                <a:cxn ang="0">
                  <a:pos x="36" y="97"/>
                </a:cxn>
                <a:cxn ang="0">
                  <a:pos x="87" y="101"/>
                </a:cxn>
                <a:cxn ang="0">
                  <a:pos x="127" y="114"/>
                </a:cxn>
                <a:cxn ang="0">
                  <a:pos x="141" y="143"/>
                </a:cxn>
                <a:cxn ang="0">
                  <a:pos x="205" y="129"/>
                </a:cxn>
                <a:cxn ang="0">
                  <a:pos x="160" y="110"/>
                </a:cxn>
                <a:cxn ang="0">
                  <a:pos x="114" y="46"/>
                </a:cxn>
                <a:cxn ang="0">
                  <a:pos x="59" y="0"/>
                </a:cxn>
                <a:cxn ang="0">
                  <a:pos x="19" y="0"/>
                </a:cxn>
                <a:cxn ang="0">
                  <a:pos x="2" y="17"/>
                </a:cxn>
                <a:cxn ang="0">
                  <a:pos x="2" y="17"/>
                </a:cxn>
              </a:cxnLst>
              <a:rect l="0" t="0" r="r" b="b"/>
              <a:pathLst>
                <a:path w="205" h="143">
                  <a:moveTo>
                    <a:pt x="2" y="17"/>
                  </a:moveTo>
                  <a:lnTo>
                    <a:pt x="0" y="72"/>
                  </a:lnTo>
                  <a:lnTo>
                    <a:pt x="36" y="97"/>
                  </a:lnTo>
                  <a:lnTo>
                    <a:pt x="87" y="101"/>
                  </a:lnTo>
                  <a:lnTo>
                    <a:pt x="127" y="114"/>
                  </a:lnTo>
                  <a:lnTo>
                    <a:pt x="141" y="143"/>
                  </a:lnTo>
                  <a:lnTo>
                    <a:pt x="205" y="129"/>
                  </a:lnTo>
                  <a:lnTo>
                    <a:pt x="160" y="110"/>
                  </a:lnTo>
                  <a:lnTo>
                    <a:pt x="114" y="46"/>
                  </a:lnTo>
                  <a:lnTo>
                    <a:pt x="59" y="0"/>
                  </a:lnTo>
                  <a:lnTo>
                    <a:pt x="19" y="0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7" name="Freeform 2159"/>
            <p:cNvSpPr>
              <a:spLocks/>
            </p:cNvSpPr>
            <p:nvPr/>
          </p:nvSpPr>
          <p:spPr bwMode="auto">
            <a:xfrm>
              <a:off x="2125" y="3058"/>
              <a:ext cx="47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42"/>
                </a:cxn>
                <a:cxn ang="0">
                  <a:pos x="95" y="97"/>
                </a:cxn>
                <a:cxn ang="0">
                  <a:pos x="84" y="53"/>
                </a:cxn>
                <a:cxn ang="0">
                  <a:pos x="7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28" y="42"/>
                  </a:lnTo>
                  <a:lnTo>
                    <a:pt x="95" y="97"/>
                  </a:lnTo>
                  <a:lnTo>
                    <a:pt x="84" y="53"/>
                  </a:lnTo>
                  <a:lnTo>
                    <a:pt x="7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8" name="Freeform 2160"/>
            <p:cNvSpPr>
              <a:spLocks/>
            </p:cNvSpPr>
            <p:nvPr/>
          </p:nvSpPr>
          <p:spPr bwMode="auto">
            <a:xfrm>
              <a:off x="2528" y="2896"/>
              <a:ext cx="109" cy="120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27" y="186"/>
                </a:cxn>
                <a:cxn ang="0">
                  <a:pos x="27" y="239"/>
                </a:cxn>
                <a:cxn ang="0">
                  <a:pos x="63" y="222"/>
                </a:cxn>
                <a:cxn ang="0">
                  <a:pos x="87" y="150"/>
                </a:cxn>
                <a:cxn ang="0">
                  <a:pos x="135" y="167"/>
                </a:cxn>
                <a:cxn ang="0">
                  <a:pos x="162" y="207"/>
                </a:cxn>
                <a:cxn ang="0">
                  <a:pos x="194" y="220"/>
                </a:cxn>
                <a:cxn ang="0">
                  <a:pos x="211" y="180"/>
                </a:cxn>
                <a:cxn ang="0">
                  <a:pos x="190" y="139"/>
                </a:cxn>
                <a:cxn ang="0">
                  <a:pos x="219" y="64"/>
                </a:cxn>
                <a:cxn ang="0">
                  <a:pos x="179" y="7"/>
                </a:cxn>
                <a:cxn ang="0">
                  <a:pos x="82" y="0"/>
                </a:cxn>
                <a:cxn ang="0">
                  <a:pos x="70" y="32"/>
                </a:cxn>
                <a:cxn ang="0">
                  <a:pos x="36" y="83"/>
                </a:cxn>
                <a:cxn ang="0">
                  <a:pos x="13" y="125"/>
                </a:cxn>
                <a:cxn ang="0">
                  <a:pos x="0" y="150"/>
                </a:cxn>
                <a:cxn ang="0">
                  <a:pos x="0" y="150"/>
                </a:cxn>
              </a:cxnLst>
              <a:rect l="0" t="0" r="r" b="b"/>
              <a:pathLst>
                <a:path w="219" h="239">
                  <a:moveTo>
                    <a:pt x="0" y="150"/>
                  </a:moveTo>
                  <a:lnTo>
                    <a:pt x="27" y="186"/>
                  </a:lnTo>
                  <a:lnTo>
                    <a:pt x="27" y="239"/>
                  </a:lnTo>
                  <a:lnTo>
                    <a:pt x="63" y="222"/>
                  </a:lnTo>
                  <a:lnTo>
                    <a:pt x="87" y="150"/>
                  </a:lnTo>
                  <a:lnTo>
                    <a:pt x="135" y="167"/>
                  </a:lnTo>
                  <a:lnTo>
                    <a:pt x="162" y="207"/>
                  </a:lnTo>
                  <a:lnTo>
                    <a:pt x="194" y="220"/>
                  </a:lnTo>
                  <a:lnTo>
                    <a:pt x="211" y="180"/>
                  </a:lnTo>
                  <a:lnTo>
                    <a:pt x="190" y="139"/>
                  </a:lnTo>
                  <a:lnTo>
                    <a:pt x="219" y="64"/>
                  </a:lnTo>
                  <a:lnTo>
                    <a:pt x="179" y="7"/>
                  </a:lnTo>
                  <a:lnTo>
                    <a:pt x="82" y="0"/>
                  </a:lnTo>
                  <a:lnTo>
                    <a:pt x="70" y="32"/>
                  </a:lnTo>
                  <a:lnTo>
                    <a:pt x="36" y="83"/>
                  </a:lnTo>
                  <a:lnTo>
                    <a:pt x="13" y="125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29" name="Freeform 2161"/>
            <p:cNvSpPr>
              <a:spLocks/>
            </p:cNvSpPr>
            <p:nvPr/>
          </p:nvSpPr>
          <p:spPr bwMode="auto">
            <a:xfrm>
              <a:off x="2652" y="2940"/>
              <a:ext cx="33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57"/>
                </a:cxn>
                <a:cxn ang="0">
                  <a:pos x="67" y="99"/>
                </a:cxn>
                <a:cxn ang="0">
                  <a:pos x="4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99">
                  <a:moveTo>
                    <a:pt x="0" y="0"/>
                  </a:moveTo>
                  <a:lnTo>
                    <a:pt x="36" y="57"/>
                  </a:lnTo>
                  <a:lnTo>
                    <a:pt x="67" y="99"/>
                  </a:lnTo>
                  <a:lnTo>
                    <a:pt x="4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0" name="Freeform 2162"/>
            <p:cNvSpPr>
              <a:spLocks/>
            </p:cNvSpPr>
            <p:nvPr/>
          </p:nvSpPr>
          <p:spPr bwMode="auto">
            <a:xfrm>
              <a:off x="2505" y="2997"/>
              <a:ext cx="16" cy="3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3" y="67"/>
                </a:cxn>
                <a:cxn ang="0">
                  <a:pos x="0" y="73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3" h="73">
                  <a:moveTo>
                    <a:pt x="29" y="0"/>
                  </a:moveTo>
                  <a:lnTo>
                    <a:pt x="33" y="67"/>
                  </a:lnTo>
                  <a:lnTo>
                    <a:pt x="0" y="7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1" name="Freeform 2163"/>
            <p:cNvSpPr>
              <a:spLocks/>
            </p:cNvSpPr>
            <p:nvPr/>
          </p:nvSpPr>
          <p:spPr bwMode="auto">
            <a:xfrm>
              <a:off x="2535" y="2917"/>
              <a:ext cx="31" cy="86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1" y="135"/>
                </a:cxn>
                <a:cxn ang="0">
                  <a:pos x="21" y="173"/>
                </a:cxn>
                <a:cxn ang="0">
                  <a:pos x="50" y="118"/>
                </a:cxn>
                <a:cxn ang="0">
                  <a:pos x="48" y="64"/>
                </a:cxn>
                <a:cxn ang="0">
                  <a:pos x="63" y="0"/>
                </a:cxn>
                <a:cxn ang="0">
                  <a:pos x="35" y="40"/>
                </a:cxn>
                <a:cxn ang="0">
                  <a:pos x="0" y="100"/>
                </a:cxn>
                <a:cxn ang="0">
                  <a:pos x="0" y="100"/>
                </a:cxn>
              </a:cxnLst>
              <a:rect l="0" t="0" r="r" b="b"/>
              <a:pathLst>
                <a:path w="63" h="173">
                  <a:moveTo>
                    <a:pt x="0" y="100"/>
                  </a:moveTo>
                  <a:lnTo>
                    <a:pt x="21" y="135"/>
                  </a:lnTo>
                  <a:lnTo>
                    <a:pt x="21" y="173"/>
                  </a:lnTo>
                  <a:lnTo>
                    <a:pt x="50" y="118"/>
                  </a:lnTo>
                  <a:lnTo>
                    <a:pt x="48" y="64"/>
                  </a:lnTo>
                  <a:lnTo>
                    <a:pt x="63" y="0"/>
                  </a:lnTo>
                  <a:lnTo>
                    <a:pt x="35" y="4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2" name="Freeform 2164"/>
            <p:cNvSpPr>
              <a:spLocks/>
            </p:cNvSpPr>
            <p:nvPr/>
          </p:nvSpPr>
          <p:spPr bwMode="auto">
            <a:xfrm>
              <a:off x="2581" y="2906"/>
              <a:ext cx="43" cy="93"/>
            </a:xfrm>
            <a:custGeom>
              <a:avLst/>
              <a:gdLst/>
              <a:ahLst/>
              <a:cxnLst>
                <a:cxn ang="0">
                  <a:pos x="63" y="165"/>
                </a:cxn>
                <a:cxn ang="0">
                  <a:pos x="39" y="133"/>
                </a:cxn>
                <a:cxn ang="0">
                  <a:pos x="0" y="120"/>
                </a:cxn>
                <a:cxn ang="0">
                  <a:pos x="18" y="0"/>
                </a:cxn>
                <a:cxn ang="0">
                  <a:pos x="52" y="108"/>
                </a:cxn>
                <a:cxn ang="0">
                  <a:pos x="86" y="161"/>
                </a:cxn>
                <a:cxn ang="0">
                  <a:pos x="78" y="184"/>
                </a:cxn>
                <a:cxn ang="0">
                  <a:pos x="63" y="165"/>
                </a:cxn>
                <a:cxn ang="0">
                  <a:pos x="63" y="165"/>
                </a:cxn>
              </a:cxnLst>
              <a:rect l="0" t="0" r="r" b="b"/>
              <a:pathLst>
                <a:path w="86" h="184">
                  <a:moveTo>
                    <a:pt x="63" y="165"/>
                  </a:moveTo>
                  <a:lnTo>
                    <a:pt x="39" y="133"/>
                  </a:lnTo>
                  <a:lnTo>
                    <a:pt x="0" y="120"/>
                  </a:lnTo>
                  <a:lnTo>
                    <a:pt x="18" y="0"/>
                  </a:lnTo>
                  <a:lnTo>
                    <a:pt x="52" y="108"/>
                  </a:lnTo>
                  <a:lnTo>
                    <a:pt x="86" y="161"/>
                  </a:lnTo>
                  <a:lnTo>
                    <a:pt x="78" y="184"/>
                  </a:lnTo>
                  <a:lnTo>
                    <a:pt x="63" y="165"/>
                  </a:lnTo>
                  <a:lnTo>
                    <a:pt x="63" y="165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3" name="Freeform 2165"/>
            <p:cNvSpPr>
              <a:spLocks/>
            </p:cNvSpPr>
            <p:nvPr/>
          </p:nvSpPr>
          <p:spPr bwMode="auto">
            <a:xfrm>
              <a:off x="2604" y="2907"/>
              <a:ext cx="2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00"/>
                </a:cxn>
                <a:cxn ang="0">
                  <a:pos x="53" y="4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100">
                  <a:moveTo>
                    <a:pt x="0" y="0"/>
                  </a:moveTo>
                  <a:lnTo>
                    <a:pt x="27" y="100"/>
                  </a:lnTo>
                  <a:lnTo>
                    <a:pt x="53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4" name="Freeform 2166"/>
            <p:cNvSpPr>
              <a:spLocks/>
            </p:cNvSpPr>
            <p:nvPr/>
          </p:nvSpPr>
          <p:spPr bwMode="auto">
            <a:xfrm>
              <a:off x="1938" y="2973"/>
              <a:ext cx="85" cy="120"/>
            </a:xfrm>
            <a:custGeom>
              <a:avLst/>
              <a:gdLst/>
              <a:ahLst/>
              <a:cxnLst>
                <a:cxn ang="0">
                  <a:pos x="126" y="40"/>
                </a:cxn>
                <a:cxn ang="0">
                  <a:pos x="122" y="97"/>
                </a:cxn>
                <a:cxn ang="0">
                  <a:pos x="158" y="173"/>
                </a:cxn>
                <a:cxn ang="0">
                  <a:pos x="171" y="239"/>
                </a:cxn>
                <a:cxn ang="0">
                  <a:pos x="0" y="232"/>
                </a:cxn>
                <a:cxn ang="0">
                  <a:pos x="48" y="127"/>
                </a:cxn>
                <a:cxn ang="0">
                  <a:pos x="111" y="0"/>
                </a:cxn>
                <a:cxn ang="0">
                  <a:pos x="126" y="40"/>
                </a:cxn>
                <a:cxn ang="0">
                  <a:pos x="126" y="40"/>
                </a:cxn>
              </a:cxnLst>
              <a:rect l="0" t="0" r="r" b="b"/>
              <a:pathLst>
                <a:path w="171" h="239">
                  <a:moveTo>
                    <a:pt x="126" y="40"/>
                  </a:moveTo>
                  <a:lnTo>
                    <a:pt x="122" y="97"/>
                  </a:lnTo>
                  <a:lnTo>
                    <a:pt x="158" y="173"/>
                  </a:lnTo>
                  <a:lnTo>
                    <a:pt x="171" y="239"/>
                  </a:lnTo>
                  <a:lnTo>
                    <a:pt x="0" y="232"/>
                  </a:lnTo>
                  <a:lnTo>
                    <a:pt x="48" y="127"/>
                  </a:lnTo>
                  <a:lnTo>
                    <a:pt x="111" y="0"/>
                  </a:lnTo>
                  <a:lnTo>
                    <a:pt x="126" y="4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5" name="Freeform 2167"/>
            <p:cNvSpPr>
              <a:spLocks/>
            </p:cNvSpPr>
            <p:nvPr/>
          </p:nvSpPr>
          <p:spPr bwMode="auto">
            <a:xfrm>
              <a:off x="1996" y="2865"/>
              <a:ext cx="176" cy="9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6" y="34"/>
                </a:cxn>
                <a:cxn ang="0">
                  <a:pos x="166" y="0"/>
                </a:cxn>
                <a:cxn ang="0">
                  <a:pos x="246" y="10"/>
                </a:cxn>
                <a:cxn ang="0">
                  <a:pos x="352" y="152"/>
                </a:cxn>
                <a:cxn ang="0">
                  <a:pos x="343" y="194"/>
                </a:cxn>
                <a:cxn ang="0">
                  <a:pos x="48" y="70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352" h="194">
                  <a:moveTo>
                    <a:pt x="0" y="31"/>
                  </a:moveTo>
                  <a:lnTo>
                    <a:pt x="76" y="34"/>
                  </a:lnTo>
                  <a:lnTo>
                    <a:pt x="166" y="0"/>
                  </a:lnTo>
                  <a:lnTo>
                    <a:pt x="246" y="10"/>
                  </a:lnTo>
                  <a:lnTo>
                    <a:pt x="352" y="152"/>
                  </a:lnTo>
                  <a:lnTo>
                    <a:pt x="343" y="194"/>
                  </a:lnTo>
                  <a:lnTo>
                    <a:pt x="48" y="7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6" name="Freeform 2168"/>
            <p:cNvSpPr>
              <a:spLocks/>
            </p:cNvSpPr>
            <p:nvPr/>
          </p:nvSpPr>
          <p:spPr bwMode="auto">
            <a:xfrm>
              <a:off x="2552" y="2833"/>
              <a:ext cx="116" cy="48"/>
            </a:xfrm>
            <a:custGeom>
              <a:avLst/>
              <a:gdLst/>
              <a:ahLst/>
              <a:cxnLst>
                <a:cxn ang="0">
                  <a:pos x="17" y="95"/>
                </a:cxn>
                <a:cxn ang="0">
                  <a:pos x="53" y="57"/>
                </a:cxn>
                <a:cxn ang="0">
                  <a:pos x="112" y="44"/>
                </a:cxn>
                <a:cxn ang="0">
                  <a:pos x="180" y="52"/>
                </a:cxn>
                <a:cxn ang="0">
                  <a:pos x="231" y="42"/>
                </a:cxn>
                <a:cxn ang="0">
                  <a:pos x="190" y="10"/>
                </a:cxn>
                <a:cxn ang="0">
                  <a:pos x="125" y="0"/>
                </a:cxn>
                <a:cxn ang="0">
                  <a:pos x="43" y="21"/>
                </a:cxn>
                <a:cxn ang="0">
                  <a:pos x="19" y="44"/>
                </a:cxn>
                <a:cxn ang="0">
                  <a:pos x="0" y="90"/>
                </a:cxn>
                <a:cxn ang="0">
                  <a:pos x="17" y="95"/>
                </a:cxn>
                <a:cxn ang="0">
                  <a:pos x="17" y="95"/>
                </a:cxn>
              </a:cxnLst>
              <a:rect l="0" t="0" r="r" b="b"/>
              <a:pathLst>
                <a:path w="231" h="95">
                  <a:moveTo>
                    <a:pt x="17" y="95"/>
                  </a:moveTo>
                  <a:lnTo>
                    <a:pt x="53" y="57"/>
                  </a:lnTo>
                  <a:lnTo>
                    <a:pt x="112" y="44"/>
                  </a:lnTo>
                  <a:lnTo>
                    <a:pt x="180" y="52"/>
                  </a:lnTo>
                  <a:lnTo>
                    <a:pt x="231" y="42"/>
                  </a:lnTo>
                  <a:lnTo>
                    <a:pt x="190" y="10"/>
                  </a:lnTo>
                  <a:lnTo>
                    <a:pt x="125" y="0"/>
                  </a:lnTo>
                  <a:lnTo>
                    <a:pt x="43" y="21"/>
                  </a:lnTo>
                  <a:lnTo>
                    <a:pt x="19" y="44"/>
                  </a:lnTo>
                  <a:lnTo>
                    <a:pt x="0" y="90"/>
                  </a:lnTo>
                  <a:lnTo>
                    <a:pt x="17" y="95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7" name="Freeform 2169"/>
            <p:cNvSpPr>
              <a:spLocks/>
            </p:cNvSpPr>
            <p:nvPr/>
          </p:nvSpPr>
          <p:spPr bwMode="auto">
            <a:xfrm>
              <a:off x="2563" y="2851"/>
              <a:ext cx="161" cy="11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33" y="63"/>
                </a:cxn>
                <a:cxn ang="0">
                  <a:pos x="173" y="115"/>
                </a:cxn>
                <a:cxn ang="0">
                  <a:pos x="183" y="153"/>
                </a:cxn>
                <a:cxn ang="0">
                  <a:pos x="221" y="164"/>
                </a:cxn>
                <a:cxn ang="0">
                  <a:pos x="257" y="227"/>
                </a:cxn>
                <a:cxn ang="0">
                  <a:pos x="293" y="154"/>
                </a:cxn>
                <a:cxn ang="0">
                  <a:pos x="322" y="164"/>
                </a:cxn>
                <a:cxn ang="0">
                  <a:pos x="305" y="69"/>
                </a:cxn>
                <a:cxn ang="0">
                  <a:pos x="192" y="0"/>
                </a:cxn>
                <a:cxn ang="0">
                  <a:pos x="154" y="12"/>
                </a:cxn>
                <a:cxn ang="0">
                  <a:pos x="80" y="0"/>
                </a:cxn>
                <a:cxn ang="0">
                  <a:pos x="27" y="21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322" h="227">
                  <a:moveTo>
                    <a:pt x="0" y="61"/>
                  </a:moveTo>
                  <a:lnTo>
                    <a:pt x="133" y="63"/>
                  </a:lnTo>
                  <a:lnTo>
                    <a:pt x="173" y="115"/>
                  </a:lnTo>
                  <a:lnTo>
                    <a:pt x="183" y="153"/>
                  </a:lnTo>
                  <a:lnTo>
                    <a:pt x="221" y="164"/>
                  </a:lnTo>
                  <a:lnTo>
                    <a:pt x="257" y="227"/>
                  </a:lnTo>
                  <a:lnTo>
                    <a:pt x="293" y="154"/>
                  </a:lnTo>
                  <a:lnTo>
                    <a:pt x="322" y="164"/>
                  </a:lnTo>
                  <a:lnTo>
                    <a:pt x="305" y="69"/>
                  </a:lnTo>
                  <a:lnTo>
                    <a:pt x="192" y="0"/>
                  </a:lnTo>
                  <a:lnTo>
                    <a:pt x="154" y="12"/>
                  </a:lnTo>
                  <a:lnTo>
                    <a:pt x="80" y="0"/>
                  </a:lnTo>
                  <a:lnTo>
                    <a:pt x="27" y="21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8" name="Freeform 2170"/>
            <p:cNvSpPr>
              <a:spLocks/>
            </p:cNvSpPr>
            <p:nvPr/>
          </p:nvSpPr>
          <p:spPr bwMode="auto">
            <a:xfrm>
              <a:off x="2581" y="2861"/>
              <a:ext cx="61" cy="1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0" y="33"/>
                </a:cxn>
                <a:cxn ang="0">
                  <a:pos x="122" y="16"/>
                </a:cxn>
                <a:cxn ang="0">
                  <a:pos x="42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22" h="33">
                  <a:moveTo>
                    <a:pt x="0" y="18"/>
                  </a:moveTo>
                  <a:lnTo>
                    <a:pt x="90" y="33"/>
                  </a:lnTo>
                  <a:lnTo>
                    <a:pt x="122" y="16"/>
                  </a:lnTo>
                  <a:lnTo>
                    <a:pt x="42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39" name="Freeform 2171"/>
            <p:cNvSpPr>
              <a:spLocks/>
            </p:cNvSpPr>
            <p:nvPr/>
          </p:nvSpPr>
          <p:spPr bwMode="auto">
            <a:xfrm>
              <a:off x="2640" y="2864"/>
              <a:ext cx="57" cy="6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0" y="88"/>
                </a:cxn>
                <a:cxn ang="0">
                  <a:pos x="40" y="114"/>
                </a:cxn>
                <a:cxn ang="0">
                  <a:pos x="61" y="101"/>
                </a:cxn>
                <a:cxn ang="0">
                  <a:pos x="88" y="122"/>
                </a:cxn>
                <a:cxn ang="0">
                  <a:pos x="114" y="72"/>
                </a:cxn>
                <a:cxn ang="0">
                  <a:pos x="40" y="0"/>
                </a:cxn>
                <a:cxn ang="0">
                  <a:pos x="17" y="12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2">
                  <a:moveTo>
                    <a:pt x="0" y="44"/>
                  </a:moveTo>
                  <a:lnTo>
                    <a:pt x="40" y="88"/>
                  </a:lnTo>
                  <a:lnTo>
                    <a:pt x="40" y="114"/>
                  </a:lnTo>
                  <a:lnTo>
                    <a:pt x="61" y="101"/>
                  </a:lnTo>
                  <a:lnTo>
                    <a:pt x="88" y="122"/>
                  </a:lnTo>
                  <a:lnTo>
                    <a:pt x="114" y="72"/>
                  </a:lnTo>
                  <a:lnTo>
                    <a:pt x="40" y="0"/>
                  </a:lnTo>
                  <a:lnTo>
                    <a:pt x="17" y="1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0" name="Freeform 2172"/>
            <p:cNvSpPr>
              <a:spLocks/>
            </p:cNvSpPr>
            <p:nvPr/>
          </p:nvSpPr>
          <p:spPr bwMode="auto">
            <a:xfrm>
              <a:off x="3190" y="2958"/>
              <a:ext cx="354" cy="171"/>
            </a:xfrm>
            <a:custGeom>
              <a:avLst/>
              <a:gdLst/>
              <a:ahLst/>
              <a:cxnLst>
                <a:cxn ang="0">
                  <a:pos x="289" y="101"/>
                </a:cxn>
                <a:cxn ang="0">
                  <a:pos x="190" y="139"/>
                </a:cxn>
                <a:cxn ang="0">
                  <a:pos x="95" y="137"/>
                </a:cxn>
                <a:cxn ang="0">
                  <a:pos x="61" y="149"/>
                </a:cxn>
                <a:cxn ang="0">
                  <a:pos x="198" y="215"/>
                </a:cxn>
                <a:cxn ang="0">
                  <a:pos x="259" y="234"/>
                </a:cxn>
                <a:cxn ang="0">
                  <a:pos x="215" y="242"/>
                </a:cxn>
                <a:cxn ang="0">
                  <a:pos x="84" y="223"/>
                </a:cxn>
                <a:cxn ang="0">
                  <a:pos x="189" y="270"/>
                </a:cxn>
                <a:cxn ang="0">
                  <a:pos x="236" y="267"/>
                </a:cxn>
                <a:cxn ang="0">
                  <a:pos x="268" y="291"/>
                </a:cxn>
                <a:cxn ang="0">
                  <a:pos x="643" y="280"/>
                </a:cxn>
                <a:cxn ang="0">
                  <a:pos x="626" y="145"/>
                </a:cxn>
                <a:cxn ang="0">
                  <a:pos x="569" y="76"/>
                </a:cxn>
                <a:cxn ang="0">
                  <a:pos x="441" y="44"/>
                </a:cxn>
                <a:cxn ang="0">
                  <a:pos x="327" y="0"/>
                </a:cxn>
                <a:cxn ang="0">
                  <a:pos x="457" y="12"/>
                </a:cxn>
                <a:cxn ang="0">
                  <a:pos x="607" y="46"/>
                </a:cxn>
                <a:cxn ang="0">
                  <a:pos x="673" y="168"/>
                </a:cxn>
                <a:cxn ang="0">
                  <a:pos x="710" y="343"/>
                </a:cxn>
                <a:cxn ang="0">
                  <a:pos x="616" y="322"/>
                </a:cxn>
                <a:cxn ang="0">
                  <a:pos x="316" y="343"/>
                </a:cxn>
                <a:cxn ang="0">
                  <a:pos x="177" y="322"/>
                </a:cxn>
                <a:cxn ang="0">
                  <a:pos x="93" y="270"/>
                </a:cxn>
                <a:cxn ang="0">
                  <a:pos x="23" y="236"/>
                </a:cxn>
                <a:cxn ang="0">
                  <a:pos x="0" y="160"/>
                </a:cxn>
                <a:cxn ang="0">
                  <a:pos x="73" y="114"/>
                </a:cxn>
                <a:cxn ang="0">
                  <a:pos x="170" y="114"/>
                </a:cxn>
                <a:cxn ang="0">
                  <a:pos x="232" y="103"/>
                </a:cxn>
                <a:cxn ang="0">
                  <a:pos x="223" y="40"/>
                </a:cxn>
                <a:cxn ang="0">
                  <a:pos x="272" y="76"/>
                </a:cxn>
                <a:cxn ang="0">
                  <a:pos x="360" y="69"/>
                </a:cxn>
                <a:cxn ang="0">
                  <a:pos x="289" y="101"/>
                </a:cxn>
                <a:cxn ang="0">
                  <a:pos x="289" y="101"/>
                </a:cxn>
              </a:cxnLst>
              <a:rect l="0" t="0" r="r" b="b"/>
              <a:pathLst>
                <a:path w="710" h="343">
                  <a:moveTo>
                    <a:pt x="289" y="101"/>
                  </a:moveTo>
                  <a:lnTo>
                    <a:pt x="190" y="139"/>
                  </a:lnTo>
                  <a:lnTo>
                    <a:pt x="95" y="137"/>
                  </a:lnTo>
                  <a:lnTo>
                    <a:pt x="61" y="149"/>
                  </a:lnTo>
                  <a:lnTo>
                    <a:pt x="198" y="215"/>
                  </a:lnTo>
                  <a:lnTo>
                    <a:pt x="259" y="234"/>
                  </a:lnTo>
                  <a:lnTo>
                    <a:pt x="215" y="242"/>
                  </a:lnTo>
                  <a:lnTo>
                    <a:pt x="84" y="223"/>
                  </a:lnTo>
                  <a:lnTo>
                    <a:pt x="189" y="270"/>
                  </a:lnTo>
                  <a:lnTo>
                    <a:pt x="236" y="267"/>
                  </a:lnTo>
                  <a:lnTo>
                    <a:pt x="268" y="291"/>
                  </a:lnTo>
                  <a:lnTo>
                    <a:pt x="643" y="280"/>
                  </a:lnTo>
                  <a:lnTo>
                    <a:pt x="626" y="145"/>
                  </a:lnTo>
                  <a:lnTo>
                    <a:pt x="569" y="76"/>
                  </a:lnTo>
                  <a:lnTo>
                    <a:pt x="441" y="44"/>
                  </a:lnTo>
                  <a:lnTo>
                    <a:pt x="327" y="0"/>
                  </a:lnTo>
                  <a:lnTo>
                    <a:pt x="457" y="12"/>
                  </a:lnTo>
                  <a:lnTo>
                    <a:pt x="607" y="46"/>
                  </a:lnTo>
                  <a:lnTo>
                    <a:pt x="673" y="168"/>
                  </a:lnTo>
                  <a:lnTo>
                    <a:pt x="710" y="343"/>
                  </a:lnTo>
                  <a:lnTo>
                    <a:pt x="616" y="322"/>
                  </a:lnTo>
                  <a:lnTo>
                    <a:pt x="316" y="343"/>
                  </a:lnTo>
                  <a:lnTo>
                    <a:pt x="177" y="322"/>
                  </a:lnTo>
                  <a:lnTo>
                    <a:pt x="93" y="270"/>
                  </a:lnTo>
                  <a:lnTo>
                    <a:pt x="23" y="236"/>
                  </a:lnTo>
                  <a:lnTo>
                    <a:pt x="0" y="160"/>
                  </a:lnTo>
                  <a:lnTo>
                    <a:pt x="73" y="114"/>
                  </a:lnTo>
                  <a:lnTo>
                    <a:pt x="170" y="114"/>
                  </a:lnTo>
                  <a:lnTo>
                    <a:pt x="232" y="103"/>
                  </a:lnTo>
                  <a:lnTo>
                    <a:pt x="223" y="40"/>
                  </a:lnTo>
                  <a:lnTo>
                    <a:pt x="272" y="76"/>
                  </a:lnTo>
                  <a:lnTo>
                    <a:pt x="360" y="69"/>
                  </a:lnTo>
                  <a:lnTo>
                    <a:pt x="289" y="101"/>
                  </a:lnTo>
                  <a:lnTo>
                    <a:pt x="289" y="101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1" name="Freeform 2173"/>
            <p:cNvSpPr>
              <a:spLocks/>
            </p:cNvSpPr>
            <p:nvPr/>
          </p:nvSpPr>
          <p:spPr bwMode="auto">
            <a:xfrm>
              <a:off x="3115" y="2838"/>
              <a:ext cx="284" cy="12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9" y="161"/>
                </a:cxn>
                <a:cxn ang="0">
                  <a:pos x="110" y="101"/>
                </a:cxn>
                <a:cxn ang="0">
                  <a:pos x="131" y="47"/>
                </a:cxn>
                <a:cxn ang="0">
                  <a:pos x="186" y="70"/>
                </a:cxn>
                <a:cxn ang="0">
                  <a:pos x="217" y="36"/>
                </a:cxn>
                <a:cxn ang="0">
                  <a:pos x="274" y="6"/>
                </a:cxn>
                <a:cxn ang="0">
                  <a:pos x="234" y="72"/>
                </a:cxn>
                <a:cxn ang="0">
                  <a:pos x="202" y="112"/>
                </a:cxn>
                <a:cxn ang="0">
                  <a:pos x="226" y="127"/>
                </a:cxn>
                <a:cxn ang="0">
                  <a:pos x="150" y="161"/>
                </a:cxn>
                <a:cxn ang="0">
                  <a:pos x="190" y="177"/>
                </a:cxn>
                <a:cxn ang="0">
                  <a:pos x="245" y="169"/>
                </a:cxn>
                <a:cxn ang="0">
                  <a:pos x="299" y="108"/>
                </a:cxn>
                <a:cxn ang="0">
                  <a:pos x="384" y="101"/>
                </a:cxn>
                <a:cxn ang="0">
                  <a:pos x="352" y="142"/>
                </a:cxn>
                <a:cxn ang="0">
                  <a:pos x="409" y="118"/>
                </a:cxn>
                <a:cxn ang="0">
                  <a:pos x="426" y="80"/>
                </a:cxn>
                <a:cxn ang="0">
                  <a:pos x="436" y="6"/>
                </a:cxn>
                <a:cxn ang="0">
                  <a:pos x="472" y="38"/>
                </a:cxn>
                <a:cxn ang="0">
                  <a:pos x="464" y="0"/>
                </a:cxn>
                <a:cxn ang="0">
                  <a:pos x="532" y="47"/>
                </a:cxn>
                <a:cxn ang="0">
                  <a:pos x="567" y="101"/>
                </a:cxn>
                <a:cxn ang="0">
                  <a:pos x="569" y="192"/>
                </a:cxn>
                <a:cxn ang="0">
                  <a:pos x="544" y="211"/>
                </a:cxn>
                <a:cxn ang="0">
                  <a:pos x="456" y="199"/>
                </a:cxn>
                <a:cxn ang="0">
                  <a:pos x="422" y="226"/>
                </a:cxn>
                <a:cxn ang="0">
                  <a:pos x="350" y="243"/>
                </a:cxn>
                <a:cxn ang="0">
                  <a:pos x="299" y="188"/>
                </a:cxn>
                <a:cxn ang="0">
                  <a:pos x="99" y="186"/>
                </a:cxn>
                <a:cxn ang="0">
                  <a:pos x="13" y="199"/>
                </a:cxn>
                <a:cxn ang="0">
                  <a:pos x="0" y="192"/>
                </a:cxn>
                <a:cxn ang="0">
                  <a:pos x="0" y="192"/>
                </a:cxn>
              </a:cxnLst>
              <a:rect l="0" t="0" r="r" b="b"/>
              <a:pathLst>
                <a:path w="569" h="243">
                  <a:moveTo>
                    <a:pt x="0" y="192"/>
                  </a:moveTo>
                  <a:lnTo>
                    <a:pt x="69" y="161"/>
                  </a:lnTo>
                  <a:lnTo>
                    <a:pt x="110" y="101"/>
                  </a:lnTo>
                  <a:lnTo>
                    <a:pt x="131" y="47"/>
                  </a:lnTo>
                  <a:lnTo>
                    <a:pt x="186" y="70"/>
                  </a:lnTo>
                  <a:lnTo>
                    <a:pt x="217" y="36"/>
                  </a:lnTo>
                  <a:lnTo>
                    <a:pt x="274" y="6"/>
                  </a:lnTo>
                  <a:lnTo>
                    <a:pt x="234" y="72"/>
                  </a:lnTo>
                  <a:lnTo>
                    <a:pt x="202" y="112"/>
                  </a:lnTo>
                  <a:lnTo>
                    <a:pt x="226" y="127"/>
                  </a:lnTo>
                  <a:lnTo>
                    <a:pt x="150" y="161"/>
                  </a:lnTo>
                  <a:lnTo>
                    <a:pt x="190" y="177"/>
                  </a:lnTo>
                  <a:lnTo>
                    <a:pt x="245" y="169"/>
                  </a:lnTo>
                  <a:lnTo>
                    <a:pt x="299" y="108"/>
                  </a:lnTo>
                  <a:lnTo>
                    <a:pt x="384" y="101"/>
                  </a:lnTo>
                  <a:lnTo>
                    <a:pt x="352" y="142"/>
                  </a:lnTo>
                  <a:lnTo>
                    <a:pt x="409" y="118"/>
                  </a:lnTo>
                  <a:lnTo>
                    <a:pt x="426" y="80"/>
                  </a:lnTo>
                  <a:lnTo>
                    <a:pt x="436" y="6"/>
                  </a:lnTo>
                  <a:lnTo>
                    <a:pt x="472" y="38"/>
                  </a:lnTo>
                  <a:lnTo>
                    <a:pt x="464" y="0"/>
                  </a:lnTo>
                  <a:lnTo>
                    <a:pt x="532" y="47"/>
                  </a:lnTo>
                  <a:lnTo>
                    <a:pt x="567" y="101"/>
                  </a:lnTo>
                  <a:lnTo>
                    <a:pt x="569" y="192"/>
                  </a:lnTo>
                  <a:lnTo>
                    <a:pt x="544" y="211"/>
                  </a:lnTo>
                  <a:lnTo>
                    <a:pt x="456" y="199"/>
                  </a:lnTo>
                  <a:lnTo>
                    <a:pt x="422" y="226"/>
                  </a:lnTo>
                  <a:lnTo>
                    <a:pt x="350" y="243"/>
                  </a:lnTo>
                  <a:lnTo>
                    <a:pt x="299" y="188"/>
                  </a:lnTo>
                  <a:lnTo>
                    <a:pt x="99" y="186"/>
                  </a:lnTo>
                  <a:lnTo>
                    <a:pt x="13" y="199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2" name="Freeform 2174"/>
            <p:cNvSpPr>
              <a:spLocks/>
            </p:cNvSpPr>
            <p:nvPr/>
          </p:nvSpPr>
          <p:spPr bwMode="auto">
            <a:xfrm>
              <a:off x="3274" y="2964"/>
              <a:ext cx="204" cy="92"/>
            </a:xfrm>
            <a:custGeom>
              <a:avLst/>
              <a:gdLst/>
              <a:ahLst/>
              <a:cxnLst>
                <a:cxn ang="0">
                  <a:pos x="203" y="64"/>
                </a:cxn>
                <a:cxn ang="0">
                  <a:pos x="148" y="104"/>
                </a:cxn>
                <a:cxn ang="0">
                  <a:pos x="57" y="140"/>
                </a:cxn>
                <a:cxn ang="0">
                  <a:pos x="0" y="148"/>
                </a:cxn>
                <a:cxn ang="0">
                  <a:pos x="64" y="182"/>
                </a:cxn>
                <a:cxn ang="0">
                  <a:pos x="186" y="161"/>
                </a:cxn>
                <a:cxn ang="0">
                  <a:pos x="266" y="114"/>
                </a:cxn>
                <a:cxn ang="0">
                  <a:pos x="406" y="123"/>
                </a:cxn>
                <a:cxn ang="0">
                  <a:pos x="370" y="81"/>
                </a:cxn>
                <a:cxn ang="0">
                  <a:pos x="247" y="45"/>
                </a:cxn>
                <a:cxn ang="0">
                  <a:pos x="173" y="0"/>
                </a:cxn>
                <a:cxn ang="0">
                  <a:pos x="108" y="17"/>
                </a:cxn>
                <a:cxn ang="0">
                  <a:pos x="163" y="24"/>
                </a:cxn>
                <a:cxn ang="0">
                  <a:pos x="231" y="64"/>
                </a:cxn>
                <a:cxn ang="0">
                  <a:pos x="203" y="64"/>
                </a:cxn>
                <a:cxn ang="0">
                  <a:pos x="203" y="64"/>
                </a:cxn>
              </a:cxnLst>
              <a:rect l="0" t="0" r="r" b="b"/>
              <a:pathLst>
                <a:path w="406" h="182">
                  <a:moveTo>
                    <a:pt x="203" y="64"/>
                  </a:moveTo>
                  <a:lnTo>
                    <a:pt x="148" y="104"/>
                  </a:lnTo>
                  <a:lnTo>
                    <a:pt x="57" y="140"/>
                  </a:lnTo>
                  <a:lnTo>
                    <a:pt x="0" y="148"/>
                  </a:lnTo>
                  <a:lnTo>
                    <a:pt x="64" y="182"/>
                  </a:lnTo>
                  <a:lnTo>
                    <a:pt x="186" y="161"/>
                  </a:lnTo>
                  <a:lnTo>
                    <a:pt x="266" y="114"/>
                  </a:lnTo>
                  <a:lnTo>
                    <a:pt x="406" y="123"/>
                  </a:lnTo>
                  <a:lnTo>
                    <a:pt x="370" y="81"/>
                  </a:lnTo>
                  <a:lnTo>
                    <a:pt x="247" y="45"/>
                  </a:lnTo>
                  <a:lnTo>
                    <a:pt x="173" y="0"/>
                  </a:lnTo>
                  <a:lnTo>
                    <a:pt x="108" y="17"/>
                  </a:lnTo>
                  <a:lnTo>
                    <a:pt x="163" y="24"/>
                  </a:lnTo>
                  <a:lnTo>
                    <a:pt x="231" y="64"/>
                  </a:lnTo>
                  <a:lnTo>
                    <a:pt x="203" y="64"/>
                  </a:lnTo>
                  <a:lnTo>
                    <a:pt x="203" y="64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3" name="Freeform 2175"/>
            <p:cNvSpPr>
              <a:spLocks/>
            </p:cNvSpPr>
            <p:nvPr/>
          </p:nvSpPr>
          <p:spPr bwMode="auto">
            <a:xfrm>
              <a:off x="3311" y="3063"/>
              <a:ext cx="153" cy="3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0" y="61"/>
                </a:cxn>
                <a:cxn ang="0">
                  <a:pos x="78" y="42"/>
                </a:cxn>
                <a:cxn ang="0">
                  <a:pos x="306" y="0"/>
                </a:cxn>
                <a:cxn ang="0">
                  <a:pos x="59" y="10"/>
                </a:cxn>
                <a:cxn ang="0">
                  <a:pos x="3" y="0"/>
                </a:cxn>
                <a:cxn ang="0">
                  <a:pos x="38" y="25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306" h="61">
                  <a:moveTo>
                    <a:pt x="0" y="44"/>
                  </a:moveTo>
                  <a:lnTo>
                    <a:pt x="40" y="61"/>
                  </a:lnTo>
                  <a:lnTo>
                    <a:pt x="78" y="42"/>
                  </a:lnTo>
                  <a:lnTo>
                    <a:pt x="306" y="0"/>
                  </a:lnTo>
                  <a:lnTo>
                    <a:pt x="59" y="10"/>
                  </a:lnTo>
                  <a:lnTo>
                    <a:pt x="3" y="0"/>
                  </a:lnTo>
                  <a:lnTo>
                    <a:pt x="38" y="25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4" name="Freeform 2176"/>
            <p:cNvSpPr>
              <a:spLocks/>
            </p:cNvSpPr>
            <p:nvPr/>
          </p:nvSpPr>
          <p:spPr bwMode="auto">
            <a:xfrm>
              <a:off x="3222" y="2834"/>
              <a:ext cx="87" cy="64"/>
            </a:xfrm>
            <a:custGeom>
              <a:avLst/>
              <a:gdLst/>
              <a:ahLst/>
              <a:cxnLst>
                <a:cxn ang="0">
                  <a:pos x="175" y="12"/>
                </a:cxn>
                <a:cxn ang="0">
                  <a:pos x="160" y="55"/>
                </a:cxn>
                <a:cxn ang="0">
                  <a:pos x="101" y="76"/>
                </a:cxn>
                <a:cxn ang="0">
                  <a:pos x="67" y="111"/>
                </a:cxn>
                <a:cxn ang="0">
                  <a:pos x="27" y="118"/>
                </a:cxn>
                <a:cxn ang="0">
                  <a:pos x="0" y="128"/>
                </a:cxn>
                <a:cxn ang="0">
                  <a:pos x="36" y="80"/>
                </a:cxn>
                <a:cxn ang="0">
                  <a:pos x="76" y="31"/>
                </a:cxn>
                <a:cxn ang="0">
                  <a:pos x="124" y="0"/>
                </a:cxn>
                <a:cxn ang="0">
                  <a:pos x="175" y="12"/>
                </a:cxn>
                <a:cxn ang="0">
                  <a:pos x="175" y="12"/>
                </a:cxn>
              </a:cxnLst>
              <a:rect l="0" t="0" r="r" b="b"/>
              <a:pathLst>
                <a:path w="175" h="128">
                  <a:moveTo>
                    <a:pt x="175" y="12"/>
                  </a:moveTo>
                  <a:lnTo>
                    <a:pt x="160" y="55"/>
                  </a:lnTo>
                  <a:lnTo>
                    <a:pt x="101" y="76"/>
                  </a:lnTo>
                  <a:lnTo>
                    <a:pt x="67" y="111"/>
                  </a:lnTo>
                  <a:lnTo>
                    <a:pt x="27" y="118"/>
                  </a:lnTo>
                  <a:lnTo>
                    <a:pt x="0" y="128"/>
                  </a:lnTo>
                  <a:lnTo>
                    <a:pt x="36" y="80"/>
                  </a:lnTo>
                  <a:lnTo>
                    <a:pt x="76" y="31"/>
                  </a:lnTo>
                  <a:lnTo>
                    <a:pt x="124" y="0"/>
                  </a:lnTo>
                  <a:lnTo>
                    <a:pt x="175" y="12"/>
                  </a:lnTo>
                  <a:lnTo>
                    <a:pt x="175" y="12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5" name="Freeform 2177"/>
            <p:cNvSpPr>
              <a:spLocks/>
            </p:cNvSpPr>
            <p:nvPr/>
          </p:nvSpPr>
          <p:spPr bwMode="auto">
            <a:xfrm>
              <a:off x="3180" y="2836"/>
              <a:ext cx="60" cy="17"/>
            </a:xfrm>
            <a:custGeom>
              <a:avLst/>
              <a:gdLst/>
              <a:ahLst/>
              <a:cxnLst>
                <a:cxn ang="0">
                  <a:pos x="88" y="17"/>
                </a:cxn>
                <a:cxn ang="0">
                  <a:pos x="54" y="34"/>
                </a:cxn>
                <a:cxn ang="0">
                  <a:pos x="0" y="30"/>
                </a:cxn>
                <a:cxn ang="0">
                  <a:pos x="46" y="17"/>
                </a:cxn>
                <a:cxn ang="0">
                  <a:pos x="78" y="0"/>
                </a:cxn>
                <a:cxn ang="0">
                  <a:pos x="120" y="4"/>
                </a:cxn>
                <a:cxn ang="0">
                  <a:pos x="88" y="17"/>
                </a:cxn>
                <a:cxn ang="0">
                  <a:pos x="88" y="17"/>
                </a:cxn>
              </a:cxnLst>
              <a:rect l="0" t="0" r="r" b="b"/>
              <a:pathLst>
                <a:path w="120" h="34">
                  <a:moveTo>
                    <a:pt x="88" y="17"/>
                  </a:moveTo>
                  <a:lnTo>
                    <a:pt x="54" y="34"/>
                  </a:lnTo>
                  <a:lnTo>
                    <a:pt x="0" y="30"/>
                  </a:lnTo>
                  <a:lnTo>
                    <a:pt x="46" y="17"/>
                  </a:lnTo>
                  <a:lnTo>
                    <a:pt x="78" y="0"/>
                  </a:lnTo>
                  <a:lnTo>
                    <a:pt x="120" y="4"/>
                  </a:lnTo>
                  <a:lnTo>
                    <a:pt x="88" y="17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6" name="Freeform 2178"/>
            <p:cNvSpPr>
              <a:spLocks/>
            </p:cNvSpPr>
            <p:nvPr/>
          </p:nvSpPr>
          <p:spPr bwMode="auto">
            <a:xfrm>
              <a:off x="3127" y="2857"/>
              <a:ext cx="43" cy="65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34" y="108"/>
                </a:cxn>
                <a:cxn ang="0">
                  <a:pos x="0" y="129"/>
                </a:cxn>
                <a:cxn ang="0">
                  <a:pos x="44" y="65"/>
                </a:cxn>
                <a:cxn ang="0">
                  <a:pos x="57" y="28"/>
                </a:cxn>
                <a:cxn ang="0">
                  <a:pos x="85" y="0"/>
                </a:cxn>
                <a:cxn ang="0">
                  <a:pos x="85" y="40"/>
                </a:cxn>
                <a:cxn ang="0">
                  <a:pos x="85" y="40"/>
                </a:cxn>
              </a:cxnLst>
              <a:rect l="0" t="0" r="r" b="b"/>
              <a:pathLst>
                <a:path w="85" h="129">
                  <a:moveTo>
                    <a:pt x="85" y="40"/>
                  </a:moveTo>
                  <a:lnTo>
                    <a:pt x="34" y="108"/>
                  </a:lnTo>
                  <a:lnTo>
                    <a:pt x="0" y="129"/>
                  </a:lnTo>
                  <a:lnTo>
                    <a:pt x="44" y="65"/>
                  </a:lnTo>
                  <a:lnTo>
                    <a:pt x="57" y="28"/>
                  </a:lnTo>
                  <a:lnTo>
                    <a:pt x="85" y="0"/>
                  </a:lnTo>
                  <a:lnTo>
                    <a:pt x="85" y="4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7" name="Freeform 2179"/>
            <p:cNvSpPr>
              <a:spLocks/>
            </p:cNvSpPr>
            <p:nvPr/>
          </p:nvSpPr>
          <p:spPr bwMode="auto">
            <a:xfrm>
              <a:off x="3485" y="2034"/>
              <a:ext cx="84" cy="47"/>
            </a:xfrm>
            <a:custGeom>
              <a:avLst/>
              <a:gdLst/>
              <a:ahLst/>
              <a:cxnLst>
                <a:cxn ang="0">
                  <a:pos x="167" y="44"/>
                </a:cxn>
                <a:cxn ang="0">
                  <a:pos x="125" y="82"/>
                </a:cxn>
                <a:cxn ang="0">
                  <a:pos x="79" y="95"/>
                </a:cxn>
                <a:cxn ang="0">
                  <a:pos x="40" y="93"/>
                </a:cxn>
                <a:cxn ang="0">
                  <a:pos x="24" y="40"/>
                </a:cxn>
                <a:cxn ang="0">
                  <a:pos x="0" y="4"/>
                </a:cxn>
                <a:cxn ang="0">
                  <a:pos x="28" y="16"/>
                </a:cxn>
                <a:cxn ang="0">
                  <a:pos x="36" y="0"/>
                </a:cxn>
                <a:cxn ang="0">
                  <a:pos x="100" y="0"/>
                </a:cxn>
                <a:cxn ang="0">
                  <a:pos x="150" y="14"/>
                </a:cxn>
                <a:cxn ang="0">
                  <a:pos x="167" y="44"/>
                </a:cxn>
                <a:cxn ang="0">
                  <a:pos x="167" y="44"/>
                </a:cxn>
              </a:cxnLst>
              <a:rect l="0" t="0" r="r" b="b"/>
              <a:pathLst>
                <a:path w="167" h="95">
                  <a:moveTo>
                    <a:pt x="167" y="44"/>
                  </a:moveTo>
                  <a:lnTo>
                    <a:pt x="125" y="82"/>
                  </a:lnTo>
                  <a:lnTo>
                    <a:pt x="79" y="95"/>
                  </a:lnTo>
                  <a:lnTo>
                    <a:pt x="40" y="93"/>
                  </a:lnTo>
                  <a:lnTo>
                    <a:pt x="24" y="40"/>
                  </a:lnTo>
                  <a:lnTo>
                    <a:pt x="0" y="4"/>
                  </a:lnTo>
                  <a:lnTo>
                    <a:pt x="28" y="16"/>
                  </a:lnTo>
                  <a:lnTo>
                    <a:pt x="36" y="0"/>
                  </a:lnTo>
                  <a:lnTo>
                    <a:pt x="100" y="0"/>
                  </a:lnTo>
                  <a:lnTo>
                    <a:pt x="150" y="14"/>
                  </a:lnTo>
                  <a:lnTo>
                    <a:pt x="167" y="44"/>
                  </a:lnTo>
                  <a:lnTo>
                    <a:pt x="167" y="44"/>
                  </a:lnTo>
                  <a:close/>
                </a:path>
              </a:pathLst>
            </a:custGeom>
            <a:solidFill>
              <a:srgbClr val="FF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8" name="Freeform 2180"/>
            <p:cNvSpPr>
              <a:spLocks/>
            </p:cNvSpPr>
            <p:nvPr/>
          </p:nvSpPr>
          <p:spPr bwMode="auto">
            <a:xfrm>
              <a:off x="2592" y="2558"/>
              <a:ext cx="152" cy="363"/>
            </a:xfrm>
            <a:custGeom>
              <a:avLst/>
              <a:gdLst/>
              <a:ahLst/>
              <a:cxnLst>
                <a:cxn ang="0">
                  <a:pos x="276" y="173"/>
                </a:cxn>
                <a:cxn ang="0">
                  <a:pos x="282" y="285"/>
                </a:cxn>
                <a:cxn ang="0">
                  <a:pos x="293" y="426"/>
                </a:cxn>
                <a:cxn ang="0">
                  <a:pos x="305" y="633"/>
                </a:cxn>
                <a:cxn ang="0">
                  <a:pos x="293" y="724"/>
                </a:cxn>
                <a:cxn ang="0">
                  <a:pos x="183" y="616"/>
                </a:cxn>
                <a:cxn ang="0">
                  <a:pos x="230" y="549"/>
                </a:cxn>
                <a:cxn ang="0">
                  <a:pos x="223" y="264"/>
                </a:cxn>
                <a:cxn ang="0">
                  <a:pos x="202" y="141"/>
                </a:cxn>
                <a:cxn ang="0">
                  <a:pos x="170" y="40"/>
                </a:cxn>
                <a:cxn ang="0">
                  <a:pos x="90" y="19"/>
                </a:cxn>
                <a:cxn ang="0">
                  <a:pos x="0" y="19"/>
                </a:cxn>
                <a:cxn ang="0">
                  <a:pos x="120" y="0"/>
                </a:cxn>
                <a:cxn ang="0">
                  <a:pos x="200" y="19"/>
                </a:cxn>
                <a:cxn ang="0">
                  <a:pos x="248" y="97"/>
                </a:cxn>
                <a:cxn ang="0">
                  <a:pos x="276" y="173"/>
                </a:cxn>
                <a:cxn ang="0">
                  <a:pos x="276" y="173"/>
                </a:cxn>
              </a:cxnLst>
              <a:rect l="0" t="0" r="r" b="b"/>
              <a:pathLst>
                <a:path w="305" h="724">
                  <a:moveTo>
                    <a:pt x="276" y="173"/>
                  </a:moveTo>
                  <a:lnTo>
                    <a:pt x="282" y="285"/>
                  </a:lnTo>
                  <a:lnTo>
                    <a:pt x="293" y="426"/>
                  </a:lnTo>
                  <a:lnTo>
                    <a:pt x="305" y="633"/>
                  </a:lnTo>
                  <a:lnTo>
                    <a:pt x="293" y="724"/>
                  </a:lnTo>
                  <a:lnTo>
                    <a:pt x="183" y="616"/>
                  </a:lnTo>
                  <a:lnTo>
                    <a:pt x="230" y="549"/>
                  </a:lnTo>
                  <a:lnTo>
                    <a:pt x="223" y="264"/>
                  </a:lnTo>
                  <a:lnTo>
                    <a:pt x="202" y="141"/>
                  </a:lnTo>
                  <a:lnTo>
                    <a:pt x="170" y="40"/>
                  </a:lnTo>
                  <a:lnTo>
                    <a:pt x="90" y="19"/>
                  </a:lnTo>
                  <a:lnTo>
                    <a:pt x="0" y="19"/>
                  </a:lnTo>
                  <a:lnTo>
                    <a:pt x="120" y="0"/>
                  </a:lnTo>
                  <a:lnTo>
                    <a:pt x="200" y="19"/>
                  </a:lnTo>
                  <a:lnTo>
                    <a:pt x="248" y="97"/>
                  </a:lnTo>
                  <a:lnTo>
                    <a:pt x="276" y="173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49" name="Freeform 2181"/>
            <p:cNvSpPr>
              <a:spLocks/>
            </p:cNvSpPr>
            <p:nvPr/>
          </p:nvSpPr>
          <p:spPr bwMode="auto">
            <a:xfrm>
              <a:off x="3292" y="2816"/>
              <a:ext cx="114" cy="138"/>
            </a:xfrm>
            <a:custGeom>
              <a:avLst/>
              <a:gdLst/>
              <a:ahLst/>
              <a:cxnLst>
                <a:cxn ang="0">
                  <a:pos x="121" y="12"/>
                </a:cxn>
                <a:cxn ang="0">
                  <a:pos x="167" y="48"/>
                </a:cxn>
                <a:cxn ang="0">
                  <a:pos x="186" y="105"/>
                </a:cxn>
                <a:cxn ang="0">
                  <a:pos x="190" y="143"/>
                </a:cxn>
                <a:cxn ang="0">
                  <a:pos x="205" y="224"/>
                </a:cxn>
                <a:cxn ang="0">
                  <a:pos x="178" y="245"/>
                </a:cxn>
                <a:cxn ang="0">
                  <a:pos x="116" y="243"/>
                </a:cxn>
                <a:cxn ang="0">
                  <a:pos x="171" y="259"/>
                </a:cxn>
                <a:cxn ang="0">
                  <a:pos x="188" y="276"/>
                </a:cxn>
                <a:cxn ang="0">
                  <a:pos x="228" y="245"/>
                </a:cxn>
                <a:cxn ang="0">
                  <a:pos x="228" y="152"/>
                </a:cxn>
                <a:cxn ang="0">
                  <a:pos x="220" y="114"/>
                </a:cxn>
                <a:cxn ang="0">
                  <a:pos x="192" y="63"/>
                </a:cxn>
                <a:cxn ang="0">
                  <a:pos x="152" y="23"/>
                </a:cxn>
                <a:cxn ang="0">
                  <a:pos x="127" y="0"/>
                </a:cxn>
                <a:cxn ang="0">
                  <a:pos x="0" y="21"/>
                </a:cxn>
                <a:cxn ang="0">
                  <a:pos x="121" y="12"/>
                </a:cxn>
                <a:cxn ang="0">
                  <a:pos x="121" y="12"/>
                </a:cxn>
              </a:cxnLst>
              <a:rect l="0" t="0" r="r" b="b"/>
              <a:pathLst>
                <a:path w="228" h="276">
                  <a:moveTo>
                    <a:pt x="121" y="12"/>
                  </a:moveTo>
                  <a:lnTo>
                    <a:pt x="167" y="48"/>
                  </a:lnTo>
                  <a:lnTo>
                    <a:pt x="186" y="105"/>
                  </a:lnTo>
                  <a:lnTo>
                    <a:pt x="190" y="143"/>
                  </a:lnTo>
                  <a:lnTo>
                    <a:pt x="205" y="224"/>
                  </a:lnTo>
                  <a:lnTo>
                    <a:pt x="178" y="245"/>
                  </a:lnTo>
                  <a:lnTo>
                    <a:pt x="116" y="243"/>
                  </a:lnTo>
                  <a:lnTo>
                    <a:pt x="171" y="259"/>
                  </a:lnTo>
                  <a:lnTo>
                    <a:pt x="188" y="276"/>
                  </a:lnTo>
                  <a:lnTo>
                    <a:pt x="228" y="245"/>
                  </a:lnTo>
                  <a:lnTo>
                    <a:pt x="228" y="152"/>
                  </a:lnTo>
                  <a:lnTo>
                    <a:pt x="220" y="114"/>
                  </a:lnTo>
                  <a:lnTo>
                    <a:pt x="192" y="63"/>
                  </a:lnTo>
                  <a:lnTo>
                    <a:pt x="152" y="23"/>
                  </a:lnTo>
                  <a:lnTo>
                    <a:pt x="127" y="0"/>
                  </a:lnTo>
                  <a:lnTo>
                    <a:pt x="0" y="21"/>
                  </a:lnTo>
                  <a:lnTo>
                    <a:pt x="121" y="12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0" name="Freeform 2182"/>
            <p:cNvSpPr>
              <a:spLocks/>
            </p:cNvSpPr>
            <p:nvPr/>
          </p:nvSpPr>
          <p:spPr bwMode="auto">
            <a:xfrm>
              <a:off x="1925" y="1657"/>
              <a:ext cx="152" cy="265"/>
            </a:xfrm>
            <a:custGeom>
              <a:avLst/>
              <a:gdLst/>
              <a:ahLst/>
              <a:cxnLst>
                <a:cxn ang="0">
                  <a:pos x="131" y="518"/>
                </a:cxn>
                <a:cxn ang="0">
                  <a:pos x="91" y="474"/>
                </a:cxn>
                <a:cxn ang="0">
                  <a:pos x="55" y="432"/>
                </a:cxn>
                <a:cxn ang="0">
                  <a:pos x="19" y="352"/>
                </a:cxn>
                <a:cxn ang="0">
                  <a:pos x="0" y="251"/>
                </a:cxn>
                <a:cxn ang="0">
                  <a:pos x="0" y="175"/>
                </a:cxn>
                <a:cxn ang="0">
                  <a:pos x="34" y="88"/>
                </a:cxn>
                <a:cxn ang="0">
                  <a:pos x="64" y="40"/>
                </a:cxn>
                <a:cxn ang="0">
                  <a:pos x="121" y="0"/>
                </a:cxn>
                <a:cxn ang="0">
                  <a:pos x="81" y="63"/>
                </a:cxn>
                <a:cxn ang="0">
                  <a:pos x="51" y="132"/>
                </a:cxn>
                <a:cxn ang="0">
                  <a:pos x="36" y="208"/>
                </a:cxn>
                <a:cxn ang="0">
                  <a:pos x="45" y="282"/>
                </a:cxn>
                <a:cxn ang="0">
                  <a:pos x="72" y="318"/>
                </a:cxn>
                <a:cxn ang="0">
                  <a:pos x="98" y="367"/>
                </a:cxn>
                <a:cxn ang="0">
                  <a:pos x="78" y="270"/>
                </a:cxn>
                <a:cxn ang="0">
                  <a:pos x="62" y="211"/>
                </a:cxn>
                <a:cxn ang="0">
                  <a:pos x="85" y="170"/>
                </a:cxn>
                <a:cxn ang="0">
                  <a:pos x="129" y="191"/>
                </a:cxn>
                <a:cxn ang="0">
                  <a:pos x="169" y="208"/>
                </a:cxn>
                <a:cxn ang="0">
                  <a:pos x="256" y="211"/>
                </a:cxn>
                <a:cxn ang="0">
                  <a:pos x="304" y="206"/>
                </a:cxn>
                <a:cxn ang="0">
                  <a:pos x="264" y="227"/>
                </a:cxn>
                <a:cxn ang="0">
                  <a:pos x="218" y="234"/>
                </a:cxn>
                <a:cxn ang="0">
                  <a:pos x="131" y="225"/>
                </a:cxn>
                <a:cxn ang="0">
                  <a:pos x="114" y="249"/>
                </a:cxn>
                <a:cxn ang="0">
                  <a:pos x="117" y="322"/>
                </a:cxn>
                <a:cxn ang="0">
                  <a:pos x="135" y="375"/>
                </a:cxn>
                <a:cxn ang="0">
                  <a:pos x="155" y="403"/>
                </a:cxn>
                <a:cxn ang="0">
                  <a:pos x="152" y="451"/>
                </a:cxn>
                <a:cxn ang="0">
                  <a:pos x="136" y="483"/>
                </a:cxn>
                <a:cxn ang="0">
                  <a:pos x="146" y="531"/>
                </a:cxn>
                <a:cxn ang="0">
                  <a:pos x="131" y="518"/>
                </a:cxn>
                <a:cxn ang="0">
                  <a:pos x="131" y="518"/>
                </a:cxn>
              </a:cxnLst>
              <a:rect l="0" t="0" r="r" b="b"/>
              <a:pathLst>
                <a:path w="304" h="531">
                  <a:moveTo>
                    <a:pt x="131" y="518"/>
                  </a:moveTo>
                  <a:lnTo>
                    <a:pt x="91" y="474"/>
                  </a:lnTo>
                  <a:lnTo>
                    <a:pt x="55" y="432"/>
                  </a:lnTo>
                  <a:lnTo>
                    <a:pt x="19" y="352"/>
                  </a:lnTo>
                  <a:lnTo>
                    <a:pt x="0" y="251"/>
                  </a:lnTo>
                  <a:lnTo>
                    <a:pt x="0" y="175"/>
                  </a:lnTo>
                  <a:lnTo>
                    <a:pt x="34" y="88"/>
                  </a:lnTo>
                  <a:lnTo>
                    <a:pt x="64" y="40"/>
                  </a:lnTo>
                  <a:lnTo>
                    <a:pt x="121" y="0"/>
                  </a:lnTo>
                  <a:lnTo>
                    <a:pt x="81" y="63"/>
                  </a:lnTo>
                  <a:lnTo>
                    <a:pt x="51" y="132"/>
                  </a:lnTo>
                  <a:lnTo>
                    <a:pt x="36" y="208"/>
                  </a:lnTo>
                  <a:lnTo>
                    <a:pt x="45" y="282"/>
                  </a:lnTo>
                  <a:lnTo>
                    <a:pt x="72" y="318"/>
                  </a:lnTo>
                  <a:lnTo>
                    <a:pt x="98" y="367"/>
                  </a:lnTo>
                  <a:lnTo>
                    <a:pt x="78" y="270"/>
                  </a:lnTo>
                  <a:lnTo>
                    <a:pt x="62" y="211"/>
                  </a:lnTo>
                  <a:lnTo>
                    <a:pt x="85" y="170"/>
                  </a:lnTo>
                  <a:lnTo>
                    <a:pt x="129" y="191"/>
                  </a:lnTo>
                  <a:lnTo>
                    <a:pt x="169" y="208"/>
                  </a:lnTo>
                  <a:lnTo>
                    <a:pt x="256" y="211"/>
                  </a:lnTo>
                  <a:lnTo>
                    <a:pt x="304" y="206"/>
                  </a:lnTo>
                  <a:lnTo>
                    <a:pt x="264" y="227"/>
                  </a:lnTo>
                  <a:lnTo>
                    <a:pt x="218" y="234"/>
                  </a:lnTo>
                  <a:lnTo>
                    <a:pt x="131" y="225"/>
                  </a:lnTo>
                  <a:lnTo>
                    <a:pt x="114" y="249"/>
                  </a:lnTo>
                  <a:lnTo>
                    <a:pt x="117" y="322"/>
                  </a:lnTo>
                  <a:lnTo>
                    <a:pt x="135" y="375"/>
                  </a:lnTo>
                  <a:lnTo>
                    <a:pt x="155" y="403"/>
                  </a:lnTo>
                  <a:lnTo>
                    <a:pt x="152" y="451"/>
                  </a:lnTo>
                  <a:lnTo>
                    <a:pt x="136" y="483"/>
                  </a:lnTo>
                  <a:lnTo>
                    <a:pt x="146" y="531"/>
                  </a:lnTo>
                  <a:lnTo>
                    <a:pt x="131" y="518"/>
                  </a:lnTo>
                  <a:lnTo>
                    <a:pt x="131" y="5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1" name="Freeform 2183"/>
            <p:cNvSpPr>
              <a:spLocks/>
            </p:cNvSpPr>
            <p:nvPr/>
          </p:nvSpPr>
          <p:spPr bwMode="auto">
            <a:xfrm>
              <a:off x="1954" y="1616"/>
              <a:ext cx="318" cy="244"/>
            </a:xfrm>
            <a:custGeom>
              <a:avLst/>
              <a:gdLst/>
              <a:ahLst/>
              <a:cxnLst>
                <a:cxn ang="0">
                  <a:pos x="15" y="116"/>
                </a:cxn>
                <a:cxn ang="0">
                  <a:pos x="51" y="76"/>
                </a:cxn>
                <a:cxn ang="0">
                  <a:pos x="112" y="38"/>
                </a:cxn>
                <a:cxn ang="0">
                  <a:pos x="201" y="7"/>
                </a:cxn>
                <a:cxn ang="0">
                  <a:pos x="302" y="0"/>
                </a:cxn>
                <a:cxn ang="0">
                  <a:pos x="391" y="9"/>
                </a:cxn>
                <a:cxn ang="0">
                  <a:pos x="471" y="53"/>
                </a:cxn>
                <a:cxn ang="0">
                  <a:pos x="543" y="119"/>
                </a:cxn>
                <a:cxn ang="0">
                  <a:pos x="593" y="203"/>
                </a:cxn>
                <a:cxn ang="0">
                  <a:pos x="616" y="306"/>
                </a:cxn>
                <a:cxn ang="0">
                  <a:pos x="616" y="369"/>
                </a:cxn>
                <a:cxn ang="0">
                  <a:pos x="637" y="441"/>
                </a:cxn>
                <a:cxn ang="0">
                  <a:pos x="625" y="486"/>
                </a:cxn>
                <a:cxn ang="0">
                  <a:pos x="606" y="433"/>
                </a:cxn>
                <a:cxn ang="0">
                  <a:pos x="585" y="386"/>
                </a:cxn>
                <a:cxn ang="0">
                  <a:pos x="553" y="374"/>
                </a:cxn>
                <a:cxn ang="0">
                  <a:pos x="538" y="332"/>
                </a:cxn>
                <a:cxn ang="0">
                  <a:pos x="524" y="287"/>
                </a:cxn>
                <a:cxn ang="0">
                  <a:pos x="494" y="232"/>
                </a:cxn>
                <a:cxn ang="0">
                  <a:pos x="464" y="216"/>
                </a:cxn>
                <a:cxn ang="0">
                  <a:pos x="437" y="222"/>
                </a:cxn>
                <a:cxn ang="0">
                  <a:pos x="420" y="245"/>
                </a:cxn>
                <a:cxn ang="0">
                  <a:pos x="349" y="277"/>
                </a:cxn>
                <a:cxn ang="0">
                  <a:pos x="268" y="304"/>
                </a:cxn>
                <a:cxn ang="0">
                  <a:pos x="194" y="304"/>
                </a:cxn>
                <a:cxn ang="0">
                  <a:pos x="302" y="279"/>
                </a:cxn>
                <a:cxn ang="0">
                  <a:pos x="372" y="243"/>
                </a:cxn>
                <a:cxn ang="0">
                  <a:pos x="372" y="220"/>
                </a:cxn>
                <a:cxn ang="0">
                  <a:pos x="319" y="199"/>
                </a:cxn>
                <a:cxn ang="0">
                  <a:pos x="260" y="192"/>
                </a:cxn>
                <a:cxn ang="0">
                  <a:pos x="365" y="157"/>
                </a:cxn>
                <a:cxn ang="0">
                  <a:pos x="386" y="119"/>
                </a:cxn>
                <a:cxn ang="0">
                  <a:pos x="393" y="99"/>
                </a:cxn>
                <a:cxn ang="0">
                  <a:pos x="349" y="85"/>
                </a:cxn>
                <a:cxn ang="0">
                  <a:pos x="287" y="62"/>
                </a:cxn>
                <a:cxn ang="0">
                  <a:pos x="363" y="53"/>
                </a:cxn>
                <a:cxn ang="0">
                  <a:pos x="353" y="26"/>
                </a:cxn>
                <a:cxn ang="0">
                  <a:pos x="296" y="19"/>
                </a:cxn>
                <a:cxn ang="0">
                  <a:pos x="222" y="21"/>
                </a:cxn>
                <a:cxn ang="0">
                  <a:pos x="123" y="43"/>
                </a:cxn>
                <a:cxn ang="0">
                  <a:pos x="74" y="81"/>
                </a:cxn>
                <a:cxn ang="0">
                  <a:pos x="0" y="161"/>
                </a:cxn>
                <a:cxn ang="0">
                  <a:pos x="15" y="116"/>
                </a:cxn>
                <a:cxn ang="0">
                  <a:pos x="15" y="116"/>
                </a:cxn>
              </a:cxnLst>
              <a:rect l="0" t="0" r="r" b="b"/>
              <a:pathLst>
                <a:path w="637" h="486">
                  <a:moveTo>
                    <a:pt x="15" y="116"/>
                  </a:moveTo>
                  <a:lnTo>
                    <a:pt x="51" y="76"/>
                  </a:lnTo>
                  <a:lnTo>
                    <a:pt x="112" y="38"/>
                  </a:lnTo>
                  <a:lnTo>
                    <a:pt x="201" y="7"/>
                  </a:lnTo>
                  <a:lnTo>
                    <a:pt x="302" y="0"/>
                  </a:lnTo>
                  <a:lnTo>
                    <a:pt x="391" y="9"/>
                  </a:lnTo>
                  <a:lnTo>
                    <a:pt x="471" y="53"/>
                  </a:lnTo>
                  <a:lnTo>
                    <a:pt x="543" y="119"/>
                  </a:lnTo>
                  <a:lnTo>
                    <a:pt x="593" y="203"/>
                  </a:lnTo>
                  <a:lnTo>
                    <a:pt x="616" y="306"/>
                  </a:lnTo>
                  <a:lnTo>
                    <a:pt x="616" y="369"/>
                  </a:lnTo>
                  <a:lnTo>
                    <a:pt x="637" y="441"/>
                  </a:lnTo>
                  <a:lnTo>
                    <a:pt x="625" y="486"/>
                  </a:lnTo>
                  <a:lnTo>
                    <a:pt x="606" y="433"/>
                  </a:lnTo>
                  <a:lnTo>
                    <a:pt x="585" y="386"/>
                  </a:lnTo>
                  <a:lnTo>
                    <a:pt x="553" y="374"/>
                  </a:lnTo>
                  <a:lnTo>
                    <a:pt x="538" y="332"/>
                  </a:lnTo>
                  <a:lnTo>
                    <a:pt x="524" y="287"/>
                  </a:lnTo>
                  <a:lnTo>
                    <a:pt x="494" y="232"/>
                  </a:lnTo>
                  <a:lnTo>
                    <a:pt x="464" y="216"/>
                  </a:lnTo>
                  <a:lnTo>
                    <a:pt x="437" y="222"/>
                  </a:lnTo>
                  <a:lnTo>
                    <a:pt x="420" y="245"/>
                  </a:lnTo>
                  <a:lnTo>
                    <a:pt x="349" y="277"/>
                  </a:lnTo>
                  <a:lnTo>
                    <a:pt x="268" y="304"/>
                  </a:lnTo>
                  <a:lnTo>
                    <a:pt x="194" y="304"/>
                  </a:lnTo>
                  <a:lnTo>
                    <a:pt x="302" y="279"/>
                  </a:lnTo>
                  <a:lnTo>
                    <a:pt x="372" y="243"/>
                  </a:lnTo>
                  <a:lnTo>
                    <a:pt x="372" y="220"/>
                  </a:lnTo>
                  <a:lnTo>
                    <a:pt x="319" y="199"/>
                  </a:lnTo>
                  <a:lnTo>
                    <a:pt x="260" y="192"/>
                  </a:lnTo>
                  <a:lnTo>
                    <a:pt x="365" y="157"/>
                  </a:lnTo>
                  <a:lnTo>
                    <a:pt x="386" y="119"/>
                  </a:lnTo>
                  <a:lnTo>
                    <a:pt x="393" y="99"/>
                  </a:lnTo>
                  <a:lnTo>
                    <a:pt x="349" y="85"/>
                  </a:lnTo>
                  <a:lnTo>
                    <a:pt x="287" y="62"/>
                  </a:lnTo>
                  <a:lnTo>
                    <a:pt x="363" y="53"/>
                  </a:lnTo>
                  <a:lnTo>
                    <a:pt x="353" y="26"/>
                  </a:lnTo>
                  <a:lnTo>
                    <a:pt x="296" y="19"/>
                  </a:lnTo>
                  <a:lnTo>
                    <a:pt x="222" y="21"/>
                  </a:lnTo>
                  <a:lnTo>
                    <a:pt x="123" y="43"/>
                  </a:lnTo>
                  <a:lnTo>
                    <a:pt x="74" y="81"/>
                  </a:lnTo>
                  <a:lnTo>
                    <a:pt x="0" y="161"/>
                  </a:lnTo>
                  <a:lnTo>
                    <a:pt x="15" y="116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2" name="Freeform 2184"/>
            <p:cNvSpPr>
              <a:spLocks/>
            </p:cNvSpPr>
            <p:nvPr/>
          </p:nvSpPr>
          <p:spPr bwMode="auto">
            <a:xfrm>
              <a:off x="2047" y="1889"/>
              <a:ext cx="89" cy="4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6" y="10"/>
                </a:cxn>
                <a:cxn ang="0">
                  <a:pos x="68" y="12"/>
                </a:cxn>
                <a:cxn ang="0">
                  <a:pos x="124" y="0"/>
                </a:cxn>
                <a:cxn ang="0">
                  <a:pos x="152" y="8"/>
                </a:cxn>
                <a:cxn ang="0">
                  <a:pos x="173" y="17"/>
                </a:cxn>
                <a:cxn ang="0">
                  <a:pos x="179" y="44"/>
                </a:cxn>
                <a:cxn ang="0">
                  <a:pos x="175" y="54"/>
                </a:cxn>
                <a:cxn ang="0">
                  <a:pos x="156" y="54"/>
                </a:cxn>
                <a:cxn ang="0">
                  <a:pos x="122" y="78"/>
                </a:cxn>
                <a:cxn ang="0">
                  <a:pos x="85" y="90"/>
                </a:cxn>
                <a:cxn ang="0">
                  <a:pos x="108" y="73"/>
                </a:cxn>
                <a:cxn ang="0">
                  <a:pos x="91" y="73"/>
                </a:cxn>
                <a:cxn ang="0">
                  <a:pos x="49" y="80"/>
                </a:cxn>
                <a:cxn ang="0">
                  <a:pos x="25" y="78"/>
                </a:cxn>
                <a:cxn ang="0">
                  <a:pos x="55" y="73"/>
                </a:cxn>
                <a:cxn ang="0">
                  <a:pos x="84" y="61"/>
                </a:cxn>
                <a:cxn ang="0">
                  <a:pos x="124" y="46"/>
                </a:cxn>
                <a:cxn ang="0">
                  <a:pos x="114" y="33"/>
                </a:cxn>
                <a:cxn ang="0">
                  <a:pos x="89" y="29"/>
                </a:cxn>
                <a:cxn ang="0">
                  <a:pos x="59" y="36"/>
                </a:cxn>
                <a:cxn ang="0">
                  <a:pos x="28" y="50"/>
                </a:cxn>
                <a:cxn ang="0">
                  <a:pos x="0" y="63"/>
                </a:cxn>
                <a:cxn ang="0">
                  <a:pos x="4" y="54"/>
                </a:cxn>
                <a:cxn ang="0">
                  <a:pos x="55" y="25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79" h="90">
                  <a:moveTo>
                    <a:pt x="0" y="42"/>
                  </a:moveTo>
                  <a:lnTo>
                    <a:pt x="46" y="10"/>
                  </a:lnTo>
                  <a:lnTo>
                    <a:pt x="68" y="12"/>
                  </a:lnTo>
                  <a:lnTo>
                    <a:pt x="124" y="0"/>
                  </a:lnTo>
                  <a:lnTo>
                    <a:pt x="152" y="8"/>
                  </a:lnTo>
                  <a:lnTo>
                    <a:pt x="173" y="17"/>
                  </a:lnTo>
                  <a:lnTo>
                    <a:pt x="179" y="44"/>
                  </a:lnTo>
                  <a:lnTo>
                    <a:pt x="175" y="54"/>
                  </a:lnTo>
                  <a:lnTo>
                    <a:pt x="156" y="54"/>
                  </a:lnTo>
                  <a:lnTo>
                    <a:pt x="122" y="78"/>
                  </a:lnTo>
                  <a:lnTo>
                    <a:pt x="85" y="90"/>
                  </a:lnTo>
                  <a:lnTo>
                    <a:pt x="108" y="73"/>
                  </a:lnTo>
                  <a:lnTo>
                    <a:pt x="91" y="73"/>
                  </a:lnTo>
                  <a:lnTo>
                    <a:pt x="49" y="80"/>
                  </a:lnTo>
                  <a:lnTo>
                    <a:pt x="25" y="78"/>
                  </a:lnTo>
                  <a:lnTo>
                    <a:pt x="55" y="73"/>
                  </a:lnTo>
                  <a:lnTo>
                    <a:pt x="84" y="61"/>
                  </a:lnTo>
                  <a:lnTo>
                    <a:pt x="124" y="46"/>
                  </a:lnTo>
                  <a:lnTo>
                    <a:pt x="114" y="33"/>
                  </a:lnTo>
                  <a:lnTo>
                    <a:pt x="89" y="29"/>
                  </a:lnTo>
                  <a:lnTo>
                    <a:pt x="59" y="36"/>
                  </a:lnTo>
                  <a:lnTo>
                    <a:pt x="28" y="50"/>
                  </a:lnTo>
                  <a:lnTo>
                    <a:pt x="0" y="63"/>
                  </a:lnTo>
                  <a:lnTo>
                    <a:pt x="4" y="54"/>
                  </a:lnTo>
                  <a:lnTo>
                    <a:pt x="55" y="25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3" name="Freeform 2185"/>
            <p:cNvSpPr>
              <a:spLocks/>
            </p:cNvSpPr>
            <p:nvPr/>
          </p:nvSpPr>
          <p:spPr bwMode="auto">
            <a:xfrm>
              <a:off x="2037" y="1914"/>
              <a:ext cx="2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3"/>
                </a:cxn>
                <a:cxn ang="0">
                  <a:pos x="23" y="24"/>
                </a:cxn>
                <a:cxn ang="0">
                  <a:pos x="46" y="30"/>
                </a:cxn>
                <a:cxn ang="0">
                  <a:pos x="25" y="17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30">
                  <a:moveTo>
                    <a:pt x="0" y="0"/>
                  </a:moveTo>
                  <a:lnTo>
                    <a:pt x="2" y="23"/>
                  </a:lnTo>
                  <a:lnTo>
                    <a:pt x="23" y="24"/>
                  </a:lnTo>
                  <a:lnTo>
                    <a:pt x="46" y="30"/>
                  </a:lnTo>
                  <a:lnTo>
                    <a:pt x="25" y="1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4" name="Freeform 2186"/>
            <p:cNvSpPr>
              <a:spLocks/>
            </p:cNvSpPr>
            <p:nvPr/>
          </p:nvSpPr>
          <p:spPr bwMode="auto">
            <a:xfrm>
              <a:off x="2162" y="1845"/>
              <a:ext cx="86" cy="66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" y="66"/>
                </a:cxn>
                <a:cxn ang="0">
                  <a:pos x="44" y="32"/>
                </a:cxn>
                <a:cxn ang="0">
                  <a:pos x="74" y="25"/>
                </a:cxn>
                <a:cxn ang="0">
                  <a:pos x="99" y="0"/>
                </a:cxn>
                <a:cxn ang="0">
                  <a:pos x="112" y="0"/>
                </a:cxn>
                <a:cxn ang="0">
                  <a:pos x="154" y="6"/>
                </a:cxn>
                <a:cxn ang="0">
                  <a:pos x="171" y="15"/>
                </a:cxn>
                <a:cxn ang="0">
                  <a:pos x="133" y="26"/>
                </a:cxn>
                <a:cxn ang="0">
                  <a:pos x="89" y="44"/>
                </a:cxn>
                <a:cxn ang="0">
                  <a:pos x="70" y="51"/>
                </a:cxn>
                <a:cxn ang="0">
                  <a:pos x="57" y="66"/>
                </a:cxn>
                <a:cxn ang="0">
                  <a:pos x="59" y="80"/>
                </a:cxn>
                <a:cxn ang="0">
                  <a:pos x="74" y="80"/>
                </a:cxn>
                <a:cxn ang="0">
                  <a:pos x="95" y="80"/>
                </a:cxn>
                <a:cxn ang="0">
                  <a:pos x="122" y="72"/>
                </a:cxn>
                <a:cxn ang="0">
                  <a:pos x="143" y="45"/>
                </a:cxn>
                <a:cxn ang="0">
                  <a:pos x="146" y="70"/>
                </a:cxn>
                <a:cxn ang="0">
                  <a:pos x="118" y="99"/>
                </a:cxn>
                <a:cxn ang="0">
                  <a:pos x="93" y="104"/>
                </a:cxn>
                <a:cxn ang="0">
                  <a:pos x="46" y="108"/>
                </a:cxn>
                <a:cxn ang="0">
                  <a:pos x="32" y="108"/>
                </a:cxn>
                <a:cxn ang="0">
                  <a:pos x="32" y="131"/>
                </a:cxn>
                <a:cxn ang="0">
                  <a:pos x="11" y="106"/>
                </a:cxn>
                <a:cxn ang="0">
                  <a:pos x="13" y="87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171" h="131">
                  <a:moveTo>
                    <a:pt x="0" y="84"/>
                  </a:moveTo>
                  <a:lnTo>
                    <a:pt x="2" y="66"/>
                  </a:lnTo>
                  <a:lnTo>
                    <a:pt x="44" y="32"/>
                  </a:lnTo>
                  <a:lnTo>
                    <a:pt x="74" y="25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54" y="6"/>
                  </a:lnTo>
                  <a:lnTo>
                    <a:pt x="171" y="15"/>
                  </a:lnTo>
                  <a:lnTo>
                    <a:pt x="133" y="26"/>
                  </a:lnTo>
                  <a:lnTo>
                    <a:pt x="89" y="44"/>
                  </a:lnTo>
                  <a:lnTo>
                    <a:pt x="70" y="51"/>
                  </a:lnTo>
                  <a:lnTo>
                    <a:pt x="57" y="66"/>
                  </a:lnTo>
                  <a:lnTo>
                    <a:pt x="59" y="80"/>
                  </a:lnTo>
                  <a:lnTo>
                    <a:pt x="74" y="80"/>
                  </a:lnTo>
                  <a:lnTo>
                    <a:pt x="95" y="80"/>
                  </a:lnTo>
                  <a:lnTo>
                    <a:pt x="122" y="72"/>
                  </a:lnTo>
                  <a:lnTo>
                    <a:pt x="143" y="45"/>
                  </a:lnTo>
                  <a:lnTo>
                    <a:pt x="146" y="70"/>
                  </a:lnTo>
                  <a:lnTo>
                    <a:pt x="118" y="99"/>
                  </a:lnTo>
                  <a:lnTo>
                    <a:pt x="93" y="104"/>
                  </a:lnTo>
                  <a:lnTo>
                    <a:pt x="46" y="108"/>
                  </a:lnTo>
                  <a:lnTo>
                    <a:pt x="32" y="108"/>
                  </a:lnTo>
                  <a:lnTo>
                    <a:pt x="32" y="131"/>
                  </a:lnTo>
                  <a:lnTo>
                    <a:pt x="11" y="106"/>
                  </a:lnTo>
                  <a:lnTo>
                    <a:pt x="13" y="87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5" name="Freeform 2187"/>
            <p:cNvSpPr>
              <a:spLocks/>
            </p:cNvSpPr>
            <p:nvPr/>
          </p:nvSpPr>
          <p:spPr bwMode="auto">
            <a:xfrm>
              <a:off x="2221" y="1854"/>
              <a:ext cx="18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17" y="40"/>
                </a:cxn>
                <a:cxn ang="0">
                  <a:pos x="36" y="15"/>
                </a:cxn>
                <a:cxn ang="0">
                  <a:pos x="15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6" h="40">
                  <a:moveTo>
                    <a:pt x="0" y="13"/>
                  </a:moveTo>
                  <a:lnTo>
                    <a:pt x="11" y="25"/>
                  </a:lnTo>
                  <a:lnTo>
                    <a:pt x="17" y="40"/>
                  </a:lnTo>
                  <a:lnTo>
                    <a:pt x="36" y="15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6" name="Freeform 2188"/>
            <p:cNvSpPr>
              <a:spLocks/>
            </p:cNvSpPr>
            <p:nvPr/>
          </p:nvSpPr>
          <p:spPr bwMode="auto">
            <a:xfrm>
              <a:off x="2098" y="1964"/>
              <a:ext cx="40" cy="78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60" y="9"/>
                </a:cxn>
                <a:cxn ang="0">
                  <a:pos x="47" y="45"/>
                </a:cxn>
                <a:cxn ang="0">
                  <a:pos x="40" y="91"/>
                </a:cxn>
                <a:cxn ang="0">
                  <a:pos x="22" y="135"/>
                </a:cxn>
                <a:cxn ang="0">
                  <a:pos x="0" y="155"/>
                </a:cxn>
                <a:cxn ang="0">
                  <a:pos x="15" y="95"/>
                </a:cxn>
                <a:cxn ang="0">
                  <a:pos x="13" y="58"/>
                </a:cxn>
                <a:cxn ang="0">
                  <a:pos x="26" y="22"/>
                </a:cxn>
                <a:cxn ang="0">
                  <a:pos x="47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79" h="155">
                  <a:moveTo>
                    <a:pt x="79" y="1"/>
                  </a:moveTo>
                  <a:lnTo>
                    <a:pt x="60" y="9"/>
                  </a:lnTo>
                  <a:lnTo>
                    <a:pt x="47" y="45"/>
                  </a:lnTo>
                  <a:lnTo>
                    <a:pt x="40" y="91"/>
                  </a:lnTo>
                  <a:lnTo>
                    <a:pt x="22" y="135"/>
                  </a:lnTo>
                  <a:lnTo>
                    <a:pt x="0" y="155"/>
                  </a:lnTo>
                  <a:lnTo>
                    <a:pt x="15" y="95"/>
                  </a:lnTo>
                  <a:lnTo>
                    <a:pt x="13" y="58"/>
                  </a:lnTo>
                  <a:lnTo>
                    <a:pt x="26" y="22"/>
                  </a:lnTo>
                  <a:lnTo>
                    <a:pt x="47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7" name="Freeform 2189"/>
            <p:cNvSpPr>
              <a:spLocks/>
            </p:cNvSpPr>
            <p:nvPr/>
          </p:nvSpPr>
          <p:spPr bwMode="auto">
            <a:xfrm>
              <a:off x="2126" y="1944"/>
              <a:ext cx="102" cy="6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5" y="89"/>
                </a:cxn>
                <a:cxn ang="0">
                  <a:pos x="21" y="100"/>
                </a:cxn>
                <a:cxn ang="0">
                  <a:pos x="51" y="108"/>
                </a:cxn>
                <a:cxn ang="0">
                  <a:pos x="104" y="119"/>
                </a:cxn>
                <a:cxn ang="0">
                  <a:pos x="140" y="112"/>
                </a:cxn>
                <a:cxn ang="0">
                  <a:pos x="161" y="89"/>
                </a:cxn>
                <a:cxn ang="0">
                  <a:pos x="190" y="70"/>
                </a:cxn>
                <a:cxn ang="0">
                  <a:pos x="203" y="51"/>
                </a:cxn>
                <a:cxn ang="0">
                  <a:pos x="199" y="34"/>
                </a:cxn>
                <a:cxn ang="0">
                  <a:pos x="186" y="5"/>
                </a:cxn>
                <a:cxn ang="0">
                  <a:pos x="154" y="0"/>
                </a:cxn>
                <a:cxn ang="0">
                  <a:pos x="177" y="22"/>
                </a:cxn>
                <a:cxn ang="0">
                  <a:pos x="186" y="40"/>
                </a:cxn>
                <a:cxn ang="0">
                  <a:pos x="186" y="55"/>
                </a:cxn>
                <a:cxn ang="0">
                  <a:pos x="171" y="70"/>
                </a:cxn>
                <a:cxn ang="0">
                  <a:pos x="156" y="72"/>
                </a:cxn>
                <a:cxn ang="0">
                  <a:pos x="137" y="89"/>
                </a:cxn>
                <a:cxn ang="0">
                  <a:pos x="114" y="98"/>
                </a:cxn>
                <a:cxn ang="0">
                  <a:pos x="91" y="102"/>
                </a:cxn>
                <a:cxn ang="0">
                  <a:pos x="68" y="100"/>
                </a:cxn>
                <a:cxn ang="0">
                  <a:pos x="47" y="100"/>
                </a:cxn>
                <a:cxn ang="0">
                  <a:pos x="23" y="91"/>
                </a:cxn>
                <a:cxn ang="0">
                  <a:pos x="9" y="76"/>
                </a:cxn>
                <a:cxn ang="0">
                  <a:pos x="9" y="55"/>
                </a:cxn>
                <a:cxn ang="0">
                  <a:pos x="23" y="38"/>
                </a:cxn>
                <a:cxn ang="0">
                  <a:pos x="4" y="49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203" h="119">
                  <a:moveTo>
                    <a:pt x="0" y="62"/>
                  </a:moveTo>
                  <a:lnTo>
                    <a:pt x="5" y="89"/>
                  </a:lnTo>
                  <a:lnTo>
                    <a:pt x="21" y="100"/>
                  </a:lnTo>
                  <a:lnTo>
                    <a:pt x="51" y="108"/>
                  </a:lnTo>
                  <a:lnTo>
                    <a:pt x="104" y="119"/>
                  </a:lnTo>
                  <a:lnTo>
                    <a:pt x="140" y="112"/>
                  </a:lnTo>
                  <a:lnTo>
                    <a:pt x="161" y="89"/>
                  </a:lnTo>
                  <a:lnTo>
                    <a:pt x="190" y="70"/>
                  </a:lnTo>
                  <a:lnTo>
                    <a:pt x="203" y="51"/>
                  </a:lnTo>
                  <a:lnTo>
                    <a:pt x="199" y="34"/>
                  </a:lnTo>
                  <a:lnTo>
                    <a:pt x="186" y="5"/>
                  </a:lnTo>
                  <a:lnTo>
                    <a:pt x="154" y="0"/>
                  </a:lnTo>
                  <a:lnTo>
                    <a:pt x="177" y="22"/>
                  </a:lnTo>
                  <a:lnTo>
                    <a:pt x="186" y="40"/>
                  </a:lnTo>
                  <a:lnTo>
                    <a:pt x="186" y="55"/>
                  </a:lnTo>
                  <a:lnTo>
                    <a:pt x="171" y="70"/>
                  </a:lnTo>
                  <a:lnTo>
                    <a:pt x="156" y="72"/>
                  </a:lnTo>
                  <a:lnTo>
                    <a:pt x="137" y="89"/>
                  </a:lnTo>
                  <a:lnTo>
                    <a:pt x="114" y="98"/>
                  </a:lnTo>
                  <a:lnTo>
                    <a:pt x="91" y="102"/>
                  </a:lnTo>
                  <a:lnTo>
                    <a:pt x="68" y="100"/>
                  </a:lnTo>
                  <a:lnTo>
                    <a:pt x="47" y="100"/>
                  </a:lnTo>
                  <a:lnTo>
                    <a:pt x="23" y="91"/>
                  </a:lnTo>
                  <a:lnTo>
                    <a:pt x="9" y="76"/>
                  </a:lnTo>
                  <a:lnTo>
                    <a:pt x="9" y="55"/>
                  </a:lnTo>
                  <a:lnTo>
                    <a:pt x="23" y="38"/>
                  </a:lnTo>
                  <a:lnTo>
                    <a:pt x="4" y="49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8" name="Freeform 2190"/>
            <p:cNvSpPr>
              <a:spLocks/>
            </p:cNvSpPr>
            <p:nvPr/>
          </p:nvSpPr>
          <p:spPr bwMode="auto">
            <a:xfrm>
              <a:off x="2119" y="1985"/>
              <a:ext cx="136" cy="81"/>
            </a:xfrm>
            <a:custGeom>
              <a:avLst/>
              <a:gdLst/>
              <a:ahLst/>
              <a:cxnLst>
                <a:cxn ang="0">
                  <a:pos x="59" y="21"/>
                </a:cxn>
                <a:cxn ang="0">
                  <a:pos x="54" y="35"/>
                </a:cxn>
                <a:cxn ang="0">
                  <a:pos x="38" y="54"/>
                </a:cxn>
                <a:cxn ang="0">
                  <a:pos x="12" y="88"/>
                </a:cxn>
                <a:cxn ang="0">
                  <a:pos x="0" y="126"/>
                </a:cxn>
                <a:cxn ang="0">
                  <a:pos x="12" y="162"/>
                </a:cxn>
                <a:cxn ang="0">
                  <a:pos x="44" y="133"/>
                </a:cxn>
                <a:cxn ang="0">
                  <a:pos x="54" y="94"/>
                </a:cxn>
                <a:cxn ang="0">
                  <a:pos x="76" y="63"/>
                </a:cxn>
                <a:cxn ang="0">
                  <a:pos x="31" y="95"/>
                </a:cxn>
                <a:cxn ang="0">
                  <a:pos x="31" y="78"/>
                </a:cxn>
                <a:cxn ang="0">
                  <a:pos x="54" y="42"/>
                </a:cxn>
                <a:cxn ang="0">
                  <a:pos x="75" y="42"/>
                </a:cxn>
                <a:cxn ang="0">
                  <a:pos x="90" y="52"/>
                </a:cxn>
                <a:cxn ang="0">
                  <a:pos x="99" y="65"/>
                </a:cxn>
                <a:cxn ang="0">
                  <a:pos x="116" y="82"/>
                </a:cxn>
                <a:cxn ang="0">
                  <a:pos x="128" y="78"/>
                </a:cxn>
                <a:cxn ang="0">
                  <a:pos x="141" y="63"/>
                </a:cxn>
                <a:cxn ang="0">
                  <a:pos x="156" y="59"/>
                </a:cxn>
                <a:cxn ang="0">
                  <a:pos x="183" y="57"/>
                </a:cxn>
                <a:cxn ang="0">
                  <a:pos x="204" y="57"/>
                </a:cxn>
                <a:cxn ang="0">
                  <a:pos x="230" y="59"/>
                </a:cxn>
                <a:cxn ang="0">
                  <a:pos x="253" y="86"/>
                </a:cxn>
                <a:cxn ang="0">
                  <a:pos x="261" y="107"/>
                </a:cxn>
                <a:cxn ang="0">
                  <a:pos x="267" y="75"/>
                </a:cxn>
                <a:cxn ang="0">
                  <a:pos x="272" y="33"/>
                </a:cxn>
                <a:cxn ang="0">
                  <a:pos x="238" y="14"/>
                </a:cxn>
                <a:cxn ang="0">
                  <a:pos x="192" y="0"/>
                </a:cxn>
                <a:cxn ang="0">
                  <a:pos x="168" y="2"/>
                </a:cxn>
                <a:cxn ang="0">
                  <a:pos x="139" y="29"/>
                </a:cxn>
                <a:cxn ang="0">
                  <a:pos x="116" y="42"/>
                </a:cxn>
                <a:cxn ang="0">
                  <a:pos x="96" y="38"/>
                </a:cxn>
                <a:cxn ang="0">
                  <a:pos x="59" y="21"/>
                </a:cxn>
                <a:cxn ang="0">
                  <a:pos x="59" y="21"/>
                </a:cxn>
              </a:cxnLst>
              <a:rect l="0" t="0" r="r" b="b"/>
              <a:pathLst>
                <a:path w="272" h="162">
                  <a:moveTo>
                    <a:pt x="59" y="21"/>
                  </a:moveTo>
                  <a:lnTo>
                    <a:pt x="54" y="35"/>
                  </a:lnTo>
                  <a:lnTo>
                    <a:pt x="38" y="54"/>
                  </a:lnTo>
                  <a:lnTo>
                    <a:pt x="12" y="88"/>
                  </a:lnTo>
                  <a:lnTo>
                    <a:pt x="0" y="126"/>
                  </a:lnTo>
                  <a:lnTo>
                    <a:pt x="12" y="162"/>
                  </a:lnTo>
                  <a:lnTo>
                    <a:pt x="44" y="133"/>
                  </a:lnTo>
                  <a:lnTo>
                    <a:pt x="54" y="94"/>
                  </a:lnTo>
                  <a:lnTo>
                    <a:pt x="76" y="63"/>
                  </a:lnTo>
                  <a:lnTo>
                    <a:pt x="31" y="95"/>
                  </a:lnTo>
                  <a:lnTo>
                    <a:pt x="31" y="78"/>
                  </a:lnTo>
                  <a:lnTo>
                    <a:pt x="54" y="42"/>
                  </a:lnTo>
                  <a:lnTo>
                    <a:pt x="75" y="42"/>
                  </a:lnTo>
                  <a:lnTo>
                    <a:pt x="90" y="52"/>
                  </a:lnTo>
                  <a:lnTo>
                    <a:pt x="99" y="65"/>
                  </a:lnTo>
                  <a:lnTo>
                    <a:pt x="116" y="82"/>
                  </a:lnTo>
                  <a:lnTo>
                    <a:pt x="128" y="78"/>
                  </a:lnTo>
                  <a:lnTo>
                    <a:pt x="141" y="63"/>
                  </a:lnTo>
                  <a:lnTo>
                    <a:pt x="156" y="59"/>
                  </a:lnTo>
                  <a:lnTo>
                    <a:pt x="183" y="57"/>
                  </a:lnTo>
                  <a:lnTo>
                    <a:pt x="204" y="57"/>
                  </a:lnTo>
                  <a:lnTo>
                    <a:pt x="230" y="59"/>
                  </a:lnTo>
                  <a:lnTo>
                    <a:pt x="253" y="86"/>
                  </a:lnTo>
                  <a:lnTo>
                    <a:pt x="261" y="107"/>
                  </a:lnTo>
                  <a:lnTo>
                    <a:pt x="267" y="75"/>
                  </a:lnTo>
                  <a:lnTo>
                    <a:pt x="272" y="33"/>
                  </a:lnTo>
                  <a:lnTo>
                    <a:pt x="238" y="14"/>
                  </a:lnTo>
                  <a:lnTo>
                    <a:pt x="192" y="0"/>
                  </a:lnTo>
                  <a:lnTo>
                    <a:pt x="168" y="2"/>
                  </a:lnTo>
                  <a:lnTo>
                    <a:pt x="139" y="29"/>
                  </a:lnTo>
                  <a:lnTo>
                    <a:pt x="116" y="42"/>
                  </a:lnTo>
                  <a:lnTo>
                    <a:pt x="96" y="38"/>
                  </a:lnTo>
                  <a:lnTo>
                    <a:pt x="59" y="21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59" name="Freeform 2191"/>
            <p:cNvSpPr>
              <a:spLocks/>
            </p:cNvSpPr>
            <p:nvPr/>
          </p:nvSpPr>
          <p:spPr bwMode="auto">
            <a:xfrm>
              <a:off x="2122" y="2018"/>
              <a:ext cx="123" cy="67"/>
            </a:xfrm>
            <a:custGeom>
              <a:avLst/>
              <a:gdLst/>
              <a:ahLst/>
              <a:cxnLst>
                <a:cxn ang="0">
                  <a:pos x="42" y="59"/>
                </a:cxn>
                <a:cxn ang="0">
                  <a:pos x="67" y="42"/>
                </a:cxn>
                <a:cxn ang="0">
                  <a:pos x="93" y="27"/>
                </a:cxn>
                <a:cxn ang="0">
                  <a:pos x="114" y="23"/>
                </a:cxn>
                <a:cxn ang="0">
                  <a:pos x="124" y="27"/>
                </a:cxn>
                <a:cxn ang="0">
                  <a:pos x="141" y="27"/>
                </a:cxn>
                <a:cxn ang="0">
                  <a:pos x="166" y="15"/>
                </a:cxn>
                <a:cxn ang="0">
                  <a:pos x="166" y="0"/>
                </a:cxn>
                <a:cxn ang="0">
                  <a:pos x="213" y="0"/>
                </a:cxn>
                <a:cxn ang="0">
                  <a:pos x="245" y="9"/>
                </a:cxn>
                <a:cxn ang="0">
                  <a:pos x="245" y="25"/>
                </a:cxn>
                <a:cxn ang="0">
                  <a:pos x="223" y="25"/>
                </a:cxn>
                <a:cxn ang="0">
                  <a:pos x="204" y="38"/>
                </a:cxn>
                <a:cxn ang="0">
                  <a:pos x="156" y="59"/>
                </a:cxn>
                <a:cxn ang="0">
                  <a:pos x="90" y="59"/>
                </a:cxn>
                <a:cxn ang="0">
                  <a:pos x="59" y="63"/>
                </a:cxn>
                <a:cxn ang="0">
                  <a:pos x="48" y="76"/>
                </a:cxn>
                <a:cxn ang="0">
                  <a:pos x="34" y="91"/>
                </a:cxn>
                <a:cxn ang="0">
                  <a:pos x="19" y="95"/>
                </a:cxn>
                <a:cxn ang="0">
                  <a:pos x="21" y="116"/>
                </a:cxn>
                <a:cxn ang="0">
                  <a:pos x="36" y="133"/>
                </a:cxn>
                <a:cxn ang="0">
                  <a:pos x="8" y="133"/>
                </a:cxn>
                <a:cxn ang="0">
                  <a:pos x="0" y="110"/>
                </a:cxn>
                <a:cxn ang="0">
                  <a:pos x="4" y="66"/>
                </a:cxn>
                <a:cxn ang="0">
                  <a:pos x="42" y="59"/>
                </a:cxn>
                <a:cxn ang="0">
                  <a:pos x="42" y="59"/>
                </a:cxn>
              </a:cxnLst>
              <a:rect l="0" t="0" r="r" b="b"/>
              <a:pathLst>
                <a:path w="245" h="133">
                  <a:moveTo>
                    <a:pt x="42" y="59"/>
                  </a:moveTo>
                  <a:lnTo>
                    <a:pt x="67" y="42"/>
                  </a:lnTo>
                  <a:lnTo>
                    <a:pt x="93" y="27"/>
                  </a:lnTo>
                  <a:lnTo>
                    <a:pt x="114" y="23"/>
                  </a:lnTo>
                  <a:lnTo>
                    <a:pt x="124" y="27"/>
                  </a:lnTo>
                  <a:lnTo>
                    <a:pt x="141" y="27"/>
                  </a:lnTo>
                  <a:lnTo>
                    <a:pt x="166" y="15"/>
                  </a:lnTo>
                  <a:lnTo>
                    <a:pt x="166" y="0"/>
                  </a:lnTo>
                  <a:lnTo>
                    <a:pt x="213" y="0"/>
                  </a:lnTo>
                  <a:lnTo>
                    <a:pt x="245" y="9"/>
                  </a:lnTo>
                  <a:lnTo>
                    <a:pt x="245" y="25"/>
                  </a:lnTo>
                  <a:lnTo>
                    <a:pt x="223" y="25"/>
                  </a:lnTo>
                  <a:lnTo>
                    <a:pt x="204" y="38"/>
                  </a:lnTo>
                  <a:lnTo>
                    <a:pt x="156" y="59"/>
                  </a:lnTo>
                  <a:lnTo>
                    <a:pt x="90" y="59"/>
                  </a:lnTo>
                  <a:lnTo>
                    <a:pt x="59" y="63"/>
                  </a:lnTo>
                  <a:lnTo>
                    <a:pt x="48" y="76"/>
                  </a:lnTo>
                  <a:lnTo>
                    <a:pt x="34" y="91"/>
                  </a:lnTo>
                  <a:lnTo>
                    <a:pt x="19" y="95"/>
                  </a:lnTo>
                  <a:lnTo>
                    <a:pt x="21" y="116"/>
                  </a:lnTo>
                  <a:lnTo>
                    <a:pt x="36" y="133"/>
                  </a:lnTo>
                  <a:lnTo>
                    <a:pt x="8" y="133"/>
                  </a:lnTo>
                  <a:lnTo>
                    <a:pt x="0" y="110"/>
                  </a:lnTo>
                  <a:lnTo>
                    <a:pt x="4" y="66"/>
                  </a:lnTo>
                  <a:lnTo>
                    <a:pt x="42" y="59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0" name="Freeform 2192"/>
            <p:cNvSpPr>
              <a:spLocks/>
            </p:cNvSpPr>
            <p:nvPr/>
          </p:nvSpPr>
          <p:spPr bwMode="auto">
            <a:xfrm>
              <a:off x="2115" y="1982"/>
              <a:ext cx="172" cy="214"/>
            </a:xfrm>
            <a:custGeom>
              <a:avLst/>
              <a:gdLst/>
              <a:ahLst/>
              <a:cxnLst>
                <a:cxn ang="0">
                  <a:pos x="257" y="127"/>
                </a:cxn>
                <a:cxn ang="0">
                  <a:pos x="236" y="159"/>
                </a:cxn>
                <a:cxn ang="0">
                  <a:pos x="207" y="176"/>
                </a:cxn>
                <a:cxn ang="0">
                  <a:pos x="173" y="192"/>
                </a:cxn>
                <a:cxn ang="0">
                  <a:pos x="133" y="192"/>
                </a:cxn>
                <a:cxn ang="0">
                  <a:pos x="101" y="188"/>
                </a:cxn>
                <a:cxn ang="0">
                  <a:pos x="110" y="207"/>
                </a:cxn>
                <a:cxn ang="0">
                  <a:pos x="103" y="215"/>
                </a:cxn>
                <a:cxn ang="0">
                  <a:pos x="137" y="215"/>
                </a:cxn>
                <a:cxn ang="0">
                  <a:pos x="173" y="216"/>
                </a:cxn>
                <a:cxn ang="0">
                  <a:pos x="199" y="222"/>
                </a:cxn>
                <a:cxn ang="0">
                  <a:pos x="218" y="232"/>
                </a:cxn>
                <a:cxn ang="0">
                  <a:pos x="220" y="253"/>
                </a:cxn>
                <a:cxn ang="0">
                  <a:pos x="207" y="270"/>
                </a:cxn>
                <a:cxn ang="0">
                  <a:pos x="161" y="283"/>
                </a:cxn>
                <a:cxn ang="0">
                  <a:pos x="131" y="296"/>
                </a:cxn>
                <a:cxn ang="0">
                  <a:pos x="95" y="296"/>
                </a:cxn>
                <a:cxn ang="0">
                  <a:pos x="57" y="285"/>
                </a:cxn>
                <a:cxn ang="0">
                  <a:pos x="0" y="256"/>
                </a:cxn>
                <a:cxn ang="0">
                  <a:pos x="36" y="291"/>
                </a:cxn>
                <a:cxn ang="0">
                  <a:pos x="85" y="308"/>
                </a:cxn>
                <a:cxn ang="0">
                  <a:pos x="97" y="315"/>
                </a:cxn>
                <a:cxn ang="0">
                  <a:pos x="95" y="344"/>
                </a:cxn>
                <a:cxn ang="0">
                  <a:pos x="125" y="327"/>
                </a:cxn>
                <a:cxn ang="0">
                  <a:pos x="167" y="346"/>
                </a:cxn>
                <a:cxn ang="0">
                  <a:pos x="182" y="361"/>
                </a:cxn>
                <a:cxn ang="0">
                  <a:pos x="194" y="386"/>
                </a:cxn>
                <a:cxn ang="0">
                  <a:pos x="237" y="427"/>
                </a:cxn>
                <a:cxn ang="0">
                  <a:pos x="213" y="367"/>
                </a:cxn>
                <a:cxn ang="0">
                  <a:pos x="207" y="325"/>
                </a:cxn>
                <a:cxn ang="0">
                  <a:pos x="190" y="294"/>
                </a:cxn>
                <a:cxn ang="0">
                  <a:pos x="218" y="285"/>
                </a:cxn>
                <a:cxn ang="0">
                  <a:pos x="279" y="241"/>
                </a:cxn>
                <a:cxn ang="0">
                  <a:pos x="312" y="152"/>
                </a:cxn>
                <a:cxn ang="0">
                  <a:pos x="344" y="97"/>
                </a:cxn>
                <a:cxn ang="0">
                  <a:pos x="344" y="0"/>
                </a:cxn>
                <a:cxn ang="0">
                  <a:pos x="325" y="95"/>
                </a:cxn>
                <a:cxn ang="0">
                  <a:pos x="302" y="83"/>
                </a:cxn>
                <a:cxn ang="0">
                  <a:pos x="264" y="43"/>
                </a:cxn>
                <a:cxn ang="0">
                  <a:pos x="272" y="131"/>
                </a:cxn>
                <a:cxn ang="0">
                  <a:pos x="272" y="173"/>
                </a:cxn>
                <a:cxn ang="0">
                  <a:pos x="262" y="203"/>
                </a:cxn>
                <a:cxn ang="0">
                  <a:pos x="243" y="207"/>
                </a:cxn>
                <a:cxn ang="0">
                  <a:pos x="258" y="171"/>
                </a:cxn>
                <a:cxn ang="0">
                  <a:pos x="257" y="127"/>
                </a:cxn>
                <a:cxn ang="0">
                  <a:pos x="257" y="127"/>
                </a:cxn>
              </a:cxnLst>
              <a:rect l="0" t="0" r="r" b="b"/>
              <a:pathLst>
                <a:path w="344" h="427">
                  <a:moveTo>
                    <a:pt x="257" y="127"/>
                  </a:moveTo>
                  <a:lnTo>
                    <a:pt x="236" y="159"/>
                  </a:lnTo>
                  <a:lnTo>
                    <a:pt x="207" y="176"/>
                  </a:lnTo>
                  <a:lnTo>
                    <a:pt x="173" y="192"/>
                  </a:lnTo>
                  <a:lnTo>
                    <a:pt x="133" y="192"/>
                  </a:lnTo>
                  <a:lnTo>
                    <a:pt x="101" y="188"/>
                  </a:lnTo>
                  <a:lnTo>
                    <a:pt x="110" y="207"/>
                  </a:lnTo>
                  <a:lnTo>
                    <a:pt x="103" y="215"/>
                  </a:lnTo>
                  <a:lnTo>
                    <a:pt x="137" y="215"/>
                  </a:lnTo>
                  <a:lnTo>
                    <a:pt x="173" y="216"/>
                  </a:lnTo>
                  <a:lnTo>
                    <a:pt x="199" y="222"/>
                  </a:lnTo>
                  <a:lnTo>
                    <a:pt x="218" y="232"/>
                  </a:lnTo>
                  <a:lnTo>
                    <a:pt x="220" y="253"/>
                  </a:lnTo>
                  <a:lnTo>
                    <a:pt x="207" y="270"/>
                  </a:lnTo>
                  <a:lnTo>
                    <a:pt x="161" y="283"/>
                  </a:lnTo>
                  <a:lnTo>
                    <a:pt x="131" y="296"/>
                  </a:lnTo>
                  <a:lnTo>
                    <a:pt x="95" y="296"/>
                  </a:lnTo>
                  <a:lnTo>
                    <a:pt x="57" y="285"/>
                  </a:lnTo>
                  <a:lnTo>
                    <a:pt x="0" y="256"/>
                  </a:lnTo>
                  <a:lnTo>
                    <a:pt x="36" y="291"/>
                  </a:lnTo>
                  <a:lnTo>
                    <a:pt x="85" y="308"/>
                  </a:lnTo>
                  <a:lnTo>
                    <a:pt x="97" y="315"/>
                  </a:lnTo>
                  <a:lnTo>
                    <a:pt x="95" y="344"/>
                  </a:lnTo>
                  <a:lnTo>
                    <a:pt x="125" y="327"/>
                  </a:lnTo>
                  <a:lnTo>
                    <a:pt x="167" y="346"/>
                  </a:lnTo>
                  <a:lnTo>
                    <a:pt x="182" y="361"/>
                  </a:lnTo>
                  <a:lnTo>
                    <a:pt x="194" y="386"/>
                  </a:lnTo>
                  <a:lnTo>
                    <a:pt x="237" y="427"/>
                  </a:lnTo>
                  <a:lnTo>
                    <a:pt x="213" y="367"/>
                  </a:lnTo>
                  <a:lnTo>
                    <a:pt x="207" y="325"/>
                  </a:lnTo>
                  <a:lnTo>
                    <a:pt x="190" y="294"/>
                  </a:lnTo>
                  <a:lnTo>
                    <a:pt x="218" y="285"/>
                  </a:lnTo>
                  <a:lnTo>
                    <a:pt x="279" y="241"/>
                  </a:lnTo>
                  <a:lnTo>
                    <a:pt x="312" y="152"/>
                  </a:lnTo>
                  <a:lnTo>
                    <a:pt x="344" y="97"/>
                  </a:lnTo>
                  <a:lnTo>
                    <a:pt x="344" y="0"/>
                  </a:lnTo>
                  <a:lnTo>
                    <a:pt x="325" y="95"/>
                  </a:lnTo>
                  <a:lnTo>
                    <a:pt x="302" y="83"/>
                  </a:lnTo>
                  <a:lnTo>
                    <a:pt x="264" y="43"/>
                  </a:lnTo>
                  <a:lnTo>
                    <a:pt x="272" y="131"/>
                  </a:lnTo>
                  <a:lnTo>
                    <a:pt x="272" y="173"/>
                  </a:lnTo>
                  <a:lnTo>
                    <a:pt x="262" y="203"/>
                  </a:lnTo>
                  <a:lnTo>
                    <a:pt x="243" y="207"/>
                  </a:lnTo>
                  <a:lnTo>
                    <a:pt x="258" y="171"/>
                  </a:lnTo>
                  <a:lnTo>
                    <a:pt x="257" y="127"/>
                  </a:lnTo>
                  <a:lnTo>
                    <a:pt x="257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1" name="Freeform 2193"/>
            <p:cNvSpPr>
              <a:spLocks/>
            </p:cNvSpPr>
            <p:nvPr/>
          </p:nvSpPr>
          <p:spPr bwMode="auto">
            <a:xfrm>
              <a:off x="2266" y="1851"/>
              <a:ext cx="25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40"/>
                </a:cxn>
                <a:cxn ang="0">
                  <a:pos x="34" y="120"/>
                </a:cxn>
                <a:cxn ang="0">
                  <a:pos x="36" y="196"/>
                </a:cxn>
                <a:cxn ang="0">
                  <a:pos x="36" y="234"/>
                </a:cxn>
                <a:cxn ang="0">
                  <a:pos x="27" y="362"/>
                </a:cxn>
                <a:cxn ang="0">
                  <a:pos x="40" y="287"/>
                </a:cxn>
                <a:cxn ang="0">
                  <a:pos x="52" y="187"/>
                </a:cxn>
                <a:cxn ang="0">
                  <a:pos x="44" y="88"/>
                </a:cxn>
                <a:cxn ang="0">
                  <a:pos x="31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362">
                  <a:moveTo>
                    <a:pt x="0" y="0"/>
                  </a:moveTo>
                  <a:lnTo>
                    <a:pt x="23" y="40"/>
                  </a:lnTo>
                  <a:lnTo>
                    <a:pt x="34" y="120"/>
                  </a:lnTo>
                  <a:lnTo>
                    <a:pt x="36" y="196"/>
                  </a:lnTo>
                  <a:lnTo>
                    <a:pt x="36" y="234"/>
                  </a:lnTo>
                  <a:lnTo>
                    <a:pt x="27" y="362"/>
                  </a:lnTo>
                  <a:lnTo>
                    <a:pt x="40" y="287"/>
                  </a:lnTo>
                  <a:lnTo>
                    <a:pt x="52" y="187"/>
                  </a:lnTo>
                  <a:lnTo>
                    <a:pt x="44" y="88"/>
                  </a:lnTo>
                  <a:lnTo>
                    <a:pt x="31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2" name="Freeform 2194"/>
            <p:cNvSpPr>
              <a:spLocks/>
            </p:cNvSpPr>
            <p:nvPr/>
          </p:nvSpPr>
          <p:spPr bwMode="auto">
            <a:xfrm>
              <a:off x="1977" y="1881"/>
              <a:ext cx="196" cy="257"/>
            </a:xfrm>
            <a:custGeom>
              <a:avLst/>
              <a:gdLst/>
              <a:ahLst/>
              <a:cxnLst>
                <a:cxn ang="0">
                  <a:pos x="29" y="59"/>
                </a:cxn>
                <a:cxn ang="0">
                  <a:pos x="19" y="78"/>
                </a:cxn>
                <a:cxn ang="0">
                  <a:pos x="0" y="86"/>
                </a:cxn>
                <a:cxn ang="0">
                  <a:pos x="4" y="107"/>
                </a:cxn>
                <a:cxn ang="0">
                  <a:pos x="29" y="130"/>
                </a:cxn>
                <a:cxn ang="0">
                  <a:pos x="40" y="120"/>
                </a:cxn>
                <a:cxn ang="0">
                  <a:pos x="25" y="110"/>
                </a:cxn>
                <a:cxn ang="0">
                  <a:pos x="25" y="95"/>
                </a:cxn>
                <a:cxn ang="0">
                  <a:pos x="40" y="86"/>
                </a:cxn>
                <a:cxn ang="0">
                  <a:pos x="55" y="110"/>
                </a:cxn>
                <a:cxn ang="0">
                  <a:pos x="59" y="139"/>
                </a:cxn>
                <a:cxn ang="0">
                  <a:pos x="74" y="190"/>
                </a:cxn>
                <a:cxn ang="0">
                  <a:pos x="92" y="263"/>
                </a:cxn>
                <a:cxn ang="0">
                  <a:pos x="103" y="308"/>
                </a:cxn>
                <a:cxn ang="0">
                  <a:pos x="130" y="363"/>
                </a:cxn>
                <a:cxn ang="0">
                  <a:pos x="177" y="420"/>
                </a:cxn>
                <a:cxn ang="0">
                  <a:pos x="270" y="485"/>
                </a:cxn>
                <a:cxn ang="0">
                  <a:pos x="323" y="508"/>
                </a:cxn>
                <a:cxn ang="0">
                  <a:pos x="394" y="515"/>
                </a:cxn>
                <a:cxn ang="0">
                  <a:pos x="314" y="489"/>
                </a:cxn>
                <a:cxn ang="0">
                  <a:pos x="234" y="453"/>
                </a:cxn>
                <a:cxn ang="0">
                  <a:pos x="149" y="371"/>
                </a:cxn>
                <a:cxn ang="0">
                  <a:pos x="105" y="270"/>
                </a:cxn>
                <a:cxn ang="0">
                  <a:pos x="80" y="150"/>
                </a:cxn>
                <a:cxn ang="0">
                  <a:pos x="65" y="93"/>
                </a:cxn>
                <a:cxn ang="0">
                  <a:pos x="12" y="0"/>
                </a:cxn>
                <a:cxn ang="0">
                  <a:pos x="29" y="59"/>
                </a:cxn>
                <a:cxn ang="0">
                  <a:pos x="29" y="59"/>
                </a:cxn>
              </a:cxnLst>
              <a:rect l="0" t="0" r="r" b="b"/>
              <a:pathLst>
                <a:path w="394" h="515">
                  <a:moveTo>
                    <a:pt x="29" y="59"/>
                  </a:moveTo>
                  <a:lnTo>
                    <a:pt x="19" y="78"/>
                  </a:lnTo>
                  <a:lnTo>
                    <a:pt x="0" y="86"/>
                  </a:lnTo>
                  <a:lnTo>
                    <a:pt x="4" y="107"/>
                  </a:lnTo>
                  <a:lnTo>
                    <a:pt x="29" y="130"/>
                  </a:lnTo>
                  <a:lnTo>
                    <a:pt x="40" y="120"/>
                  </a:lnTo>
                  <a:lnTo>
                    <a:pt x="25" y="110"/>
                  </a:lnTo>
                  <a:lnTo>
                    <a:pt x="25" y="95"/>
                  </a:lnTo>
                  <a:lnTo>
                    <a:pt x="40" y="86"/>
                  </a:lnTo>
                  <a:lnTo>
                    <a:pt x="55" y="110"/>
                  </a:lnTo>
                  <a:lnTo>
                    <a:pt x="59" y="139"/>
                  </a:lnTo>
                  <a:lnTo>
                    <a:pt x="74" y="190"/>
                  </a:lnTo>
                  <a:lnTo>
                    <a:pt x="92" y="263"/>
                  </a:lnTo>
                  <a:lnTo>
                    <a:pt x="103" y="308"/>
                  </a:lnTo>
                  <a:lnTo>
                    <a:pt x="130" y="363"/>
                  </a:lnTo>
                  <a:lnTo>
                    <a:pt x="177" y="420"/>
                  </a:lnTo>
                  <a:lnTo>
                    <a:pt x="270" y="485"/>
                  </a:lnTo>
                  <a:lnTo>
                    <a:pt x="323" y="508"/>
                  </a:lnTo>
                  <a:lnTo>
                    <a:pt x="394" y="515"/>
                  </a:lnTo>
                  <a:lnTo>
                    <a:pt x="314" y="489"/>
                  </a:lnTo>
                  <a:lnTo>
                    <a:pt x="234" y="453"/>
                  </a:lnTo>
                  <a:lnTo>
                    <a:pt x="149" y="371"/>
                  </a:lnTo>
                  <a:lnTo>
                    <a:pt x="105" y="270"/>
                  </a:lnTo>
                  <a:lnTo>
                    <a:pt x="80" y="150"/>
                  </a:lnTo>
                  <a:lnTo>
                    <a:pt x="65" y="93"/>
                  </a:lnTo>
                  <a:lnTo>
                    <a:pt x="12" y="0"/>
                  </a:lnTo>
                  <a:lnTo>
                    <a:pt x="29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3" name="Freeform 2195"/>
            <p:cNvSpPr>
              <a:spLocks/>
            </p:cNvSpPr>
            <p:nvPr/>
          </p:nvSpPr>
          <p:spPr bwMode="auto">
            <a:xfrm>
              <a:off x="1946" y="1882"/>
              <a:ext cx="28" cy="59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27" y="36"/>
                </a:cxn>
                <a:cxn ang="0">
                  <a:pos x="29" y="17"/>
                </a:cxn>
                <a:cxn ang="0">
                  <a:pos x="50" y="13"/>
                </a:cxn>
                <a:cxn ang="0">
                  <a:pos x="35" y="2"/>
                </a:cxn>
                <a:cxn ang="0">
                  <a:pos x="10" y="0"/>
                </a:cxn>
                <a:cxn ang="0">
                  <a:pos x="0" y="23"/>
                </a:cxn>
                <a:cxn ang="0">
                  <a:pos x="10" y="61"/>
                </a:cxn>
                <a:cxn ang="0">
                  <a:pos x="35" y="91"/>
                </a:cxn>
                <a:cxn ang="0">
                  <a:pos x="56" y="120"/>
                </a:cxn>
                <a:cxn ang="0">
                  <a:pos x="44" y="88"/>
                </a:cxn>
                <a:cxn ang="0">
                  <a:pos x="33" y="70"/>
                </a:cxn>
                <a:cxn ang="0">
                  <a:pos x="33" y="70"/>
                </a:cxn>
              </a:cxnLst>
              <a:rect l="0" t="0" r="r" b="b"/>
              <a:pathLst>
                <a:path w="56" h="120">
                  <a:moveTo>
                    <a:pt x="33" y="70"/>
                  </a:moveTo>
                  <a:lnTo>
                    <a:pt x="27" y="36"/>
                  </a:lnTo>
                  <a:lnTo>
                    <a:pt x="29" y="17"/>
                  </a:lnTo>
                  <a:lnTo>
                    <a:pt x="50" y="13"/>
                  </a:lnTo>
                  <a:lnTo>
                    <a:pt x="35" y="2"/>
                  </a:lnTo>
                  <a:lnTo>
                    <a:pt x="10" y="0"/>
                  </a:lnTo>
                  <a:lnTo>
                    <a:pt x="0" y="23"/>
                  </a:lnTo>
                  <a:lnTo>
                    <a:pt x="10" y="61"/>
                  </a:lnTo>
                  <a:lnTo>
                    <a:pt x="35" y="91"/>
                  </a:lnTo>
                  <a:lnTo>
                    <a:pt x="56" y="120"/>
                  </a:lnTo>
                  <a:lnTo>
                    <a:pt x="44" y="88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4" name="Freeform 2196"/>
            <p:cNvSpPr>
              <a:spLocks/>
            </p:cNvSpPr>
            <p:nvPr/>
          </p:nvSpPr>
          <p:spPr bwMode="auto">
            <a:xfrm>
              <a:off x="1936" y="1871"/>
              <a:ext cx="84" cy="1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4" y="2"/>
                </a:cxn>
                <a:cxn ang="0">
                  <a:pos x="0" y="33"/>
                </a:cxn>
                <a:cxn ang="0">
                  <a:pos x="16" y="82"/>
                </a:cxn>
                <a:cxn ang="0">
                  <a:pos x="52" y="131"/>
                </a:cxn>
                <a:cxn ang="0">
                  <a:pos x="82" y="173"/>
                </a:cxn>
                <a:cxn ang="0">
                  <a:pos x="111" y="194"/>
                </a:cxn>
                <a:cxn ang="0">
                  <a:pos x="120" y="236"/>
                </a:cxn>
                <a:cxn ang="0">
                  <a:pos x="134" y="249"/>
                </a:cxn>
                <a:cxn ang="0">
                  <a:pos x="154" y="253"/>
                </a:cxn>
                <a:cxn ang="0">
                  <a:pos x="170" y="253"/>
                </a:cxn>
                <a:cxn ang="0">
                  <a:pos x="170" y="244"/>
                </a:cxn>
                <a:cxn ang="0">
                  <a:pos x="147" y="240"/>
                </a:cxn>
                <a:cxn ang="0">
                  <a:pos x="126" y="228"/>
                </a:cxn>
                <a:cxn ang="0">
                  <a:pos x="122" y="198"/>
                </a:cxn>
                <a:cxn ang="0">
                  <a:pos x="137" y="198"/>
                </a:cxn>
                <a:cxn ang="0">
                  <a:pos x="111" y="181"/>
                </a:cxn>
                <a:cxn ang="0">
                  <a:pos x="94" y="152"/>
                </a:cxn>
                <a:cxn ang="0">
                  <a:pos x="46" y="114"/>
                </a:cxn>
                <a:cxn ang="0">
                  <a:pos x="19" y="72"/>
                </a:cxn>
                <a:cxn ang="0">
                  <a:pos x="14" y="40"/>
                </a:cxn>
                <a:cxn ang="0">
                  <a:pos x="23" y="14"/>
                </a:cxn>
                <a:cxn ang="0">
                  <a:pos x="46" y="8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170" h="253">
                  <a:moveTo>
                    <a:pt x="42" y="0"/>
                  </a:moveTo>
                  <a:lnTo>
                    <a:pt x="14" y="2"/>
                  </a:lnTo>
                  <a:lnTo>
                    <a:pt x="0" y="33"/>
                  </a:lnTo>
                  <a:lnTo>
                    <a:pt x="16" y="82"/>
                  </a:lnTo>
                  <a:lnTo>
                    <a:pt x="52" y="131"/>
                  </a:lnTo>
                  <a:lnTo>
                    <a:pt x="82" y="173"/>
                  </a:lnTo>
                  <a:lnTo>
                    <a:pt x="111" y="194"/>
                  </a:lnTo>
                  <a:lnTo>
                    <a:pt x="120" y="236"/>
                  </a:lnTo>
                  <a:lnTo>
                    <a:pt x="134" y="249"/>
                  </a:lnTo>
                  <a:lnTo>
                    <a:pt x="154" y="253"/>
                  </a:lnTo>
                  <a:lnTo>
                    <a:pt x="170" y="253"/>
                  </a:lnTo>
                  <a:lnTo>
                    <a:pt x="170" y="244"/>
                  </a:lnTo>
                  <a:lnTo>
                    <a:pt x="147" y="240"/>
                  </a:lnTo>
                  <a:lnTo>
                    <a:pt x="126" y="228"/>
                  </a:lnTo>
                  <a:lnTo>
                    <a:pt x="122" y="198"/>
                  </a:lnTo>
                  <a:lnTo>
                    <a:pt x="137" y="198"/>
                  </a:lnTo>
                  <a:lnTo>
                    <a:pt x="111" y="181"/>
                  </a:lnTo>
                  <a:lnTo>
                    <a:pt x="94" y="152"/>
                  </a:lnTo>
                  <a:lnTo>
                    <a:pt x="46" y="114"/>
                  </a:lnTo>
                  <a:lnTo>
                    <a:pt x="19" y="72"/>
                  </a:lnTo>
                  <a:lnTo>
                    <a:pt x="14" y="40"/>
                  </a:lnTo>
                  <a:lnTo>
                    <a:pt x="23" y="14"/>
                  </a:lnTo>
                  <a:lnTo>
                    <a:pt x="46" y="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5" name="Freeform 2197"/>
            <p:cNvSpPr>
              <a:spLocks/>
            </p:cNvSpPr>
            <p:nvPr/>
          </p:nvSpPr>
          <p:spPr bwMode="auto">
            <a:xfrm>
              <a:off x="2258" y="1775"/>
              <a:ext cx="19" cy="46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21" y="52"/>
                </a:cxn>
                <a:cxn ang="0">
                  <a:pos x="30" y="91"/>
                </a:cxn>
                <a:cxn ang="0">
                  <a:pos x="38" y="63"/>
                </a:cxn>
                <a:cxn ang="0">
                  <a:pos x="27" y="23"/>
                </a:cxn>
                <a:cxn ang="0">
                  <a:pos x="0" y="0"/>
                </a:cxn>
                <a:cxn ang="0">
                  <a:pos x="4" y="15"/>
                </a:cxn>
                <a:cxn ang="0">
                  <a:pos x="4" y="15"/>
                </a:cxn>
              </a:cxnLst>
              <a:rect l="0" t="0" r="r" b="b"/>
              <a:pathLst>
                <a:path w="38" h="91">
                  <a:moveTo>
                    <a:pt x="4" y="15"/>
                  </a:moveTo>
                  <a:lnTo>
                    <a:pt x="21" y="52"/>
                  </a:lnTo>
                  <a:lnTo>
                    <a:pt x="30" y="91"/>
                  </a:lnTo>
                  <a:lnTo>
                    <a:pt x="38" y="63"/>
                  </a:lnTo>
                  <a:lnTo>
                    <a:pt x="27" y="23"/>
                  </a:lnTo>
                  <a:lnTo>
                    <a:pt x="0" y="0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6" name="Freeform 2198"/>
            <p:cNvSpPr>
              <a:spLocks/>
            </p:cNvSpPr>
            <p:nvPr/>
          </p:nvSpPr>
          <p:spPr bwMode="auto">
            <a:xfrm>
              <a:off x="2257" y="1765"/>
              <a:ext cx="30" cy="118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4"/>
                </a:cxn>
                <a:cxn ang="0">
                  <a:pos x="55" y="71"/>
                </a:cxn>
                <a:cxn ang="0">
                  <a:pos x="50" y="130"/>
                </a:cxn>
                <a:cxn ang="0">
                  <a:pos x="44" y="211"/>
                </a:cxn>
                <a:cxn ang="0">
                  <a:pos x="55" y="238"/>
                </a:cxn>
                <a:cxn ang="0">
                  <a:pos x="59" y="169"/>
                </a:cxn>
                <a:cxn ang="0">
                  <a:pos x="61" y="90"/>
                </a:cxn>
                <a:cxn ang="0">
                  <a:pos x="55" y="50"/>
                </a:cxn>
                <a:cxn ang="0">
                  <a:pos x="44" y="29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61" h="238">
                  <a:moveTo>
                    <a:pt x="6" y="12"/>
                  </a:moveTo>
                  <a:lnTo>
                    <a:pt x="40" y="34"/>
                  </a:lnTo>
                  <a:lnTo>
                    <a:pt x="55" y="71"/>
                  </a:lnTo>
                  <a:lnTo>
                    <a:pt x="50" y="130"/>
                  </a:lnTo>
                  <a:lnTo>
                    <a:pt x="44" y="211"/>
                  </a:lnTo>
                  <a:lnTo>
                    <a:pt x="55" y="238"/>
                  </a:lnTo>
                  <a:lnTo>
                    <a:pt x="59" y="169"/>
                  </a:lnTo>
                  <a:lnTo>
                    <a:pt x="61" y="90"/>
                  </a:lnTo>
                  <a:lnTo>
                    <a:pt x="55" y="50"/>
                  </a:lnTo>
                  <a:lnTo>
                    <a:pt x="44" y="29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7" name="Freeform 2199"/>
            <p:cNvSpPr>
              <a:spLocks/>
            </p:cNvSpPr>
            <p:nvPr/>
          </p:nvSpPr>
          <p:spPr bwMode="auto">
            <a:xfrm>
              <a:off x="2244" y="1792"/>
              <a:ext cx="33" cy="76"/>
            </a:xfrm>
            <a:custGeom>
              <a:avLst/>
              <a:gdLst/>
              <a:ahLst/>
              <a:cxnLst>
                <a:cxn ang="0">
                  <a:pos x="43" y="61"/>
                </a:cxn>
                <a:cxn ang="0">
                  <a:pos x="57" y="80"/>
                </a:cxn>
                <a:cxn ang="0">
                  <a:pos x="60" y="101"/>
                </a:cxn>
                <a:cxn ang="0">
                  <a:pos x="57" y="116"/>
                </a:cxn>
                <a:cxn ang="0">
                  <a:pos x="66" y="152"/>
                </a:cxn>
                <a:cxn ang="0">
                  <a:pos x="49" y="137"/>
                </a:cxn>
                <a:cxn ang="0">
                  <a:pos x="26" y="95"/>
                </a:cxn>
                <a:cxn ang="0">
                  <a:pos x="0" y="0"/>
                </a:cxn>
                <a:cxn ang="0">
                  <a:pos x="43" y="61"/>
                </a:cxn>
                <a:cxn ang="0">
                  <a:pos x="43" y="61"/>
                </a:cxn>
              </a:cxnLst>
              <a:rect l="0" t="0" r="r" b="b"/>
              <a:pathLst>
                <a:path w="66" h="152">
                  <a:moveTo>
                    <a:pt x="43" y="61"/>
                  </a:moveTo>
                  <a:lnTo>
                    <a:pt x="57" y="80"/>
                  </a:lnTo>
                  <a:lnTo>
                    <a:pt x="60" y="101"/>
                  </a:lnTo>
                  <a:lnTo>
                    <a:pt x="57" y="116"/>
                  </a:lnTo>
                  <a:lnTo>
                    <a:pt x="66" y="152"/>
                  </a:lnTo>
                  <a:lnTo>
                    <a:pt x="49" y="137"/>
                  </a:lnTo>
                  <a:lnTo>
                    <a:pt x="26" y="95"/>
                  </a:lnTo>
                  <a:lnTo>
                    <a:pt x="0" y="0"/>
                  </a:lnTo>
                  <a:lnTo>
                    <a:pt x="43" y="61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8" name="Freeform 2200"/>
            <p:cNvSpPr>
              <a:spLocks/>
            </p:cNvSpPr>
            <p:nvPr/>
          </p:nvSpPr>
          <p:spPr bwMode="auto">
            <a:xfrm>
              <a:off x="2024" y="2030"/>
              <a:ext cx="234" cy="827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31" y="108"/>
                </a:cxn>
                <a:cxn ang="0">
                  <a:pos x="112" y="293"/>
                </a:cxn>
                <a:cxn ang="0">
                  <a:pos x="185" y="397"/>
                </a:cxn>
                <a:cxn ang="0">
                  <a:pos x="164" y="391"/>
                </a:cxn>
                <a:cxn ang="0">
                  <a:pos x="86" y="272"/>
                </a:cxn>
                <a:cxn ang="0">
                  <a:pos x="131" y="426"/>
                </a:cxn>
                <a:cxn ang="0">
                  <a:pos x="236" y="758"/>
                </a:cxn>
                <a:cxn ang="0">
                  <a:pos x="329" y="1063"/>
                </a:cxn>
                <a:cxn ang="0">
                  <a:pos x="367" y="1192"/>
                </a:cxn>
                <a:cxn ang="0">
                  <a:pos x="396" y="1036"/>
                </a:cxn>
                <a:cxn ang="0">
                  <a:pos x="415" y="787"/>
                </a:cxn>
                <a:cxn ang="0">
                  <a:pos x="432" y="627"/>
                </a:cxn>
                <a:cxn ang="0">
                  <a:pos x="468" y="447"/>
                </a:cxn>
                <a:cxn ang="0">
                  <a:pos x="453" y="677"/>
                </a:cxn>
                <a:cxn ang="0">
                  <a:pos x="396" y="1209"/>
                </a:cxn>
                <a:cxn ang="0">
                  <a:pos x="367" y="1336"/>
                </a:cxn>
                <a:cxn ang="0">
                  <a:pos x="314" y="1654"/>
                </a:cxn>
                <a:cxn ang="0">
                  <a:pos x="295" y="1629"/>
                </a:cxn>
                <a:cxn ang="0">
                  <a:pos x="362" y="1266"/>
                </a:cxn>
                <a:cxn ang="0">
                  <a:pos x="266" y="988"/>
                </a:cxn>
                <a:cxn ang="0">
                  <a:pos x="130" y="526"/>
                </a:cxn>
                <a:cxn ang="0">
                  <a:pos x="38" y="230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19" y="32"/>
                </a:cxn>
                <a:cxn ang="0">
                  <a:pos x="19" y="32"/>
                </a:cxn>
              </a:cxnLst>
              <a:rect l="0" t="0" r="r" b="b"/>
              <a:pathLst>
                <a:path w="468" h="1654">
                  <a:moveTo>
                    <a:pt x="19" y="32"/>
                  </a:moveTo>
                  <a:lnTo>
                    <a:pt x="31" y="108"/>
                  </a:lnTo>
                  <a:lnTo>
                    <a:pt x="112" y="293"/>
                  </a:lnTo>
                  <a:lnTo>
                    <a:pt x="185" y="397"/>
                  </a:lnTo>
                  <a:lnTo>
                    <a:pt x="164" y="391"/>
                  </a:lnTo>
                  <a:lnTo>
                    <a:pt x="86" y="272"/>
                  </a:lnTo>
                  <a:lnTo>
                    <a:pt x="131" y="426"/>
                  </a:lnTo>
                  <a:lnTo>
                    <a:pt x="236" y="758"/>
                  </a:lnTo>
                  <a:lnTo>
                    <a:pt x="329" y="1063"/>
                  </a:lnTo>
                  <a:lnTo>
                    <a:pt x="367" y="1192"/>
                  </a:lnTo>
                  <a:lnTo>
                    <a:pt x="396" y="1036"/>
                  </a:lnTo>
                  <a:lnTo>
                    <a:pt x="415" y="787"/>
                  </a:lnTo>
                  <a:lnTo>
                    <a:pt x="432" y="627"/>
                  </a:lnTo>
                  <a:lnTo>
                    <a:pt x="468" y="447"/>
                  </a:lnTo>
                  <a:lnTo>
                    <a:pt x="453" y="677"/>
                  </a:lnTo>
                  <a:lnTo>
                    <a:pt x="396" y="1209"/>
                  </a:lnTo>
                  <a:lnTo>
                    <a:pt x="367" y="1336"/>
                  </a:lnTo>
                  <a:lnTo>
                    <a:pt x="314" y="1654"/>
                  </a:lnTo>
                  <a:lnTo>
                    <a:pt x="295" y="1629"/>
                  </a:lnTo>
                  <a:lnTo>
                    <a:pt x="362" y="1266"/>
                  </a:lnTo>
                  <a:lnTo>
                    <a:pt x="266" y="988"/>
                  </a:lnTo>
                  <a:lnTo>
                    <a:pt x="130" y="526"/>
                  </a:lnTo>
                  <a:lnTo>
                    <a:pt x="38" y="230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19" y="32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69" name="Freeform 2201"/>
            <p:cNvSpPr>
              <a:spLocks/>
            </p:cNvSpPr>
            <p:nvPr/>
          </p:nvSpPr>
          <p:spPr bwMode="auto">
            <a:xfrm>
              <a:off x="1703" y="2037"/>
              <a:ext cx="415" cy="771"/>
            </a:xfrm>
            <a:custGeom>
              <a:avLst/>
              <a:gdLst/>
              <a:ahLst/>
              <a:cxnLst>
                <a:cxn ang="0">
                  <a:pos x="658" y="0"/>
                </a:cxn>
                <a:cxn ang="0">
                  <a:pos x="566" y="44"/>
                </a:cxn>
                <a:cxn ang="0">
                  <a:pos x="435" y="122"/>
                </a:cxn>
                <a:cxn ang="0">
                  <a:pos x="287" y="186"/>
                </a:cxn>
                <a:cxn ang="0">
                  <a:pos x="76" y="264"/>
                </a:cxn>
                <a:cxn ang="0">
                  <a:pos x="0" y="302"/>
                </a:cxn>
                <a:cxn ang="0">
                  <a:pos x="61" y="302"/>
                </a:cxn>
                <a:cxn ang="0">
                  <a:pos x="110" y="428"/>
                </a:cxn>
                <a:cxn ang="0">
                  <a:pos x="152" y="576"/>
                </a:cxn>
                <a:cxn ang="0">
                  <a:pos x="230" y="730"/>
                </a:cxn>
                <a:cxn ang="0">
                  <a:pos x="207" y="648"/>
                </a:cxn>
                <a:cxn ang="0">
                  <a:pos x="159" y="472"/>
                </a:cxn>
                <a:cxn ang="0">
                  <a:pos x="97" y="285"/>
                </a:cxn>
                <a:cxn ang="0">
                  <a:pos x="351" y="186"/>
                </a:cxn>
                <a:cxn ang="0">
                  <a:pos x="460" y="141"/>
                </a:cxn>
                <a:cxn ang="0">
                  <a:pos x="542" y="135"/>
                </a:cxn>
                <a:cxn ang="0">
                  <a:pos x="484" y="422"/>
                </a:cxn>
                <a:cxn ang="0">
                  <a:pos x="469" y="618"/>
                </a:cxn>
                <a:cxn ang="0">
                  <a:pos x="581" y="620"/>
                </a:cxn>
                <a:cxn ang="0">
                  <a:pos x="507" y="683"/>
                </a:cxn>
                <a:cxn ang="0">
                  <a:pos x="697" y="1209"/>
                </a:cxn>
                <a:cxn ang="0">
                  <a:pos x="806" y="1540"/>
                </a:cxn>
                <a:cxn ang="0">
                  <a:pos x="831" y="1544"/>
                </a:cxn>
                <a:cxn ang="0">
                  <a:pos x="697" y="1147"/>
                </a:cxn>
                <a:cxn ang="0">
                  <a:pos x="538" y="690"/>
                </a:cxn>
                <a:cxn ang="0">
                  <a:pos x="616" y="610"/>
                </a:cxn>
                <a:cxn ang="0">
                  <a:pos x="490" y="595"/>
                </a:cxn>
                <a:cxn ang="0">
                  <a:pos x="562" y="131"/>
                </a:cxn>
                <a:cxn ang="0">
                  <a:pos x="570" y="63"/>
                </a:cxn>
                <a:cxn ang="0">
                  <a:pos x="663" y="30"/>
                </a:cxn>
                <a:cxn ang="0">
                  <a:pos x="658" y="0"/>
                </a:cxn>
                <a:cxn ang="0">
                  <a:pos x="658" y="0"/>
                </a:cxn>
              </a:cxnLst>
              <a:rect l="0" t="0" r="r" b="b"/>
              <a:pathLst>
                <a:path w="831" h="1544">
                  <a:moveTo>
                    <a:pt x="658" y="0"/>
                  </a:moveTo>
                  <a:lnTo>
                    <a:pt x="566" y="44"/>
                  </a:lnTo>
                  <a:lnTo>
                    <a:pt x="435" y="122"/>
                  </a:lnTo>
                  <a:lnTo>
                    <a:pt x="287" y="186"/>
                  </a:lnTo>
                  <a:lnTo>
                    <a:pt x="76" y="264"/>
                  </a:lnTo>
                  <a:lnTo>
                    <a:pt x="0" y="302"/>
                  </a:lnTo>
                  <a:lnTo>
                    <a:pt x="61" y="302"/>
                  </a:lnTo>
                  <a:lnTo>
                    <a:pt x="110" y="428"/>
                  </a:lnTo>
                  <a:lnTo>
                    <a:pt x="152" y="576"/>
                  </a:lnTo>
                  <a:lnTo>
                    <a:pt x="230" y="730"/>
                  </a:lnTo>
                  <a:lnTo>
                    <a:pt x="207" y="648"/>
                  </a:lnTo>
                  <a:lnTo>
                    <a:pt x="159" y="472"/>
                  </a:lnTo>
                  <a:lnTo>
                    <a:pt x="97" y="285"/>
                  </a:lnTo>
                  <a:lnTo>
                    <a:pt x="351" y="186"/>
                  </a:lnTo>
                  <a:lnTo>
                    <a:pt x="460" y="141"/>
                  </a:lnTo>
                  <a:lnTo>
                    <a:pt x="542" y="135"/>
                  </a:lnTo>
                  <a:lnTo>
                    <a:pt x="484" y="422"/>
                  </a:lnTo>
                  <a:lnTo>
                    <a:pt x="469" y="618"/>
                  </a:lnTo>
                  <a:lnTo>
                    <a:pt x="581" y="620"/>
                  </a:lnTo>
                  <a:lnTo>
                    <a:pt x="507" y="683"/>
                  </a:lnTo>
                  <a:lnTo>
                    <a:pt x="697" y="1209"/>
                  </a:lnTo>
                  <a:lnTo>
                    <a:pt x="806" y="1540"/>
                  </a:lnTo>
                  <a:lnTo>
                    <a:pt x="831" y="1544"/>
                  </a:lnTo>
                  <a:lnTo>
                    <a:pt x="697" y="1147"/>
                  </a:lnTo>
                  <a:lnTo>
                    <a:pt x="538" y="690"/>
                  </a:lnTo>
                  <a:lnTo>
                    <a:pt x="616" y="610"/>
                  </a:lnTo>
                  <a:lnTo>
                    <a:pt x="490" y="595"/>
                  </a:lnTo>
                  <a:lnTo>
                    <a:pt x="562" y="131"/>
                  </a:lnTo>
                  <a:lnTo>
                    <a:pt x="570" y="63"/>
                  </a:lnTo>
                  <a:lnTo>
                    <a:pt x="663" y="30"/>
                  </a:lnTo>
                  <a:lnTo>
                    <a:pt x="658" y="0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0" name="Freeform 2202"/>
            <p:cNvSpPr>
              <a:spLocks/>
            </p:cNvSpPr>
            <p:nvPr/>
          </p:nvSpPr>
          <p:spPr bwMode="auto">
            <a:xfrm>
              <a:off x="1594" y="2184"/>
              <a:ext cx="481" cy="749"/>
            </a:xfrm>
            <a:custGeom>
              <a:avLst/>
              <a:gdLst/>
              <a:ahLst/>
              <a:cxnLst>
                <a:cxn ang="0">
                  <a:pos x="283" y="23"/>
                </a:cxn>
                <a:cxn ang="0">
                  <a:pos x="352" y="190"/>
                </a:cxn>
                <a:cxn ang="0">
                  <a:pos x="333" y="228"/>
                </a:cxn>
                <a:cxn ang="0">
                  <a:pos x="380" y="391"/>
                </a:cxn>
                <a:cxn ang="0">
                  <a:pos x="293" y="329"/>
                </a:cxn>
                <a:cxn ang="0">
                  <a:pos x="365" y="479"/>
                </a:cxn>
                <a:cxn ang="0">
                  <a:pos x="331" y="511"/>
                </a:cxn>
                <a:cxn ang="0">
                  <a:pos x="395" y="545"/>
                </a:cxn>
                <a:cxn ang="0">
                  <a:pos x="403" y="663"/>
                </a:cxn>
                <a:cxn ang="0">
                  <a:pos x="323" y="736"/>
                </a:cxn>
                <a:cxn ang="0">
                  <a:pos x="412" y="760"/>
                </a:cxn>
                <a:cxn ang="0">
                  <a:pos x="352" y="810"/>
                </a:cxn>
                <a:cxn ang="0">
                  <a:pos x="302" y="874"/>
                </a:cxn>
                <a:cxn ang="0">
                  <a:pos x="158" y="891"/>
                </a:cxn>
                <a:cxn ang="0">
                  <a:pos x="91" y="914"/>
                </a:cxn>
                <a:cxn ang="0">
                  <a:pos x="279" y="929"/>
                </a:cxn>
                <a:cxn ang="0">
                  <a:pos x="321" y="948"/>
                </a:cxn>
                <a:cxn ang="0">
                  <a:pos x="201" y="966"/>
                </a:cxn>
                <a:cxn ang="0">
                  <a:pos x="85" y="968"/>
                </a:cxn>
                <a:cxn ang="0">
                  <a:pos x="0" y="1082"/>
                </a:cxn>
                <a:cxn ang="0">
                  <a:pos x="116" y="1011"/>
                </a:cxn>
                <a:cxn ang="0">
                  <a:pos x="222" y="1009"/>
                </a:cxn>
                <a:cxn ang="0">
                  <a:pos x="297" y="1009"/>
                </a:cxn>
                <a:cxn ang="0">
                  <a:pos x="418" y="1021"/>
                </a:cxn>
                <a:cxn ang="0">
                  <a:pos x="317" y="1044"/>
                </a:cxn>
                <a:cxn ang="0">
                  <a:pos x="289" y="1085"/>
                </a:cxn>
                <a:cxn ang="0">
                  <a:pos x="432" y="1093"/>
                </a:cxn>
                <a:cxn ang="0">
                  <a:pos x="437" y="1122"/>
                </a:cxn>
                <a:cxn ang="0">
                  <a:pos x="500" y="1150"/>
                </a:cxn>
                <a:cxn ang="0">
                  <a:pos x="468" y="1217"/>
                </a:cxn>
                <a:cxn ang="0">
                  <a:pos x="544" y="1232"/>
                </a:cxn>
                <a:cxn ang="0">
                  <a:pos x="587" y="1268"/>
                </a:cxn>
                <a:cxn ang="0">
                  <a:pos x="669" y="1302"/>
                </a:cxn>
                <a:cxn ang="0">
                  <a:pos x="751" y="1361"/>
                </a:cxn>
                <a:cxn ang="0">
                  <a:pos x="909" y="1498"/>
                </a:cxn>
                <a:cxn ang="0">
                  <a:pos x="962" y="1498"/>
                </a:cxn>
                <a:cxn ang="0">
                  <a:pos x="768" y="1359"/>
                </a:cxn>
                <a:cxn ang="0">
                  <a:pos x="721" y="1304"/>
                </a:cxn>
                <a:cxn ang="0">
                  <a:pos x="551" y="1150"/>
                </a:cxn>
                <a:cxn ang="0">
                  <a:pos x="506" y="1009"/>
                </a:cxn>
                <a:cxn ang="0">
                  <a:pos x="500" y="703"/>
                </a:cxn>
                <a:cxn ang="0">
                  <a:pos x="475" y="606"/>
                </a:cxn>
                <a:cxn ang="0">
                  <a:pos x="475" y="488"/>
                </a:cxn>
                <a:cxn ang="0">
                  <a:pos x="525" y="340"/>
                </a:cxn>
                <a:cxn ang="0">
                  <a:pos x="477" y="439"/>
                </a:cxn>
                <a:cxn ang="0">
                  <a:pos x="432" y="429"/>
                </a:cxn>
                <a:cxn ang="0">
                  <a:pos x="371" y="165"/>
                </a:cxn>
                <a:cxn ang="0">
                  <a:pos x="298" y="0"/>
                </a:cxn>
                <a:cxn ang="0">
                  <a:pos x="283" y="23"/>
                </a:cxn>
                <a:cxn ang="0">
                  <a:pos x="283" y="23"/>
                </a:cxn>
              </a:cxnLst>
              <a:rect l="0" t="0" r="r" b="b"/>
              <a:pathLst>
                <a:path w="962" h="1498">
                  <a:moveTo>
                    <a:pt x="283" y="23"/>
                  </a:moveTo>
                  <a:lnTo>
                    <a:pt x="352" y="190"/>
                  </a:lnTo>
                  <a:lnTo>
                    <a:pt x="333" y="228"/>
                  </a:lnTo>
                  <a:lnTo>
                    <a:pt x="380" y="391"/>
                  </a:lnTo>
                  <a:lnTo>
                    <a:pt x="293" y="329"/>
                  </a:lnTo>
                  <a:lnTo>
                    <a:pt x="365" y="479"/>
                  </a:lnTo>
                  <a:lnTo>
                    <a:pt x="331" y="511"/>
                  </a:lnTo>
                  <a:lnTo>
                    <a:pt x="395" y="545"/>
                  </a:lnTo>
                  <a:lnTo>
                    <a:pt x="403" y="663"/>
                  </a:lnTo>
                  <a:lnTo>
                    <a:pt x="323" y="736"/>
                  </a:lnTo>
                  <a:lnTo>
                    <a:pt x="412" y="760"/>
                  </a:lnTo>
                  <a:lnTo>
                    <a:pt x="352" y="810"/>
                  </a:lnTo>
                  <a:lnTo>
                    <a:pt x="302" y="874"/>
                  </a:lnTo>
                  <a:lnTo>
                    <a:pt x="158" y="891"/>
                  </a:lnTo>
                  <a:lnTo>
                    <a:pt x="91" y="914"/>
                  </a:lnTo>
                  <a:lnTo>
                    <a:pt x="279" y="929"/>
                  </a:lnTo>
                  <a:lnTo>
                    <a:pt x="321" y="948"/>
                  </a:lnTo>
                  <a:lnTo>
                    <a:pt x="201" y="966"/>
                  </a:lnTo>
                  <a:lnTo>
                    <a:pt x="85" y="968"/>
                  </a:lnTo>
                  <a:lnTo>
                    <a:pt x="0" y="1082"/>
                  </a:lnTo>
                  <a:lnTo>
                    <a:pt x="116" y="1011"/>
                  </a:lnTo>
                  <a:lnTo>
                    <a:pt x="222" y="1009"/>
                  </a:lnTo>
                  <a:lnTo>
                    <a:pt x="297" y="1009"/>
                  </a:lnTo>
                  <a:lnTo>
                    <a:pt x="418" y="1021"/>
                  </a:lnTo>
                  <a:lnTo>
                    <a:pt x="317" y="1044"/>
                  </a:lnTo>
                  <a:lnTo>
                    <a:pt x="289" y="1085"/>
                  </a:lnTo>
                  <a:lnTo>
                    <a:pt x="432" y="1093"/>
                  </a:lnTo>
                  <a:lnTo>
                    <a:pt x="437" y="1122"/>
                  </a:lnTo>
                  <a:lnTo>
                    <a:pt x="500" y="1150"/>
                  </a:lnTo>
                  <a:lnTo>
                    <a:pt x="468" y="1217"/>
                  </a:lnTo>
                  <a:lnTo>
                    <a:pt x="544" y="1232"/>
                  </a:lnTo>
                  <a:lnTo>
                    <a:pt x="587" y="1268"/>
                  </a:lnTo>
                  <a:lnTo>
                    <a:pt x="669" y="1302"/>
                  </a:lnTo>
                  <a:lnTo>
                    <a:pt x="751" y="1361"/>
                  </a:lnTo>
                  <a:lnTo>
                    <a:pt x="909" y="1498"/>
                  </a:lnTo>
                  <a:lnTo>
                    <a:pt x="962" y="1498"/>
                  </a:lnTo>
                  <a:lnTo>
                    <a:pt x="768" y="1359"/>
                  </a:lnTo>
                  <a:lnTo>
                    <a:pt x="721" y="1304"/>
                  </a:lnTo>
                  <a:lnTo>
                    <a:pt x="551" y="1150"/>
                  </a:lnTo>
                  <a:lnTo>
                    <a:pt x="506" y="1009"/>
                  </a:lnTo>
                  <a:lnTo>
                    <a:pt x="500" y="703"/>
                  </a:lnTo>
                  <a:lnTo>
                    <a:pt x="475" y="606"/>
                  </a:lnTo>
                  <a:lnTo>
                    <a:pt x="475" y="488"/>
                  </a:lnTo>
                  <a:lnTo>
                    <a:pt x="525" y="340"/>
                  </a:lnTo>
                  <a:lnTo>
                    <a:pt x="477" y="439"/>
                  </a:lnTo>
                  <a:lnTo>
                    <a:pt x="432" y="429"/>
                  </a:lnTo>
                  <a:lnTo>
                    <a:pt x="371" y="165"/>
                  </a:lnTo>
                  <a:lnTo>
                    <a:pt x="298" y="0"/>
                  </a:lnTo>
                  <a:lnTo>
                    <a:pt x="283" y="23"/>
                  </a:lnTo>
                  <a:lnTo>
                    <a:pt x="28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1" name="Freeform 2203"/>
            <p:cNvSpPr>
              <a:spLocks/>
            </p:cNvSpPr>
            <p:nvPr/>
          </p:nvSpPr>
          <p:spPr bwMode="auto">
            <a:xfrm>
              <a:off x="2246" y="2257"/>
              <a:ext cx="429" cy="781"/>
            </a:xfrm>
            <a:custGeom>
              <a:avLst/>
              <a:gdLst/>
              <a:ahLst/>
              <a:cxnLst>
                <a:cxn ang="0">
                  <a:pos x="0" y="1301"/>
                </a:cxn>
                <a:cxn ang="0">
                  <a:pos x="124" y="1057"/>
                </a:cxn>
                <a:cxn ang="0">
                  <a:pos x="249" y="715"/>
                </a:cxn>
                <a:cxn ang="0">
                  <a:pos x="365" y="371"/>
                </a:cxn>
                <a:cxn ang="0">
                  <a:pos x="432" y="34"/>
                </a:cxn>
                <a:cxn ang="0">
                  <a:pos x="495" y="12"/>
                </a:cxn>
                <a:cxn ang="0">
                  <a:pos x="400" y="331"/>
                </a:cxn>
                <a:cxn ang="0">
                  <a:pos x="280" y="793"/>
                </a:cxn>
                <a:cxn ang="0">
                  <a:pos x="249" y="816"/>
                </a:cxn>
                <a:cxn ang="0">
                  <a:pos x="259" y="841"/>
                </a:cxn>
                <a:cxn ang="0">
                  <a:pos x="280" y="856"/>
                </a:cxn>
                <a:cxn ang="0">
                  <a:pos x="316" y="854"/>
                </a:cxn>
                <a:cxn ang="0">
                  <a:pos x="261" y="903"/>
                </a:cxn>
                <a:cxn ang="0">
                  <a:pos x="177" y="1046"/>
                </a:cxn>
                <a:cxn ang="0">
                  <a:pos x="297" y="951"/>
                </a:cxn>
                <a:cxn ang="0">
                  <a:pos x="344" y="841"/>
                </a:cxn>
                <a:cxn ang="0">
                  <a:pos x="344" y="759"/>
                </a:cxn>
                <a:cxn ang="0">
                  <a:pos x="428" y="466"/>
                </a:cxn>
                <a:cxn ang="0">
                  <a:pos x="472" y="249"/>
                </a:cxn>
                <a:cxn ang="0">
                  <a:pos x="601" y="48"/>
                </a:cxn>
                <a:cxn ang="0">
                  <a:pos x="668" y="0"/>
                </a:cxn>
                <a:cxn ang="0">
                  <a:pos x="702" y="86"/>
                </a:cxn>
                <a:cxn ang="0">
                  <a:pos x="696" y="141"/>
                </a:cxn>
                <a:cxn ang="0">
                  <a:pos x="599" y="261"/>
                </a:cxn>
                <a:cxn ang="0">
                  <a:pos x="592" y="302"/>
                </a:cxn>
                <a:cxn ang="0">
                  <a:pos x="696" y="255"/>
                </a:cxn>
                <a:cxn ang="0">
                  <a:pos x="687" y="304"/>
                </a:cxn>
                <a:cxn ang="0">
                  <a:pos x="536" y="331"/>
                </a:cxn>
                <a:cxn ang="0">
                  <a:pos x="599" y="337"/>
                </a:cxn>
                <a:cxn ang="0">
                  <a:pos x="586" y="359"/>
                </a:cxn>
                <a:cxn ang="0">
                  <a:pos x="529" y="384"/>
                </a:cxn>
                <a:cxn ang="0">
                  <a:pos x="462" y="643"/>
                </a:cxn>
                <a:cxn ang="0">
                  <a:pos x="552" y="633"/>
                </a:cxn>
                <a:cxn ang="0">
                  <a:pos x="692" y="595"/>
                </a:cxn>
                <a:cxn ang="0">
                  <a:pos x="860" y="609"/>
                </a:cxn>
                <a:cxn ang="0">
                  <a:pos x="702" y="618"/>
                </a:cxn>
                <a:cxn ang="0">
                  <a:pos x="567" y="652"/>
                </a:cxn>
                <a:cxn ang="0">
                  <a:pos x="491" y="702"/>
                </a:cxn>
                <a:cxn ang="0">
                  <a:pos x="504" y="764"/>
                </a:cxn>
                <a:cxn ang="0">
                  <a:pos x="479" y="812"/>
                </a:cxn>
                <a:cxn ang="0">
                  <a:pos x="506" y="945"/>
                </a:cxn>
                <a:cxn ang="0">
                  <a:pos x="544" y="983"/>
                </a:cxn>
                <a:cxn ang="0">
                  <a:pos x="557" y="894"/>
                </a:cxn>
                <a:cxn ang="0">
                  <a:pos x="592" y="850"/>
                </a:cxn>
                <a:cxn ang="0">
                  <a:pos x="571" y="1036"/>
                </a:cxn>
                <a:cxn ang="0">
                  <a:pos x="599" y="1147"/>
                </a:cxn>
                <a:cxn ang="0">
                  <a:pos x="609" y="1306"/>
                </a:cxn>
                <a:cxn ang="0">
                  <a:pos x="588" y="1228"/>
                </a:cxn>
                <a:cxn ang="0">
                  <a:pos x="567" y="1074"/>
                </a:cxn>
                <a:cxn ang="0">
                  <a:pos x="523" y="1002"/>
                </a:cxn>
                <a:cxn ang="0">
                  <a:pos x="472" y="907"/>
                </a:cxn>
                <a:cxn ang="0">
                  <a:pos x="434" y="761"/>
                </a:cxn>
                <a:cxn ang="0">
                  <a:pos x="405" y="930"/>
                </a:cxn>
                <a:cxn ang="0">
                  <a:pos x="362" y="1329"/>
                </a:cxn>
                <a:cxn ang="0">
                  <a:pos x="379" y="1561"/>
                </a:cxn>
                <a:cxn ang="0">
                  <a:pos x="259" y="1517"/>
                </a:cxn>
                <a:cxn ang="0">
                  <a:pos x="135" y="1417"/>
                </a:cxn>
                <a:cxn ang="0">
                  <a:pos x="0" y="1301"/>
                </a:cxn>
                <a:cxn ang="0">
                  <a:pos x="0" y="1301"/>
                </a:cxn>
              </a:cxnLst>
              <a:rect l="0" t="0" r="r" b="b"/>
              <a:pathLst>
                <a:path w="860" h="1561">
                  <a:moveTo>
                    <a:pt x="0" y="1301"/>
                  </a:moveTo>
                  <a:lnTo>
                    <a:pt x="124" y="1057"/>
                  </a:lnTo>
                  <a:lnTo>
                    <a:pt x="249" y="715"/>
                  </a:lnTo>
                  <a:lnTo>
                    <a:pt x="365" y="371"/>
                  </a:lnTo>
                  <a:lnTo>
                    <a:pt x="432" y="34"/>
                  </a:lnTo>
                  <a:lnTo>
                    <a:pt x="495" y="12"/>
                  </a:lnTo>
                  <a:lnTo>
                    <a:pt x="400" y="331"/>
                  </a:lnTo>
                  <a:lnTo>
                    <a:pt x="280" y="793"/>
                  </a:lnTo>
                  <a:lnTo>
                    <a:pt x="249" y="816"/>
                  </a:lnTo>
                  <a:lnTo>
                    <a:pt x="259" y="841"/>
                  </a:lnTo>
                  <a:lnTo>
                    <a:pt x="280" y="856"/>
                  </a:lnTo>
                  <a:lnTo>
                    <a:pt x="316" y="854"/>
                  </a:lnTo>
                  <a:lnTo>
                    <a:pt x="261" y="903"/>
                  </a:lnTo>
                  <a:lnTo>
                    <a:pt x="177" y="1046"/>
                  </a:lnTo>
                  <a:lnTo>
                    <a:pt x="297" y="951"/>
                  </a:lnTo>
                  <a:lnTo>
                    <a:pt x="344" y="841"/>
                  </a:lnTo>
                  <a:lnTo>
                    <a:pt x="344" y="759"/>
                  </a:lnTo>
                  <a:lnTo>
                    <a:pt x="428" y="466"/>
                  </a:lnTo>
                  <a:lnTo>
                    <a:pt x="472" y="249"/>
                  </a:lnTo>
                  <a:lnTo>
                    <a:pt x="601" y="48"/>
                  </a:lnTo>
                  <a:lnTo>
                    <a:pt x="668" y="0"/>
                  </a:lnTo>
                  <a:lnTo>
                    <a:pt x="702" y="86"/>
                  </a:lnTo>
                  <a:lnTo>
                    <a:pt x="696" y="141"/>
                  </a:lnTo>
                  <a:lnTo>
                    <a:pt x="599" y="261"/>
                  </a:lnTo>
                  <a:lnTo>
                    <a:pt x="592" y="302"/>
                  </a:lnTo>
                  <a:lnTo>
                    <a:pt x="696" y="255"/>
                  </a:lnTo>
                  <a:lnTo>
                    <a:pt x="687" y="304"/>
                  </a:lnTo>
                  <a:lnTo>
                    <a:pt x="536" y="331"/>
                  </a:lnTo>
                  <a:lnTo>
                    <a:pt x="599" y="337"/>
                  </a:lnTo>
                  <a:lnTo>
                    <a:pt x="586" y="359"/>
                  </a:lnTo>
                  <a:lnTo>
                    <a:pt x="529" y="384"/>
                  </a:lnTo>
                  <a:lnTo>
                    <a:pt x="462" y="643"/>
                  </a:lnTo>
                  <a:lnTo>
                    <a:pt x="552" y="633"/>
                  </a:lnTo>
                  <a:lnTo>
                    <a:pt x="692" y="595"/>
                  </a:lnTo>
                  <a:lnTo>
                    <a:pt x="860" y="609"/>
                  </a:lnTo>
                  <a:lnTo>
                    <a:pt x="702" y="618"/>
                  </a:lnTo>
                  <a:lnTo>
                    <a:pt x="567" y="652"/>
                  </a:lnTo>
                  <a:lnTo>
                    <a:pt x="491" y="702"/>
                  </a:lnTo>
                  <a:lnTo>
                    <a:pt x="504" y="764"/>
                  </a:lnTo>
                  <a:lnTo>
                    <a:pt x="479" y="812"/>
                  </a:lnTo>
                  <a:lnTo>
                    <a:pt x="506" y="945"/>
                  </a:lnTo>
                  <a:lnTo>
                    <a:pt x="544" y="983"/>
                  </a:lnTo>
                  <a:lnTo>
                    <a:pt x="557" y="894"/>
                  </a:lnTo>
                  <a:lnTo>
                    <a:pt x="592" y="850"/>
                  </a:lnTo>
                  <a:lnTo>
                    <a:pt x="571" y="1036"/>
                  </a:lnTo>
                  <a:lnTo>
                    <a:pt x="599" y="1147"/>
                  </a:lnTo>
                  <a:lnTo>
                    <a:pt x="609" y="1306"/>
                  </a:lnTo>
                  <a:lnTo>
                    <a:pt x="588" y="1228"/>
                  </a:lnTo>
                  <a:lnTo>
                    <a:pt x="567" y="1074"/>
                  </a:lnTo>
                  <a:lnTo>
                    <a:pt x="523" y="1002"/>
                  </a:lnTo>
                  <a:lnTo>
                    <a:pt x="472" y="907"/>
                  </a:lnTo>
                  <a:lnTo>
                    <a:pt x="434" y="761"/>
                  </a:lnTo>
                  <a:lnTo>
                    <a:pt x="405" y="930"/>
                  </a:lnTo>
                  <a:lnTo>
                    <a:pt x="362" y="1329"/>
                  </a:lnTo>
                  <a:lnTo>
                    <a:pt x="379" y="1561"/>
                  </a:lnTo>
                  <a:lnTo>
                    <a:pt x="259" y="1517"/>
                  </a:lnTo>
                  <a:lnTo>
                    <a:pt x="135" y="1417"/>
                  </a:lnTo>
                  <a:lnTo>
                    <a:pt x="0" y="1301"/>
                  </a:lnTo>
                  <a:lnTo>
                    <a:pt x="0" y="1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2" name="Freeform 2204"/>
            <p:cNvSpPr>
              <a:spLocks/>
            </p:cNvSpPr>
            <p:nvPr/>
          </p:nvSpPr>
          <p:spPr bwMode="auto">
            <a:xfrm>
              <a:off x="2208" y="2046"/>
              <a:ext cx="379" cy="826"/>
            </a:xfrm>
            <a:custGeom>
              <a:avLst/>
              <a:gdLst/>
              <a:ahLst/>
              <a:cxnLst>
                <a:cxn ang="0">
                  <a:pos x="436" y="466"/>
                </a:cxn>
                <a:cxn ang="0">
                  <a:pos x="308" y="523"/>
                </a:cxn>
                <a:cxn ang="0">
                  <a:pos x="392" y="432"/>
                </a:cxn>
                <a:cxn ang="0">
                  <a:pos x="344" y="312"/>
                </a:cxn>
                <a:cxn ang="0">
                  <a:pos x="308" y="283"/>
                </a:cxn>
                <a:cxn ang="0">
                  <a:pos x="306" y="331"/>
                </a:cxn>
                <a:cxn ang="0">
                  <a:pos x="232" y="489"/>
                </a:cxn>
                <a:cxn ang="0">
                  <a:pos x="166" y="1167"/>
                </a:cxn>
                <a:cxn ang="0">
                  <a:pos x="0" y="1652"/>
                </a:cxn>
                <a:cxn ang="0">
                  <a:pos x="120" y="780"/>
                </a:cxn>
                <a:cxn ang="0">
                  <a:pos x="112" y="295"/>
                </a:cxn>
                <a:cxn ang="0">
                  <a:pos x="154" y="88"/>
                </a:cxn>
                <a:cxn ang="0">
                  <a:pos x="135" y="0"/>
                </a:cxn>
                <a:cxn ang="0">
                  <a:pos x="234" y="148"/>
                </a:cxn>
                <a:cxn ang="0">
                  <a:pos x="426" y="222"/>
                </a:cxn>
                <a:cxn ang="0">
                  <a:pos x="533" y="266"/>
                </a:cxn>
                <a:cxn ang="0">
                  <a:pos x="696" y="327"/>
                </a:cxn>
                <a:cxn ang="0">
                  <a:pos x="753" y="394"/>
                </a:cxn>
                <a:cxn ang="0">
                  <a:pos x="759" y="456"/>
                </a:cxn>
                <a:cxn ang="0">
                  <a:pos x="738" y="409"/>
                </a:cxn>
                <a:cxn ang="0">
                  <a:pos x="649" y="460"/>
                </a:cxn>
                <a:cxn ang="0">
                  <a:pos x="719" y="397"/>
                </a:cxn>
                <a:cxn ang="0">
                  <a:pos x="671" y="346"/>
                </a:cxn>
                <a:cxn ang="0">
                  <a:pos x="567" y="299"/>
                </a:cxn>
                <a:cxn ang="0">
                  <a:pos x="491" y="289"/>
                </a:cxn>
                <a:cxn ang="0">
                  <a:pos x="384" y="331"/>
                </a:cxn>
                <a:cxn ang="0">
                  <a:pos x="413" y="418"/>
                </a:cxn>
                <a:cxn ang="0">
                  <a:pos x="479" y="378"/>
                </a:cxn>
                <a:cxn ang="0">
                  <a:pos x="422" y="451"/>
                </a:cxn>
                <a:cxn ang="0">
                  <a:pos x="504" y="453"/>
                </a:cxn>
                <a:cxn ang="0">
                  <a:pos x="436" y="466"/>
                </a:cxn>
                <a:cxn ang="0">
                  <a:pos x="436" y="466"/>
                </a:cxn>
              </a:cxnLst>
              <a:rect l="0" t="0" r="r" b="b"/>
              <a:pathLst>
                <a:path w="759" h="1652">
                  <a:moveTo>
                    <a:pt x="436" y="466"/>
                  </a:moveTo>
                  <a:lnTo>
                    <a:pt x="308" y="523"/>
                  </a:lnTo>
                  <a:lnTo>
                    <a:pt x="392" y="432"/>
                  </a:lnTo>
                  <a:lnTo>
                    <a:pt x="344" y="312"/>
                  </a:lnTo>
                  <a:lnTo>
                    <a:pt x="308" y="283"/>
                  </a:lnTo>
                  <a:lnTo>
                    <a:pt x="306" y="331"/>
                  </a:lnTo>
                  <a:lnTo>
                    <a:pt x="232" y="489"/>
                  </a:lnTo>
                  <a:lnTo>
                    <a:pt x="166" y="1167"/>
                  </a:lnTo>
                  <a:lnTo>
                    <a:pt x="0" y="1652"/>
                  </a:lnTo>
                  <a:lnTo>
                    <a:pt x="120" y="780"/>
                  </a:lnTo>
                  <a:lnTo>
                    <a:pt x="112" y="295"/>
                  </a:lnTo>
                  <a:lnTo>
                    <a:pt x="154" y="88"/>
                  </a:lnTo>
                  <a:lnTo>
                    <a:pt x="135" y="0"/>
                  </a:lnTo>
                  <a:lnTo>
                    <a:pt x="234" y="148"/>
                  </a:lnTo>
                  <a:lnTo>
                    <a:pt x="426" y="222"/>
                  </a:lnTo>
                  <a:lnTo>
                    <a:pt x="533" y="266"/>
                  </a:lnTo>
                  <a:lnTo>
                    <a:pt x="696" y="327"/>
                  </a:lnTo>
                  <a:lnTo>
                    <a:pt x="753" y="394"/>
                  </a:lnTo>
                  <a:lnTo>
                    <a:pt x="759" y="456"/>
                  </a:lnTo>
                  <a:lnTo>
                    <a:pt x="738" y="409"/>
                  </a:lnTo>
                  <a:lnTo>
                    <a:pt x="649" y="460"/>
                  </a:lnTo>
                  <a:lnTo>
                    <a:pt x="719" y="397"/>
                  </a:lnTo>
                  <a:lnTo>
                    <a:pt x="671" y="346"/>
                  </a:lnTo>
                  <a:lnTo>
                    <a:pt x="567" y="299"/>
                  </a:lnTo>
                  <a:lnTo>
                    <a:pt x="491" y="289"/>
                  </a:lnTo>
                  <a:lnTo>
                    <a:pt x="384" y="331"/>
                  </a:lnTo>
                  <a:lnTo>
                    <a:pt x="413" y="418"/>
                  </a:lnTo>
                  <a:lnTo>
                    <a:pt x="479" y="378"/>
                  </a:lnTo>
                  <a:lnTo>
                    <a:pt x="422" y="451"/>
                  </a:lnTo>
                  <a:lnTo>
                    <a:pt x="504" y="453"/>
                  </a:lnTo>
                  <a:lnTo>
                    <a:pt x="436" y="466"/>
                  </a:lnTo>
                  <a:lnTo>
                    <a:pt x="436" y="4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3" name="Freeform 2205"/>
            <p:cNvSpPr>
              <a:spLocks/>
            </p:cNvSpPr>
            <p:nvPr/>
          </p:nvSpPr>
          <p:spPr bwMode="auto">
            <a:xfrm>
              <a:off x="2116" y="2140"/>
              <a:ext cx="136" cy="324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1" y="71"/>
                </a:cxn>
                <a:cxn ang="0">
                  <a:pos x="0" y="181"/>
                </a:cxn>
                <a:cxn ang="0">
                  <a:pos x="62" y="130"/>
                </a:cxn>
                <a:cxn ang="0">
                  <a:pos x="110" y="57"/>
                </a:cxn>
                <a:cxn ang="0">
                  <a:pos x="139" y="76"/>
                </a:cxn>
                <a:cxn ang="0">
                  <a:pos x="89" y="135"/>
                </a:cxn>
                <a:cxn ang="0">
                  <a:pos x="51" y="227"/>
                </a:cxn>
                <a:cxn ang="0">
                  <a:pos x="43" y="474"/>
                </a:cxn>
                <a:cxn ang="0">
                  <a:pos x="72" y="639"/>
                </a:cxn>
                <a:cxn ang="0">
                  <a:pos x="70" y="460"/>
                </a:cxn>
                <a:cxn ang="0">
                  <a:pos x="120" y="531"/>
                </a:cxn>
                <a:cxn ang="0">
                  <a:pos x="91" y="278"/>
                </a:cxn>
                <a:cxn ang="0">
                  <a:pos x="108" y="154"/>
                </a:cxn>
                <a:cxn ang="0">
                  <a:pos x="139" y="101"/>
                </a:cxn>
                <a:cxn ang="0">
                  <a:pos x="129" y="158"/>
                </a:cxn>
                <a:cxn ang="0">
                  <a:pos x="171" y="217"/>
                </a:cxn>
                <a:cxn ang="0">
                  <a:pos x="161" y="154"/>
                </a:cxn>
                <a:cxn ang="0">
                  <a:pos x="171" y="82"/>
                </a:cxn>
                <a:cxn ang="0">
                  <a:pos x="226" y="168"/>
                </a:cxn>
                <a:cxn ang="0">
                  <a:pos x="220" y="234"/>
                </a:cxn>
                <a:cxn ang="0">
                  <a:pos x="224" y="316"/>
                </a:cxn>
                <a:cxn ang="0">
                  <a:pos x="234" y="649"/>
                </a:cxn>
                <a:cxn ang="0">
                  <a:pos x="272" y="335"/>
                </a:cxn>
                <a:cxn ang="0">
                  <a:pos x="258" y="221"/>
                </a:cxn>
                <a:cxn ang="0">
                  <a:pos x="230" y="120"/>
                </a:cxn>
                <a:cxn ang="0">
                  <a:pos x="192" y="54"/>
                </a:cxn>
                <a:cxn ang="0">
                  <a:pos x="129" y="42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272" h="649">
                  <a:moveTo>
                    <a:pt x="91" y="0"/>
                  </a:moveTo>
                  <a:lnTo>
                    <a:pt x="81" y="71"/>
                  </a:lnTo>
                  <a:lnTo>
                    <a:pt x="0" y="181"/>
                  </a:lnTo>
                  <a:lnTo>
                    <a:pt x="62" y="130"/>
                  </a:lnTo>
                  <a:lnTo>
                    <a:pt x="110" y="57"/>
                  </a:lnTo>
                  <a:lnTo>
                    <a:pt x="139" y="76"/>
                  </a:lnTo>
                  <a:lnTo>
                    <a:pt x="89" y="135"/>
                  </a:lnTo>
                  <a:lnTo>
                    <a:pt x="51" y="227"/>
                  </a:lnTo>
                  <a:lnTo>
                    <a:pt x="43" y="474"/>
                  </a:lnTo>
                  <a:lnTo>
                    <a:pt x="72" y="639"/>
                  </a:lnTo>
                  <a:lnTo>
                    <a:pt x="70" y="460"/>
                  </a:lnTo>
                  <a:lnTo>
                    <a:pt x="120" y="531"/>
                  </a:lnTo>
                  <a:lnTo>
                    <a:pt x="91" y="278"/>
                  </a:lnTo>
                  <a:lnTo>
                    <a:pt x="108" y="154"/>
                  </a:lnTo>
                  <a:lnTo>
                    <a:pt x="139" y="101"/>
                  </a:lnTo>
                  <a:lnTo>
                    <a:pt x="129" y="158"/>
                  </a:lnTo>
                  <a:lnTo>
                    <a:pt x="171" y="217"/>
                  </a:lnTo>
                  <a:lnTo>
                    <a:pt x="161" y="154"/>
                  </a:lnTo>
                  <a:lnTo>
                    <a:pt x="171" y="82"/>
                  </a:lnTo>
                  <a:lnTo>
                    <a:pt x="226" y="168"/>
                  </a:lnTo>
                  <a:lnTo>
                    <a:pt x="220" y="234"/>
                  </a:lnTo>
                  <a:lnTo>
                    <a:pt x="224" y="316"/>
                  </a:lnTo>
                  <a:lnTo>
                    <a:pt x="234" y="649"/>
                  </a:lnTo>
                  <a:lnTo>
                    <a:pt x="272" y="335"/>
                  </a:lnTo>
                  <a:lnTo>
                    <a:pt x="258" y="221"/>
                  </a:lnTo>
                  <a:lnTo>
                    <a:pt x="230" y="120"/>
                  </a:lnTo>
                  <a:lnTo>
                    <a:pt x="192" y="54"/>
                  </a:lnTo>
                  <a:lnTo>
                    <a:pt x="129" y="42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4" name="Freeform 2206"/>
            <p:cNvSpPr>
              <a:spLocks/>
            </p:cNvSpPr>
            <p:nvPr/>
          </p:nvSpPr>
          <p:spPr bwMode="auto">
            <a:xfrm>
              <a:off x="1584" y="2178"/>
              <a:ext cx="273" cy="871"/>
            </a:xfrm>
            <a:custGeom>
              <a:avLst/>
              <a:gdLst/>
              <a:ahLst/>
              <a:cxnLst>
                <a:cxn ang="0">
                  <a:pos x="260" y="12"/>
                </a:cxn>
                <a:cxn ang="0">
                  <a:pos x="207" y="86"/>
                </a:cxn>
                <a:cxn ang="0">
                  <a:pos x="179" y="255"/>
                </a:cxn>
                <a:cxn ang="0">
                  <a:pos x="146" y="312"/>
                </a:cxn>
                <a:cxn ang="0">
                  <a:pos x="156" y="413"/>
                </a:cxn>
                <a:cxn ang="0">
                  <a:pos x="89" y="546"/>
                </a:cxn>
                <a:cxn ang="0">
                  <a:pos x="93" y="628"/>
                </a:cxn>
                <a:cxn ang="0">
                  <a:pos x="11" y="820"/>
                </a:cxn>
                <a:cxn ang="0">
                  <a:pos x="0" y="907"/>
                </a:cxn>
                <a:cxn ang="0">
                  <a:pos x="0" y="970"/>
                </a:cxn>
                <a:cxn ang="0">
                  <a:pos x="0" y="1151"/>
                </a:cxn>
                <a:cxn ang="0">
                  <a:pos x="6" y="1238"/>
                </a:cxn>
                <a:cxn ang="0">
                  <a:pos x="78" y="1345"/>
                </a:cxn>
                <a:cxn ang="0">
                  <a:pos x="382" y="1675"/>
                </a:cxn>
                <a:cxn ang="0">
                  <a:pos x="462" y="1742"/>
                </a:cxn>
                <a:cxn ang="0">
                  <a:pos x="426" y="1651"/>
                </a:cxn>
                <a:cxn ang="0">
                  <a:pos x="546" y="1649"/>
                </a:cxn>
                <a:cxn ang="0">
                  <a:pos x="352" y="1546"/>
                </a:cxn>
                <a:cxn ang="0">
                  <a:pos x="295" y="1500"/>
                </a:cxn>
                <a:cxn ang="0">
                  <a:pos x="270" y="1362"/>
                </a:cxn>
                <a:cxn ang="0">
                  <a:pos x="122" y="1352"/>
                </a:cxn>
                <a:cxn ang="0">
                  <a:pos x="49" y="1248"/>
                </a:cxn>
                <a:cxn ang="0">
                  <a:pos x="93" y="1143"/>
                </a:cxn>
                <a:cxn ang="0">
                  <a:pos x="175" y="1071"/>
                </a:cxn>
                <a:cxn ang="0">
                  <a:pos x="84" y="1080"/>
                </a:cxn>
                <a:cxn ang="0">
                  <a:pos x="17" y="1153"/>
                </a:cxn>
                <a:cxn ang="0">
                  <a:pos x="15" y="1099"/>
                </a:cxn>
                <a:cxn ang="0">
                  <a:pos x="15" y="1075"/>
                </a:cxn>
                <a:cxn ang="0">
                  <a:pos x="89" y="978"/>
                </a:cxn>
                <a:cxn ang="0">
                  <a:pos x="17" y="978"/>
                </a:cxn>
                <a:cxn ang="0">
                  <a:pos x="30" y="858"/>
                </a:cxn>
                <a:cxn ang="0">
                  <a:pos x="207" y="873"/>
                </a:cxn>
                <a:cxn ang="0">
                  <a:pos x="55" y="810"/>
                </a:cxn>
                <a:cxn ang="0">
                  <a:pos x="118" y="580"/>
                </a:cxn>
                <a:cxn ang="0">
                  <a:pos x="152" y="472"/>
                </a:cxn>
                <a:cxn ang="0">
                  <a:pos x="257" y="611"/>
                </a:cxn>
                <a:cxn ang="0">
                  <a:pos x="188" y="428"/>
                </a:cxn>
                <a:cxn ang="0">
                  <a:pos x="188" y="308"/>
                </a:cxn>
                <a:cxn ang="0">
                  <a:pos x="200" y="236"/>
                </a:cxn>
                <a:cxn ang="0">
                  <a:pos x="234" y="280"/>
                </a:cxn>
                <a:cxn ang="0">
                  <a:pos x="234" y="151"/>
                </a:cxn>
                <a:cxn ang="0">
                  <a:pos x="260" y="59"/>
                </a:cxn>
                <a:cxn ang="0">
                  <a:pos x="318" y="0"/>
                </a:cxn>
                <a:cxn ang="0">
                  <a:pos x="260" y="12"/>
                </a:cxn>
                <a:cxn ang="0">
                  <a:pos x="260" y="12"/>
                </a:cxn>
              </a:cxnLst>
              <a:rect l="0" t="0" r="r" b="b"/>
              <a:pathLst>
                <a:path w="546" h="1742">
                  <a:moveTo>
                    <a:pt x="260" y="12"/>
                  </a:moveTo>
                  <a:lnTo>
                    <a:pt x="207" y="86"/>
                  </a:lnTo>
                  <a:lnTo>
                    <a:pt x="179" y="255"/>
                  </a:lnTo>
                  <a:lnTo>
                    <a:pt x="146" y="312"/>
                  </a:lnTo>
                  <a:lnTo>
                    <a:pt x="156" y="413"/>
                  </a:lnTo>
                  <a:lnTo>
                    <a:pt x="89" y="546"/>
                  </a:lnTo>
                  <a:lnTo>
                    <a:pt x="93" y="628"/>
                  </a:lnTo>
                  <a:lnTo>
                    <a:pt x="11" y="820"/>
                  </a:lnTo>
                  <a:lnTo>
                    <a:pt x="0" y="907"/>
                  </a:lnTo>
                  <a:lnTo>
                    <a:pt x="0" y="970"/>
                  </a:lnTo>
                  <a:lnTo>
                    <a:pt x="0" y="1151"/>
                  </a:lnTo>
                  <a:lnTo>
                    <a:pt x="6" y="1238"/>
                  </a:lnTo>
                  <a:lnTo>
                    <a:pt x="78" y="1345"/>
                  </a:lnTo>
                  <a:lnTo>
                    <a:pt x="382" y="1675"/>
                  </a:lnTo>
                  <a:lnTo>
                    <a:pt x="462" y="1742"/>
                  </a:lnTo>
                  <a:lnTo>
                    <a:pt x="426" y="1651"/>
                  </a:lnTo>
                  <a:lnTo>
                    <a:pt x="546" y="1649"/>
                  </a:lnTo>
                  <a:lnTo>
                    <a:pt x="352" y="1546"/>
                  </a:lnTo>
                  <a:lnTo>
                    <a:pt x="295" y="1500"/>
                  </a:lnTo>
                  <a:lnTo>
                    <a:pt x="270" y="1362"/>
                  </a:lnTo>
                  <a:lnTo>
                    <a:pt x="122" y="1352"/>
                  </a:lnTo>
                  <a:lnTo>
                    <a:pt x="49" y="1248"/>
                  </a:lnTo>
                  <a:lnTo>
                    <a:pt x="93" y="1143"/>
                  </a:lnTo>
                  <a:lnTo>
                    <a:pt x="175" y="1071"/>
                  </a:lnTo>
                  <a:lnTo>
                    <a:pt x="84" y="1080"/>
                  </a:lnTo>
                  <a:lnTo>
                    <a:pt x="17" y="1153"/>
                  </a:lnTo>
                  <a:lnTo>
                    <a:pt x="15" y="1099"/>
                  </a:lnTo>
                  <a:lnTo>
                    <a:pt x="15" y="1075"/>
                  </a:lnTo>
                  <a:lnTo>
                    <a:pt x="89" y="978"/>
                  </a:lnTo>
                  <a:lnTo>
                    <a:pt x="17" y="978"/>
                  </a:lnTo>
                  <a:lnTo>
                    <a:pt x="30" y="858"/>
                  </a:lnTo>
                  <a:lnTo>
                    <a:pt x="207" y="873"/>
                  </a:lnTo>
                  <a:lnTo>
                    <a:pt x="55" y="810"/>
                  </a:lnTo>
                  <a:lnTo>
                    <a:pt x="118" y="580"/>
                  </a:lnTo>
                  <a:lnTo>
                    <a:pt x="152" y="472"/>
                  </a:lnTo>
                  <a:lnTo>
                    <a:pt x="257" y="611"/>
                  </a:lnTo>
                  <a:lnTo>
                    <a:pt x="188" y="428"/>
                  </a:lnTo>
                  <a:lnTo>
                    <a:pt x="188" y="308"/>
                  </a:lnTo>
                  <a:lnTo>
                    <a:pt x="200" y="236"/>
                  </a:lnTo>
                  <a:lnTo>
                    <a:pt x="234" y="280"/>
                  </a:lnTo>
                  <a:lnTo>
                    <a:pt x="234" y="151"/>
                  </a:lnTo>
                  <a:lnTo>
                    <a:pt x="260" y="59"/>
                  </a:lnTo>
                  <a:lnTo>
                    <a:pt x="318" y="0"/>
                  </a:lnTo>
                  <a:lnTo>
                    <a:pt x="260" y="12"/>
                  </a:lnTo>
                  <a:lnTo>
                    <a:pt x="2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5" name="Freeform 2207"/>
            <p:cNvSpPr>
              <a:spLocks/>
            </p:cNvSpPr>
            <p:nvPr/>
          </p:nvSpPr>
          <p:spPr bwMode="auto">
            <a:xfrm>
              <a:off x="1648" y="2758"/>
              <a:ext cx="45" cy="53"/>
            </a:xfrm>
            <a:custGeom>
              <a:avLst/>
              <a:gdLst/>
              <a:ahLst/>
              <a:cxnLst>
                <a:cxn ang="0">
                  <a:pos x="14" y="44"/>
                </a:cxn>
                <a:cxn ang="0">
                  <a:pos x="92" y="0"/>
                </a:cxn>
                <a:cxn ang="0">
                  <a:pos x="80" y="34"/>
                </a:cxn>
                <a:cxn ang="0">
                  <a:pos x="42" y="72"/>
                </a:cxn>
                <a:cxn ang="0">
                  <a:pos x="19" y="107"/>
                </a:cxn>
                <a:cxn ang="0">
                  <a:pos x="0" y="88"/>
                </a:cxn>
                <a:cxn ang="0">
                  <a:pos x="14" y="44"/>
                </a:cxn>
                <a:cxn ang="0">
                  <a:pos x="14" y="44"/>
                </a:cxn>
              </a:cxnLst>
              <a:rect l="0" t="0" r="r" b="b"/>
              <a:pathLst>
                <a:path w="92" h="107">
                  <a:moveTo>
                    <a:pt x="14" y="44"/>
                  </a:moveTo>
                  <a:lnTo>
                    <a:pt x="92" y="0"/>
                  </a:lnTo>
                  <a:lnTo>
                    <a:pt x="80" y="34"/>
                  </a:lnTo>
                  <a:lnTo>
                    <a:pt x="42" y="72"/>
                  </a:lnTo>
                  <a:lnTo>
                    <a:pt x="19" y="107"/>
                  </a:lnTo>
                  <a:lnTo>
                    <a:pt x="0" y="88"/>
                  </a:lnTo>
                  <a:lnTo>
                    <a:pt x="14" y="44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6" name="Freeform 2208"/>
            <p:cNvSpPr>
              <a:spLocks/>
            </p:cNvSpPr>
            <p:nvPr/>
          </p:nvSpPr>
          <p:spPr bwMode="auto">
            <a:xfrm>
              <a:off x="1665" y="2696"/>
              <a:ext cx="71" cy="53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8" y="32"/>
                </a:cxn>
                <a:cxn ang="0">
                  <a:pos x="142" y="0"/>
                </a:cxn>
                <a:cxn ang="0">
                  <a:pos x="85" y="62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42" h="104">
                  <a:moveTo>
                    <a:pt x="0" y="104"/>
                  </a:moveTo>
                  <a:lnTo>
                    <a:pt x="38" y="32"/>
                  </a:lnTo>
                  <a:lnTo>
                    <a:pt x="142" y="0"/>
                  </a:lnTo>
                  <a:lnTo>
                    <a:pt x="85" y="62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7" name="Freeform 2209"/>
            <p:cNvSpPr>
              <a:spLocks/>
            </p:cNvSpPr>
            <p:nvPr/>
          </p:nvSpPr>
          <p:spPr bwMode="auto">
            <a:xfrm>
              <a:off x="1697" y="2730"/>
              <a:ext cx="119" cy="81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0" y="162"/>
                </a:cxn>
                <a:cxn ang="0">
                  <a:pos x="46" y="162"/>
                </a:cxn>
                <a:cxn ang="0">
                  <a:pos x="92" y="42"/>
                </a:cxn>
                <a:cxn ang="0">
                  <a:pos x="175" y="42"/>
                </a:cxn>
                <a:cxn ang="0">
                  <a:pos x="156" y="103"/>
                </a:cxn>
                <a:cxn ang="0">
                  <a:pos x="232" y="93"/>
                </a:cxn>
                <a:cxn ang="0">
                  <a:pos x="238" y="42"/>
                </a:cxn>
                <a:cxn ang="0">
                  <a:pos x="228" y="0"/>
                </a:cxn>
                <a:cxn ang="0">
                  <a:pos x="73" y="13"/>
                </a:cxn>
                <a:cxn ang="0">
                  <a:pos x="73" y="36"/>
                </a:cxn>
                <a:cxn ang="0">
                  <a:pos x="73" y="36"/>
                </a:cxn>
              </a:cxnLst>
              <a:rect l="0" t="0" r="r" b="b"/>
              <a:pathLst>
                <a:path w="238" h="162">
                  <a:moveTo>
                    <a:pt x="73" y="36"/>
                  </a:moveTo>
                  <a:lnTo>
                    <a:pt x="0" y="162"/>
                  </a:lnTo>
                  <a:lnTo>
                    <a:pt x="46" y="162"/>
                  </a:lnTo>
                  <a:lnTo>
                    <a:pt x="92" y="42"/>
                  </a:lnTo>
                  <a:lnTo>
                    <a:pt x="175" y="42"/>
                  </a:lnTo>
                  <a:lnTo>
                    <a:pt x="156" y="103"/>
                  </a:lnTo>
                  <a:lnTo>
                    <a:pt x="232" y="93"/>
                  </a:lnTo>
                  <a:lnTo>
                    <a:pt x="238" y="42"/>
                  </a:lnTo>
                  <a:lnTo>
                    <a:pt x="228" y="0"/>
                  </a:lnTo>
                  <a:lnTo>
                    <a:pt x="73" y="13"/>
                  </a:lnTo>
                  <a:lnTo>
                    <a:pt x="73" y="36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8" name="Freeform 2210"/>
            <p:cNvSpPr>
              <a:spLocks/>
            </p:cNvSpPr>
            <p:nvPr/>
          </p:nvSpPr>
          <p:spPr bwMode="auto">
            <a:xfrm>
              <a:off x="1787" y="3020"/>
              <a:ext cx="119" cy="110"/>
            </a:xfrm>
            <a:custGeom>
              <a:avLst/>
              <a:gdLst/>
              <a:ahLst/>
              <a:cxnLst>
                <a:cxn ang="0">
                  <a:pos x="61" y="66"/>
                </a:cxn>
                <a:cxn ang="0">
                  <a:pos x="36" y="76"/>
                </a:cxn>
                <a:cxn ang="0">
                  <a:pos x="66" y="99"/>
                </a:cxn>
                <a:cxn ang="0">
                  <a:pos x="101" y="95"/>
                </a:cxn>
                <a:cxn ang="0">
                  <a:pos x="108" y="114"/>
                </a:cxn>
                <a:cxn ang="0">
                  <a:pos x="85" y="120"/>
                </a:cxn>
                <a:cxn ang="0">
                  <a:pos x="108" y="156"/>
                </a:cxn>
                <a:cxn ang="0">
                  <a:pos x="156" y="142"/>
                </a:cxn>
                <a:cxn ang="0">
                  <a:pos x="171" y="152"/>
                </a:cxn>
                <a:cxn ang="0">
                  <a:pos x="137" y="156"/>
                </a:cxn>
                <a:cxn ang="0">
                  <a:pos x="139" y="181"/>
                </a:cxn>
                <a:cxn ang="0">
                  <a:pos x="167" y="192"/>
                </a:cxn>
                <a:cxn ang="0">
                  <a:pos x="182" y="177"/>
                </a:cxn>
                <a:cxn ang="0">
                  <a:pos x="238" y="219"/>
                </a:cxn>
                <a:cxn ang="0">
                  <a:pos x="181" y="215"/>
                </a:cxn>
                <a:cxn ang="0">
                  <a:pos x="114" y="182"/>
                </a:cxn>
                <a:cxn ang="0">
                  <a:pos x="23" y="82"/>
                </a:cxn>
                <a:cxn ang="0">
                  <a:pos x="0" y="0"/>
                </a:cxn>
                <a:cxn ang="0">
                  <a:pos x="61" y="66"/>
                </a:cxn>
                <a:cxn ang="0">
                  <a:pos x="61" y="66"/>
                </a:cxn>
              </a:cxnLst>
              <a:rect l="0" t="0" r="r" b="b"/>
              <a:pathLst>
                <a:path w="238" h="219">
                  <a:moveTo>
                    <a:pt x="61" y="66"/>
                  </a:moveTo>
                  <a:lnTo>
                    <a:pt x="36" y="76"/>
                  </a:lnTo>
                  <a:lnTo>
                    <a:pt x="66" y="99"/>
                  </a:lnTo>
                  <a:lnTo>
                    <a:pt x="101" y="95"/>
                  </a:lnTo>
                  <a:lnTo>
                    <a:pt x="108" y="114"/>
                  </a:lnTo>
                  <a:lnTo>
                    <a:pt x="85" y="120"/>
                  </a:lnTo>
                  <a:lnTo>
                    <a:pt x="108" y="156"/>
                  </a:lnTo>
                  <a:lnTo>
                    <a:pt x="156" y="142"/>
                  </a:lnTo>
                  <a:lnTo>
                    <a:pt x="171" y="152"/>
                  </a:lnTo>
                  <a:lnTo>
                    <a:pt x="137" y="156"/>
                  </a:lnTo>
                  <a:lnTo>
                    <a:pt x="139" y="181"/>
                  </a:lnTo>
                  <a:lnTo>
                    <a:pt x="167" y="192"/>
                  </a:lnTo>
                  <a:lnTo>
                    <a:pt x="182" y="177"/>
                  </a:lnTo>
                  <a:lnTo>
                    <a:pt x="238" y="219"/>
                  </a:lnTo>
                  <a:lnTo>
                    <a:pt x="181" y="215"/>
                  </a:lnTo>
                  <a:lnTo>
                    <a:pt x="114" y="182"/>
                  </a:lnTo>
                  <a:lnTo>
                    <a:pt x="23" y="82"/>
                  </a:lnTo>
                  <a:lnTo>
                    <a:pt x="0" y="0"/>
                  </a:lnTo>
                  <a:lnTo>
                    <a:pt x="61" y="66"/>
                  </a:lnTo>
                  <a:lnTo>
                    <a:pt x="61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79" name="Freeform 2211"/>
            <p:cNvSpPr>
              <a:spLocks/>
            </p:cNvSpPr>
            <p:nvPr/>
          </p:nvSpPr>
          <p:spPr bwMode="auto">
            <a:xfrm>
              <a:off x="1875" y="2929"/>
              <a:ext cx="177" cy="235"/>
            </a:xfrm>
            <a:custGeom>
              <a:avLst/>
              <a:gdLst/>
              <a:ahLst/>
              <a:cxnLst>
                <a:cxn ang="0">
                  <a:pos x="11" y="407"/>
                </a:cxn>
                <a:cxn ang="0">
                  <a:pos x="74" y="436"/>
                </a:cxn>
                <a:cxn ang="0">
                  <a:pos x="156" y="470"/>
                </a:cxn>
                <a:cxn ang="0">
                  <a:pos x="236" y="436"/>
                </a:cxn>
                <a:cxn ang="0">
                  <a:pos x="308" y="350"/>
                </a:cxn>
                <a:cxn ang="0">
                  <a:pos x="289" y="297"/>
                </a:cxn>
                <a:cxn ang="0">
                  <a:pos x="241" y="316"/>
                </a:cxn>
                <a:cxn ang="0">
                  <a:pos x="180" y="301"/>
                </a:cxn>
                <a:cxn ang="0">
                  <a:pos x="156" y="263"/>
                </a:cxn>
                <a:cxn ang="0">
                  <a:pos x="237" y="147"/>
                </a:cxn>
                <a:cxn ang="0">
                  <a:pos x="251" y="76"/>
                </a:cxn>
                <a:cxn ang="0">
                  <a:pos x="304" y="29"/>
                </a:cxn>
                <a:cxn ang="0">
                  <a:pos x="353" y="0"/>
                </a:cxn>
                <a:cxn ang="0">
                  <a:pos x="314" y="0"/>
                </a:cxn>
                <a:cxn ang="0">
                  <a:pos x="256" y="42"/>
                </a:cxn>
                <a:cxn ang="0">
                  <a:pos x="218" y="101"/>
                </a:cxn>
                <a:cxn ang="0">
                  <a:pos x="169" y="215"/>
                </a:cxn>
                <a:cxn ang="0">
                  <a:pos x="102" y="331"/>
                </a:cxn>
                <a:cxn ang="0">
                  <a:pos x="64" y="407"/>
                </a:cxn>
                <a:cxn ang="0">
                  <a:pos x="0" y="383"/>
                </a:cxn>
                <a:cxn ang="0">
                  <a:pos x="11" y="407"/>
                </a:cxn>
                <a:cxn ang="0">
                  <a:pos x="11" y="407"/>
                </a:cxn>
              </a:cxnLst>
              <a:rect l="0" t="0" r="r" b="b"/>
              <a:pathLst>
                <a:path w="353" h="470">
                  <a:moveTo>
                    <a:pt x="11" y="407"/>
                  </a:moveTo>
                  <a:lnTo>
                    <a:pt x="74" y="436"/>
                  </a:lnTo>
                  <a:lnTo>
                    <a:pt x="156" y="470"/>
                  </a:lnTo>
                  <a:lnTo>
                    <a:pt x="236" y="436"/>
                  </a:lnTo>
                  <a:lnTo>
                    <a:pt x="308" y="350"/>
                  </a:lnTo>
                  <a:lnTo>
                    <a:pt x="289" y="297"/>
                  </a:lnTo>
                  <a:lnTo>
                    <a:pt x="241" y="316"/>
                  </a:lnTo>
                  <a:lnTo>
                    <a:pt x="180" y="301"/>
                  </a:lnTo>
                  <a:lnTo>
                    <a:pt x="156" y="263"/>
                  </a:lnTo>
                  <a:lnTo>
                    <a:pt x="237" y="147"/>
                  </a:lnTo>
                  <a:lnTo>
                    <a:pt x="251" y="76"/>
                  </a:lnTo>
                  <a:lnTo>
                    <a:pt x="304" y="29"/>
                  </a:lnTo>
                  <a:lnTo>
                    <a:pt x="353" y="0"/>
                  </a:lnTo>
                  <a:lnTo>
                    <a:pt x="314" y="0"/>
                  </a:lnTo>
                  <a:lnTo>
                    <a:pt x="256" y="42"/>
                  </a:lnTo>
                  <a:lnTo>
                    <a:pt x="218" y="101"/>
                  </a:lnTo>
                  <a:lnTo>
                    <a:pt x="169" y="215"/>
                  </a:lnTo>
                  <a:lnTo>
                    <a:pt x="102" y="331"/>
                  </a:lnTo>
                  <a:lnTo>
                    <a:pt x="64" y="407"/>
                  </a:lnTo>
                  <a:lnTo>
                    <a:pt x="0" y="383"/>
                  </a:lnTo>
                  <a:lnTo>
                    <a:pt x="11" y="407"/>
                  </a:lnTo>
                  <a:lnTo>
                    <a:pt x="11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0" name="Freeform 2212"/>
            <p:cNvSpPr>
              <a:spLocks/>
            </p:cNvSpPr>
            <p:nvPr/>
          </p:nvSpPr>
          <p:spPr bwMode="auto">
            <a:xfrm>
              <a:off x="3380" y="1594"/>
              <a:ext cx="313" cy="333"/>
            </a:xfrm>
            <a:custGeom>
              <a:avLst/>
              <a:gdLst/>
              <a:ahLst/>
              <a:cxnLst>
                <a:cxn ang="0">
                  <a:pos x="72" y="517"/>
                </a:cxn>
                <a:cxn ang="0">
                  <a:pos x="81" y="397"/>
                </a:cxn>
                <a:cxn ang="0">
                  <a:pos x="97" y="310"/>
                </a:cxn>
                <a:cxn ang="0">
                  <a:pos x="150" y="203"/>
                </a:cxn>
                <a:cxn ang="0">
                  <a:pos x="241" y="118"/>
                </a:cxn>
                <a:cxn ang="0">
                  <a:pos x="353" y="55"/>
                </a:cxn>
                <a:cxn ang="0">
                  <a:pos x="444" y="15"/>
                </a:cxn>
                <a:cxn ang="0">
                  <a:pos x="540" y="11"/>
                </a:cxn>
                <a:cxn ang="0">
                  <a:pos x="625" y="15"/>
                </a:cxn>
                <a:cxn ang="0">
                  <a:pos x="576" y="4"/>
                </a:cxn>
                <a:cxn ang="0">
                  <a:pos x="450" y="0"/>
                </a:cxn>
                <a:cxn ang="0">
                  <a:pos x="359" y="36"/>
                </a:cxn>
                <a:cxn ang="0">
                  <a:pos x="258" y="84"/>
                </a:cxn>
                <a:cxn ang="0">
                  <a:pos x="180" y="146"/>
                </a:cxn>
                <a:cxn ang="0">
                  <a:pos x="157" y="182"/>
                </a:cxn>
                <a:cxn ang="0">
                  <a:pos x="112" y="257"/>
                </a:cxn>
                <a:cxn ang="0">
                  <a:pos x="85" y="312"/>
                </a:cxn>
                <a:cxn ang="0">
                  <a:pos x="70" y="397"/>
                </a:cxn>
                <a:cxn ang="0">
                  <a:pos x="62" y="496"/>
                </a:cxn>
                <a:cxn ang="0">
                  <a:pos x="55" y="523"/>
                </a:cxn>
                <a:cxn ang="0">
                  <a:pos x="17" y="523"/>
                </a:cxn>
                <a:cxn ang="0">
                  <a:pos x="0" y="546"/>
                </a:cxn>
                <a:cxn ang="0">
                  <a:pos x="9" y="605"/>
                </a:cxn>
                <a:cxn ang="0">
                  <a:pos x="38" y="646"/>
                </a:cxn>
                <a:cxn ang="0">
                  <a:pos x="20" y="597"/>
                </a:cxn>
                <a:cxn ang="0">
                  <a:pos x="17" y="544"/>
                </a:cxn>
                <a:cxn ang="0">
                  <a:pos x="40" y="536"/>
                </a:cxn>
                <a:cxn ang="0">
                  <a:pos x="79" y="547"/>
                </a:cxn>
                <a:cxn ang="0">
                  <a:pos x="110" y="572"/>
                </a:cxn>
                <a:cxn ang="0">
                  <a:pos x="133" y="605"/>
                </a:cxn>
                <a:cxn ang="0">
                  <a:pos x="138" y="635"/>
                </a:cxn>
                <a:cxn ang="0">
                  <a:pos x="138" y="665"/>
                </a:cxn>
                <a:cxn ang="0">
                  <a:pos x="150" y="663"/>
                </a:cxn>
                <a:cxn ang="0">
                  <a:pos x="157" y="629"/>
                </a:cxn>
                <a:cxn ang="0">
                  <a:pos x="169" y="629"/>
                </a:cxn>
                <a:cxn ang="0">
                  <a:pos x="167" y="605"/>
                </a:cxn>
                <a:cxn ang="0">
                  <a:pos x="142" y="601"/>
                </a:cxn>
                <a:cxn ang="0">
                  <a:pos x="133" y="576"/>
                </a:cxn>
                <a:cxn ang="0">
                  <a:pos x="112" y="547"/>
                </a:cxn>
                <a:cxn ang="0">
                  <a:pos x="78" y="530"/>
                </a:cxn>
                <a:cxn ang="0">
                  <a:pos x="64" y="530"/>
                </a:cxn>
                <a:cxn ang="0">
                  <a:pos x="72" y="517"/>
                </a:cxn>
                <a:cxn ang="0">
                  <a:pos x="72" y="517"/>
                </a:cxn>
              </a:cxnLst>
              <a:rect l="0" t="0" r="r" b="b"/>
              <a:pathLst>
                <a:path w="625" h="665">
                  <a:moveTo>
                    <a:pt x="72" y="517"/>
                  </a:moveTo>
                  <a:lnTo>
                    <a:pt x="81" y="397"/>
                  </a:lnTo>
                  <a:lnTo>
                    <a:pt x="97" y="310"/>
                  </a:lnTo>
                  <a:lnTo>
                    <a:pt x="150" y="203"/>
                  </a:lnTo>
                  <a:lnTo>
                    <a:pt x="241" y="118"/>
                  </a:lnTo>
                  <a:lnTo>
                    <a:pt x="353" y="55"/>
                  </a:lnTo>
                  <a:lnTo>
                    <a:pt x="444" y="15"/>
                  </a:lnTo>
                  <a:lnTo>
                    <a:pt x="540" y="11"/>
                  </a:lnTo>
                  <a:lnTo>
                    <a:pt x="625" y="15"/>
                  </a:lnTo>
                  <a:lnTo>
                    <a:pt x="576" y="4"/>
                  </a:lnTo>
                  <a:lnTo>
                    <a:pt x="450" y="0"/>
                  </a:lnTo>
                  <a:lnTo>
                    <a:pt x="359" y="36"/>
                  </a:lnTo>
                  <a:lnTo>
                    <a:pt x="258" y="84"/>
                  </a:lnTo>
                  <a:lnTo>
                    <a:pt x="180" y="146"/>
                  </a:lnTo>
                  <a:lnTo>
                    <a:pt x="157" y="182"/>
                  </a:lnTo>
                  <a:lnTo>
                    <a:pt x="112" y="257"/>
                  </a:lnTo>
                  <a:lnTo>
                    <a:pt x="85" y="312"/>
                  </a:lnTo>
                  <a:lnTo>
                    <a:pt x="70" y="397"/>
                  </a:lnTo>
                  <a:lnTo>
                    <a:pt x="62" y="496"/>
                  </a:lnTo>
                  <a:lnTo>
                    <a:pt x="55" y="523"/>
                  </a:lnTo>
                  <a:lnTo>
                    <a:pt x="17" y="523"/>
                  </a:lnTo>
                  <a:lnTo>
                    <a:pt x="0" y="546"/>
                  </a:lnTo>
                  <a:lnTo>
                    <a:pt x="9" y="605"/>
                  </a:lnTo>
                  <a:lnTo>
                    <a:pt x="38" y="646"/>
                  </a:lnTo>
                  <a:lnTo>
                    <a:pt x="20" y="597"/>
                  </a:lnTo>
                  <a:lnTo>
                    <a:pt x="17" y="544"/>
                  </a:lnTo>
                  <a:lnTo>
                    <a:pt x="40" y="536"/>
                  </a:lnTo>
                  <a:lnTo>
                    <a:pt x="79" y="547"/>
                  </a:lnTo>
                  <a:lnTo>
                    <a:pt x="110" y="572"/>
                  </a:lnTo>
                  <a:lnTo>
                    <a:pt x="133" y="605"/>
                  </a:lnTo>
                  <a:lnTo>
                    <a:pt x="138" y="635"/>
                  </a:lnTo>
                  <a:lnTo>
                    <a:pt x="138" y="665"/>
                  </a:lnTo>
                  <a:lnTo>
                    <a:pt x="150" y="663"/>
                  </a:lnTo>
                  <a:lnTo>
                    <a:pt x="157" y="629"/>
                  </a:lnTo>
                  <a:lnTo>
                    <a:pt x="169" y="629"/>
                  </a:lnTo>
                  <a:lnTo>
                    <a:pt x="167" y="605"/>
                  </a:lnTo>
                  <a:lnTo>
                    <a:pt x="142" y="601"/>
                  </a:lnTo>
                  <a:lnTo>
                    <a:pt x="133" y="576"/>
                  </a:lnTo>
                  <a:lnTo>
                    <a:pt x="112" y="547"/>
                  </a:lnTo>
                  <a:lnTo>
                    <a:pt x="78" y="530"/>
                  </a:lnTo>
                  <a:lnTo>
                    <a:pt x="64" y="530"/>
                  </a:lnTo>
                  <a:lnTo>
                    <a:pt x="72" y="517"/>
                  </a:lnTo>
                  <a:lnTo>
                    <a:pt x="72" y="5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1" name="Freeform 2213"/>
            <p:cNvSpPr>
              <a:spLocks/>
            </p:cNvSpPr>
            <p:nvPr/>
          </p:nvSpPr>
          <p:spPr bwMode="auto">
            <a:xfrm>
              <a:off x="3462" y="1821"/>
              <a:ext cx="237" cy="160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3" y="120"/>
                </a:cxn>
                <a:cxn ang="0">
                  <a:pos x="97" y="118"/>
                </a:cxn>
                <a:cxn ang="0">
                  <a:pos x="139" y="116"/>
                </a:cxn>
                <a:cxn ang="0">
                  <a:pos x="44" y="107"/>
                </a:cxn>
                <a:cxn ang="0">
                  <a:pos x="156" y="109"/>
                </a:cxn>
                <a:cxn ang="0">
                  <a:pos x="173" y="137"/>
                </a:cxn>
                <a:cxn ang="0">
                  <a:pos x="219" y="111"/>
                </a:cxn>
                <a:cxn ang="0">
                  <a:pos x="280" y="75"/>
                </a:cxn>
                <a:cxn ang="0">
                  <a:pos x="339" y="42"/>
                </a:cxn>
                <a:cxn ang="0">
                  <a:pos x="470" y="0"/>
                </a:cxn>
                <a:cxn ang="0">
                  <a:pos x="475" y="23"/>
                </a:cxn>
                <a:cxn ang="0">
                  <a:pos x="361" y="61"/>
                </a:cxn>
                <a:cxn ang="0">
                  <a:pos x="280" y="109"/>
                </a:cxn>
                <a:cxn ang="0">
                  <a:pos x="188" y="156"/>
                </a:cxn>
                <a:cxn ang="0">
                  <a:pos x="185" y="191"/>
                </a:cxn>
                <a:cxn ang="0">
                  <a:pos x="192" y="259"/>
                </a:cxn>
                <a:cxn ang="0">
                  <a:pos x="192" y="289"/>
                </a:cxn>
                <a:cxn ang="0">
                  <a:pos x="173" y="312"/>
                </a:cxn>
                <a:cxn ang="0">
                  <a:pos x="133" y="322"/>
                </a:cxn>
                <a:cxn ang="0">
                  <a:pos x="95" y="312"/>
                </a:cxn>
                <a:cxn ang="0">
                  <a:pos x="145" y="307"/>
                </a:cxn>
                <a:cxn ang="0">
                  <a:pos x="175" y="297"/>
                </a:cxn>
                <a:cxn ang="0">
                  <a:pos x="179" y="255"/>
                </a:cxn>
                <a:cxn ang="0">
                  <a:pos x="164" y="189"/>
                </a:cxn>
                <a:cxn ang="0">
                  <a:pos x="135" y="132"/>
                </a:cxn>
                <a:cxn ang="0">
                  <a:pos x="78" y="134"/>
                </a:cxn>
                <a:cxn ang="0">
                  <a:pos x="27" y="134"/>
                </a:cxn>
                <a:cxn ang="0">
                  <a:pos x="15" y="160"/>
                </a:cxn>
                <a:cxn ang="0">
                  <a:pos x="29" y="204"/>
                </a:cxn>
                <a:cxn ang="0">
                  <a:pos x="51" y="217"/>
                </a:cxn>
                <a:cxn ang="0">
                  <a:pos x="61" y="242"/>
                </a:cxn>
                <a:cxn ang="0">
                  <a:pos x="61" y="265"/>
                </a:cxn>
                <a:cxn ang="0">
                  <a:pos x="82" y="288"/>
                </a:cxn>
                <a:cxn ang="0">
                  <a:pos x="48" y="261"/>
                </a:cxn>
                <a:cxn ang="0">
                  <a:pos x="17" y="202"/>
                </a:cxn>
                <a:cxn ang="0">
                  <a:pos x="2" y="170"/>
                </a:cxn>
                <a:cxn ang="0">
                  <a:pos x="0" y="141"/>
                </a:cxn>
                <a:cxn ang="0">
                  <a:pos x="0" y="141"/>
                </a:cxn>
              </a:cxnLst>
              <a:rect l="0" t="0" r="r" b="b"/>
              <a:pathLst>
                <a:path w="475" h="322">
                  <a:moveTo>
                    <a:pt x="0" y="141"/>
                  </a:moveTo>
                  <a:lnTo>
                    <a:pt x="13" y="120"/>
                  </a:lnTo>
                  <a:lnTo>
                    <a:pt x="97" y="118"/>
                  </a:lnTo>
                  <a:lnTo>
                    <a:pt x="139" y="116"/>
                  </a:lnTo>
                  <a:lnTo>
                    <a:pt x="44" y="107"/>
                  </a:lnTo>
                  <a:lnTo>
                    <a:pt x="156" y="109"/>
                  </a:lnTo>
                  <a:lnTo>
                    <a:pt x="173" y="137"/>
                  </a:lnTo>
                  <a:lnTo>
                    <a:pt x="219" y="111"/>
                  </a:lnTo>
                  <a:lnTo>
                    <a:pt x="280" y="75"/>
                  </a:lnTo>
                  <a:lnTo>
                    <a:pt x="339" y="42"/>
                  </a:lnTo>
                  <a:lnTo>
                    <a:pt x="470" y="0"/>
                  </a:lnTo>
                  <a:lnTo>
                    <a:pt x="475" y="23"/>
                  </a:lnTo>
                  <a:lnTo>
                    <a:pt x="361" y="61"/>
                  </a:lnTo>
                  <a:lnTo>
                    <a:pt x="280" y="109"/>
                  </a:lnTo>
                  <a:lnTo>
                    <a:pt x="188" y="156"/>
                  </a:lnTo>
                  <a:lnTo>
                    <a:pt x="185" y="191"/>
                  </a:lnTo>
                  <a:lnTo>
                    <a:pt x="192" y="259"/>
                  </a:lnTo>
                  <a:lnTo>
                    <a:pt x="192" y="289"/>
                  </a:lnTo>
                  <a:lnTo>
                    <a:pt x="173" y="312"/>
                  </a:lnTo>
                  <a:lnTo>
                    <a:pt x="133" y="322"/>
                  </a:lnTo>
                  <a:lnTo>
                    <a:pt x="95" y="312"/>
                  </a:lnTo>
                  <a:lnTo>
                    <a:pt x="145" y="307"/>
                  </a:lnTo>
                  <a:lnTo>
                    <a:pt x="175" y="297"/>
                  </a:lnTo>
                  <a:lnTo>
                    <a:pt x="179" y="255"/>
                  </a:lnTo>
                  <a:lnTo>
                    <a:pt x="164" y="189"/>
                  </a:lnTo>
                  <a:lnTo>
                    <a:pt x="135" y="132"/>
                  </a:lnTo>
                  <a:lnTo>
                    <a:pt x="78" y="134"/>
                  </a:lnTo>
                  <a:lnTo>
                    <a:pt x="27" y="134"/>
                  </a:lnTo>
                  <a:lnTo>
                    <a:pt x="15" y="160"/>
                  </a:lnTo>
                  <a:lnTo>
                    <a:pt x="29" y="204"/>
                  </a:lnTo>
                  <a:lnTo>
                    <a:pt x="51" y="217"/>
                  </a:lnTo>
                  <a:lnTo>
                    <a:pt x="61" y="242"/>
                  </a:lnTo>
                  <a:lnTo>
                    <a:pt x="61" y="265"/>
                  </a:lnTo>
                  <a:lnTo>
                    <a:pt x="82" y="288"/>
                  </a:lnTo>
                  <a:lnTo>
                    <a:pt x="48" y="261"/>
                  </a:lnTo>
                  <a:lnTo>
                    <a:pt x="17" y="202"/>
                  </a:lnTo>
                  <a:lnTo>
                    <a:pt x="2" y="170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2" name="Freeform 2214"/>
            <p:cNvSpPr>
              <a:spLocks/>
            </p:cNvSpPr>
            <p:nvPr/>
          </p:nvSpPr>
          <p:spPr bwMode="auto">
            <a:xfrm>
              <a:off x="3385" y="1874"/>
              <a:ext cx="64" cy="94"/>
            </a:xfrm>
            <a:custGeom>
              <a:avLst/>
              <a:gdLst/>
              <a:ahLst/>
              <a:cxnLst>
                <a:cxn ang="0">
                  <a:pos x="8" y="53"/>
                </a:cxn>
                <a:cxn ang="0">
                  <a:pos x="44" y="141"/>
                </a:cxn>
                <a:cxn ang="0">
                  <a:pos x="72" y="179"/>
                </a:cxn>
                <a:cxn ang="0">
                  <a:pos x="125" y="188"/>
                </a:cxn>
                <a:cxn ang="0">
                  <a:pos x="127" y="169"/>
                </a:cxn>
                <a:cxn ang="0">
                  <a:pos x="80" y="171"/>
                </a:cxn>
                <a:cxn ang="0">
                  <a:pos x="55" y="139"/>
                </a:cxn>
                <a:cxn ang="0">
                  <a:pos x="25" y="68"/>
                </a:cxn>
                <a:cxn ang="0">
                  <a:pos x="0" y="0"/>
                </a:cxn>
                <a:cxn ang="0">
                  <a:pos x="8" y="53"/>
                </a:cxn>
                <a:cxn ang="0">
                  <a:pos x="8" y="53"/>
                </a:cxn>
              </a:cxnLst>
              <a:rect l="0" t="0" r="r" b="b"/>
              <a:pathLst>
                <a:path w="127" h="188">
                  <a:moveTo>
                    <a:pt x="8" y="53"/>
                  </a:moveTo>
                  <a:lnTo>
                    <a:pt x="44" y="141"/>
                  </a:lnTo>
                  <a:lnTo>
                    <a:pt x="72" y="179"/>
                  </a:lnTo>
                  <a:lnTo>
                    <a:pt x="125" y="188"/>
                  </a:lnTo>
                  <a:lnTo>
                    <a:pt x="127" y="169"/>
                  </a:lnTo>
                  <a:lnTo>
                    <a:pt x="80" y="171"/>
                  </a:lnTo>
                  <a:lnTo>
                    <a:pt x="55" y="139"/>
                  </a:lnTo>
                  <a:lnTo>
                    <a:pt x="25" y="68"/>
                  </a:lnTo>
                  <a:lnTo>
                    <a:pt x="0" y="0"/>
                  </a:lnTo>
                  <a:lnTo>
                    <a:pt x="8" y="53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3" name="Freeform 2215"/>
            <p:cNvSpPr>
              <a:spLocks/>
            </p:cNvSpPr>
            <p:nvPr/>
          </p:nvSpPr>
          <p:spPr bwMode="auto">
            <a:xfrm>
              <a:off x="3443" y="1872"/>
              <a:ext cx="285" cy="278"/>
            </a:xfrm>
            <a:custGeom>
              <a:avLst/>
              <a:gdLst/>
              <a:ahLst/>
              <a:cxnLst>
                <a:cxn ang="0">
                  <a:pos x="6" y="173"/>
                </a:cxn>
                <a:cxn ang="0">
                  <a:pos x="11" y="285"/>
                </a:cxn>
                <a:cxn ang="0">
                  <a:pos x="80" y="299"/>
                </a:cxn>
                <a:cxn ang="0">
                  <a:pos x="95" y="323"/>
                </a:cxn>
                <a:cxn ang="0">
                  <a:pos x="112" y="325"/>
                </a:cxn>
                <a:cxn ang="0">
                  <a:pos x="133" y="323"/>
                </a:cxn>
                <a:cxn ang="0">
                  <a:pos x="226" y="342"/>
                </a:cxn>
                <a:cxn ang="0">
                  <a:pos x="285" y="399"/>
                </a:cxn>
                <a:cxn ang="0">
                  <a:pos x="302" y="413"/>
                </a:cxn>
                <a:cxn ang="0">
                  <a:pos x="310" y="428"/>
                </a:cxn>
                <a:cxn ang="0">
                  <a:pos x="304" y="451"/>
                </a:cxn>
                <a:cxn ang="0">
                  <a:pos x="304" y="474"/>
                </a:cxn>
                <a:cxn ang="0">
                  <a:pos x="289" y="506"/>
                </a:cxn>
                <a:cxn ang="0">
                  <a:pos x="278" y="519"/>
                </a:cxn>
                <a:cxn ang="0">
                  <a:pos x="257" y="523"/>
                </a:cxn>
                <a:cxn ang="0">
                  <a:pos x="226" y="529"/>
                </a:cxn>
                <a:cxn ang="0">
                  <a:pos x="196" y="523"/>
                </a:cxn>
                <a:cxn ang="0">
                  <a:pos x="188" y="534"/>
                </a:cxn>
                <a:cxn ang="0">
                  <a:pos x="279" y="553"/>
                </a:cxn>
                <a:cxn ang="0">
                  <a:pos x="392" y="510"/>
                </a:cxn>
                <a:cxn ang="0">
                  <a:pos x="456" y="462"/>
                </a:cxn>
                <a:cxn ang="0">
                  <a:pos x="534" y="320"/>
                </a:cxn>
                <a:cxn ang="0">
                  <a:pos x="568" y="221"/>
                </a:cxn>
                <a:cxn ang="0">
                  <a:pos x="496" y="88"/>
                </a:cxn>
                <a:cxn ang="0">
                  <a:pos x="498" y="0"/>
                </a:cxn>
                <a:cxn ang="0">
                  <a:pos x="418" y="13"/>
                </a:cxn>
                <a:cxn ang="0">
                  <a:pos x="428" y="51"/>
                </a:cxn>
                <a:cxn ang="0">
                  <a:pos x="426" y="86"/>
                </a:cxn>
                <a:cxn ang="0">
                  <a:pos x="435" y="135"/>
                </a:cxn>
                <a:cxn ang="0">
                  <a:pos x="443" y="156"/>
                </a:cxn>
                <a:cxn ang="0">
                  <a:pos x="487" y="249"/>
                </a:cxn>
                <a:cxn ang="0">
                  <a:pos x="479" y="270"/>
                </a:cxn>
                <a:cxn ang="0">
                  <a:pos x="477" y="304"/>
                </a:cxn>
                <a:cxn ang="0">
                  <a:pos x="413" y="331"/>
                </a:cxn>
                <a:cxn ang="0">
                  <a:pos x="399" y="333"/>
                </a:cxn>
                <a:cxn ang="0">
                  <a:pos x="365" y="323"/>
                </a:cxn>
                <a:cxn ang="0">
                  <a:pos x="337" y="312"/>
                </a:cxn>
                <a:cxn ang="0">
                  <a:pos x="390" y="373"/>
                </a:cxn>
                <a:cxn ang="0">
                  <a:pos x="430" y="386"/>
                </a:cxn>
                <a:cxn ang="0">
                  <a:pos x="403" y="403"/>
                </a:cxn>
                <a:cxn ang="0">
                  <a:pos x="378" y="397"/>
                </a:cxn>
                <a:cxn ang="0">
                  <a:pos x="348" y="375"/>
                </a:cxn>
                <a:cxn ang="0">
                  <a:pos x="262" y="308"/>
                </a:cxn>
                <a:cxn ang="0">
                  <a:pos x="240" y="316"/>
                </a:cxn>
                <a:cxn ang="0">
                  <a:pos x="202" y="276"/>
                </a:cxn>
                <a:cxn ang="0">
                  <a:pos x="177" y="291"/>
                </a:cxn>
                <a:cxn ang="0">
                  <a:pos x="144" y="297"/>
                </a:cxn>
                <a:cxn ang="0">
                  <a:pos x="158" y="276"/>
                </a:cxn>
                <a:cxn ang="0">
                  <a:pos x="173" y="234"/>
                </a:cxn>
                <a:cxn ang="0">
                  <a:pos x="146" y="234"/>
                </a:cxn>
                <a:cxn ang="0">
                  <a:pos x="112" y="255"/>
                </a:cxn>
                <a:cxn ang="0">
                  <a:pos x="65" y="280"/>
                </a:cxn>
                <a:cxn ang="0">
                  <a:pos x="13" y="268"/>
                </a:cxn>
                <a:cxn ang="0">
                  <a:pos x="11" y="179"/>
                </a:cxn>
                <a:cxn ang="0">
                  <a:pos x="23" y="70"/>
                </a:cxn>
                <a:cxn ang="0">
                  <a:pos x="21" y="103"/>
                </a:cxn>
              </a:cxnLst>
              <a:rect l="0" t="0" r="r" b="b"/>
              <a:pathLst>
                <a:path w="568" h="555">
                  <a:moveTo>
                    <a:pt x="21" y="103"/>
                  </a:moveTo>
                  <a:lnTo>
                    <a:pt x="6" y="173"/>
                  </a:lnTo>
                  <a:lnTo>
                    <a:pt x="0" y="266"/>
                  </a:lnTo>
                  <a:lnTo>
                    <a:pt x="11" y="285"/>
                  </a:lnTo>
                  <a:lnTo>
                    <a:pt x="44" y="299"/>
                  </a:lnTo>
                  <a:lnTo>
                    <a:pt x="80" y="299"/>
                  </a:lnTo>
                  <a:lnTo>
                    <a:pt x="78" y="323"/>
                  </a:lnTo>
                  <a:lnTo>
                    <a:pt x="95" y="323"/>
                  </a:lnTo>
                  <a:lnTo>
                    <a:pt x="105" y="306"/>
                  </a:lnTo>
                  <a:lnTo>
                    <a:pt x="112" y="325"/>
                  </a:lnTo>
                  <a:lnTo>
                    <a:pt x="127" y="310"/>
                  </a:lnTo>
                  <a:lnTo>
                    <a:pt x="133" y="323"/>
                  </a:lnTo>
                  <a:lnTo>
                    <a:pt x="171" y="325"/>
                  </a:lnTo>
                  <a:lnTo>
                    <a:pt x="226" y="342"/>
                  </a:lnTo>
                  <a:lnTo>
                    <a:pt x="264" y="367"/>
                  </a:lnTo>
                  <a:lnTo>
                    <a:pt x="285" y="399"/>
                  </a:lnTo>
                  <a:lnTo>
                    <a:pt x="333" y="380"/>
                  </a:lnTo>
                  <a:lnTo>
                    <a:pt x="302" y="413"/>
                  </a:lnTo>
                  <a:lnTo>
                    <a:pt x="325" y="409"/>
                  </a:lnTo>
                  <a:lnTo>
                    <a:pt x="310" y="428"/>
                  </a:lnTo>
                  <a:lnTo>
                    <a:pt x="317" y="449"/>
                  </a:lnTo>
                  <a:lnTo>
                    <a:pt x="304" y="451"/>
                  </a:lnTo>
                  <a:lnTo>
                    <a:pt x="317" y="474"/>
                  </a:lnTo>
                  <a:lnTo>
                    <a:pt x="304" y="474"/>
                  </a:lnTo>
                  <a:lnTo>
                    <a:pt x="300" y="491"/>
                  </a:lnTo>
                  <a:lnTo>
                    <a:pt x="289" y="506"/>
                  </a:lnTo>
                  <a:lnTo>
                    <a:pt x="298" y="540"/>
                  </a:lnTo>
                  <a:lnTo>
                    <a:pt x="278" y="519"/>
                  </a:lnTo>
                  <a:lnTo>
                    <a:pt x="240" y="494"/>
                  </a:lnTo>
                  <a:lnTo>
                    <a:pt x="257" y="523"/>
                  </a:lnTo>
                  <a:lnTo>
                    <a:pt x="228" y="512"/>
                  </a:lnTo>
                  <a:lnTo>
                    <a:pt x="226" y="529"/>
                  </a:lnTo>
                  <a:lnTo>
                    <a:pt x="190" y="491"/>
                  </a:lnTo>
                  <a:lnTo>
                    <a:pt x="196" y="523"/>
                  </a:lnTo>
                  <a:lnTo>
                    <a:pt x="181" y="500"/>
                  </a:lnTo>
                  <a:lnTo>
                    <a:pt x="188" y="534"/>
                  </a:lnTo>
                  <a:lnTo>
                    <a:pt x="224" y="555"/>
                  </a:lnTo>
                  <a:lnTo>
                    <a:pt x="279" y="553"/>
                  </a:lnTo>
                  <a:lnTo>
                    <a:pt x="331" y="529"/>
                  </a:lnTo>
                  <a:lnTo>
                    <a:pt x="392" y="510"/>
                  </a:lnTo>
                  <a:lnTo>
                    <a:pt x="403" y="496"/>
                  </a:lnTo>
                  <a:lnTo>
                    <a:pt x="456" y="462"/>
                  </a:lnTo>
                  <a:lnTo>
                    <a:pt x="504" y="394"/>
                  </a:lnTo>
                  <a:lnTo>
                    <a:pt x="534" y="320"/>
                  </a:lnTo>
                  <a:lnTo>
                    <a:pt x="568" y="264"/>
                  </a:lnTo>
                  <a:lnTo>
                    <a:pt x="568" y="221"/>
                  </a:lnTo>
                  <a:lnTo>
                    <a:pt x="510" y="162"/>
                  </a:lnTo>
                  <a:lnTo>
                    <a:pt x="496" y="88"/>
                  </a:lnTo>
                  <a:lnTo>
                    <a:pt x="494" y="46"/>
                  </a:lnTo>
                  <a:lnTo>
                    <a:pt x="498" y="0"/>
                  </a:lnTo>
                  <a:lnTo>
                    <a:pt x="451" y="23"/>
                  </a:lnTo>
                  <a:lnTo>
                    <a:pt x="418" y="13"/>
                  </a:lnTo>
                  <a:lnTo>
                    <a:pt x="439" y="48"/>
                  </a:lnTo>
                  <a:lnTo>
                    <a:pt x="428" y="51"/>
                  </a:lnTo>
                  <a:lnTo>
                    <a:pt x="445" y="84"/>
                  </a:lnTo>
                  <a:lnTo>
                    <a:pt x="426" y="86"/>
                  </a:lnTo>
                  <a:lnTo>
                    <a:pt x="464" y="143"/>
                  </a:lnTo>
                  <a:lnTo>
                    <a:pt x="435" y="135"/>
                  </a:lnTo>
                  <a:lnTo>
                    <a:pt x="456" y="164"/>
                  </a:lnTo>
                  <a:lnTo>
                    <a:pt x="443" y="156"/>
                  </a:lnTo>
                  <a:lnTo>
                    <a:pt x="449" y="194"/>
                  </a:lnTo>
                  <a:lnTo>
                    <a:pt x="487" y="249"/>
                  </a:lnTo>
                  <a:lnTo>
                    <a:pt x="443" y="228"/>
                  </a:lnTo>
                  <a:lnTo>
                    <a:pt x="479" y="270"/>
                  </a:lnTo>
                  <a:lnTo>
                    <a:pt x="458" y="266"/>
                  </a:lnTo>
                  <a:lnTo>
                    <a:pt x="477" y="304"/>
                  </a:lnTo>
                  <a:lnTo>
                    <a:pt x="454" y="316"/>
                  </a:lnTo>
                  <a:lnTo>
                    <a:pt x="413" y="331"/>
                  </a:lnTo>
                  <a:lnTo>
                    <a:pt x="447" y="365"/>
                  </a:lnTo>
                  <a:lnTo>
                    <a:pt x="399" y="333"/>
                  </a:lnTo>
                  <a:lnTo>
                    <a:pt x="422" y="363"/>
                  </a:lnTo>
                  <a:lnTo>
                    <a:pt x="365" y="323"/>
                  </a:lnTo>
                  <a:lnTo>
                    <a:pt x="371" y="350"/>
                  </a:lnTo>
                  <a:lnTo>
                    <a:pt x="337" y="312"/>
                  </a:lnTo>
                  <a:lnTo>
                    <a:pt x="344" y="356"/>
                  </a:lnTo>
                  <a:lnTo>
                    <a:pt x="390" y="373"/>
                  </a:lnTo>
                  <a:lnTo>
                    <a:pt x="378" y="352"/>
                  </a:lnTo>
                  <a:lnTo>
                    <a:pt x="430" y="386"/>
                  </a:lnTo>
                  <a:lnTo>
                    <a:pt x="439" y="409"/>
                  </a:lnTo>
                  <a:lnTo>
                    <a:pt x="403" y="403"/>
                  </a:lnTo>
                  <a:lnTo>
                    <a:pt x="411" y="416"/>
                  </a:lnTo>
                  <a:lnTo>
                    <a:pt x="378" y="397"/>
                  </a:lnTo>
                  <a:lnTo>
                    <a:pt x="382" y="413"/>
                  </a:lnTo>
                  <a:lnTo>
                    <a:pt x="348" y="375"/>
                  </a:lnTo>
                  <a:lnTo>
                    <a:pt x="298" y="348"/>
                  </a:lnTo>
                  <a:lnTo>
                    <a:pt x="262" y="308"/>
                  </a:lnTo>
                  <a:lnTo>
                    <a:pt x="270" y="346"/>
                  </a:lnTo>
                  <a:lnTo>
                    <a:pt x="240" y="316"/>
                  </a:lnTo>
                  <a:lnTo>
                    <a:pt x="243" y="329"/>
                  </a:lnTo>
                  <a:lnTo>
                    <a:pt x="202" y="276"/>
                  </a:lnTo>
                  <a:lnTo>
                    <a:pt x="205" y="304"/>
                  </a:lnTo>
                  <a:lnTo>
                    <a:pt x="177" y="291"/>
                  </a:lnTo>
                  <a:lnTo>
                    <a:pt x="177" y="304"/>
                  </a:lnTo>
                  <a:lnTo>
                    <a:pt x="144" y="297"/>
                  </a:lnTo>
                  <a:lnTo>
                    <a:pt x="116" y="293"/>
                  </a:lnTo>
                  <a:lnTo>
                    <a:pt x="158" y="276"/>
                  </a:lnTo>
                  <a:lnTo>
                    <a:pt x="173" y="262"/>
                  </a:lnTo>
                  <a:lnTo>
                    <a:pt x="173" y="234"/>
                  </a:lnTo>
                  <a:lnTo>
                    <a:pt x="143" y="207"/>
                  </a:lnTo>
                  <a:lnTo>
                    <a:pt x="146" y="234"/>
                  </a:lnTo>
                  <a:lnTo>
                    <a:pt x="137" y="251"/>
                  </a:lnTo>
                  <a:lnTo>
                    <a:pt x="112" y="255"/>
                  </a:lnTo>
                  <a:lnTo>
                    <a:pt x="82" y="264"/>
                  </a:lnTo>
                  <a:lnTo>
                    <a:pt x="65" y="280"/>
                  </a:lnTo>
                  <a:lnTo>
                    <a:pt x="36" y="280"/>
                  </a:lnTo>
                  <a:lnTo>
                    <a:pt x="13" y="268"/>
                  </a:lnTo>
                  <a:lnTo>
                    <a:pt x="9" y="234"/>
                  </a:lnTo>
                  <a:lnTo>
                    <a:pt x="11" y="179"/>
                  </a:lnTo>
                  <a:lnTo>
                    <a:pt x="38" y="69"/>
                  </a:lnTo>
                  <a:lnTo>
                    <a:pt x="23" y="70"/>
                  </a:lnTo>
                  <a:lnTo>
                    <a:pt x="21" y="10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4" name="Freeform 2216"/>
            <p:cNvSpPr>
              <a:spLocks/>
            </p:cNvSpPr>
            <p:nvPr/>
          </p:nvSpPr>
          <p:spPr bwMode="auto">
            <a:xfrm>
              <a:off x="3478" y="1883"/>
              <a:ext cx="67" cy="36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5" y="72"/>
                </a:cxn>
                <a:cxn ang="0">
                  <a:pos x="27" y="38"/>
                </a:cxn>
                <a:cxn ang="0">
                  <a:pos x="46" y="40"/>
                </a:cxn>
                <a:cxn ang="0">
                  <a:pos x="50" y="49"/>
                </a:cxn>
                <a:cxn ang="0">
                  <a:pos x="107" y="49"/>
                </a:cxn>
                <a:cxn ang="0">
                  <a:pos x="135" y="67"/>
                </a:cxn>
                <a:cxn ang="0">
                  <a:pos x="124" y="44"/>
                </a:cxn>
                <a:cxn ang="0">
                  <a:pos x="67" y="34"/>
                </a:cxn>
                <a:cxn ang="0">
                  <a:pos x="59" y="21"/>
                </a:cxn>
                <a:cxn ang="0">
                  <a:pos x="75" y="0"/>
                </a:cxn>
                <a:cxn ang="0">
                  <a:pos x="46" y="2"/>
                </a:cxn>
                <a:cxn ang="0">
                  <a:pos x="12" y="19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35" h="72">
                  <a:moveTo>
                    <a:pt x="0" y="42"/>
                  </a:moveTo>
                  <a:lnTo>
                    <a:pt x="25" y="72"/>
                  </a:lnTo>
                  <a:lnTo>
                    <a:pt x="27" y="38"/>
                  </a:lnTo>
                  <a:lnTo>
                    <a:pt x="46" y="40"/>
                  </a:lnTo>
                  <a:lnTo>
                    <a:pt x="50" y="49"/>
                  </a:lnTo>
                  <a:lnTo>
                    <a:pt x="107" y="49"/>
                  </a:lnTo>
                  <a:lnTo>
                    <a:pt x="135" y="67"/>
                  </a:lnTo>
                  <a:lnTo>
                    <a:pt x="124" y="44"/>
                  </a:lnTo>
                  <a:lnTo>
                    <a:pt x="67" y="34"/>
                  </a:lnTo>
                  <a:lnTo>
                    <a:pt x="59" y="21"/>
                  </a:lnTo>
                  <a:lnTo>
                    <a:pt x="75" y="0"/>
                  </a:lnTo>
                  <a:lnTo>
                    <a:pt x="46" y="2"/>
                  </a:lnTo>
                  <a:lnTo>
                    <a:pt x="12" y="19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5" name="Freeform 2217"/>
            <p:cNvSpPr>
              <a:spLocks/>
            </p:cNvSpPr>
            <p:nvPr/>
          </p:nvSpPr>
          <p:spPr bwMode="auto">
            <a:xfrm>
              <a:off x="3486" y="2034"/>
              <a:ext cx="99" cy="28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39" y="57"/>
                </a:cxn>
                <a:cxn ang="0">
                  <a:pos x="45" y="38"/>
                </a:cxn>
                <a:cxn ang="0">
                  <a:pos x="66" y="54"/>
                </a:cxn>
                <a:cxn ang="0">
                  <a:pos x="104" y="38"/>
                </a:cxn>
                <a:cxn ang="0">
                  <a:pos x="157" y="44"/>
                </a:cxn>
                <a:cxn ang="0">
                  <a:pos x="197" y="48"/>
                </a:cxn>
                <a:cxn ang="0">
                  <a:pos x="142" y="19"/>
                </a:cxn>
                <a:cxn ang="0">
                  <a:pos x="79" y="10"/>
                </a:cxn>
                <a:cxn ang="0">
                  <a:pos x="39" y="10"/>
                </a:cxn>
                <a:cxn ang="0">
                  <a:pos x="34" y="23"/>
                </a:cxn>
                <a:cxn ang="0">
                  <a:pos x="13" y="14"/>
                </a:cxn>
                <a:cxn ang="0">
                  <a:pos x="0" y="0"/>
                </a:cxn>
                <a:cxn ang="0">
                  <a:pos x="3" y="19"/>
                </a:cxn>
                <a:cxn ang="0">
                  <a:pos x="9" y="23"/>
                </a:cxn>
                <a:cxn ang="0">
                  <a:pos x="9" y="23"/>
                </a:cxn>
              </a:cxnLst>
              <a:rect l="0" t="0" r="r" b="b"/>
              <a:pathLst>
                <a:path w="197" h="57">
                  <a:moveTo>
                    <a:pt x="9" y="23"/>
                  </a:moveTo>
                  <a:lnTo>
                    <a:pt x="39" y="57"/>
                  </a:lnTo>
                  <a:lnTo>
                    <a:pt x="45" y="38"/>
                  </a:lnTo>
                  <a:lnTo>
                    <a:pt x="66" y="54"/>
                  </a:lnTo>
                  <a:lnTo>
                    <a:pt x="104" y="38"/>
                  </a:lnTo>
                  <a:lnTo>
                    <a:pt x="157" y="44"/>
                  </a:lnTo>
                  <a:lnTo>
                    <a:pt x="197" y="48"/>
                  </a:lnTo>
                  <a:lnTo>
                    <a:pt x="142" y="19"/>
                  </a:lnTo>
                  <a:lnTo>
                    <a:pt x="79" y="10"/>
                  </a:lnTo>
                  <a:lnTo>
                    <a:pt x="39" y="10"/>
                  </a:lnTo>
                  <a:lnTo>
                    <a:pt x="34" y="23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3" y="19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6" name="Freeform 2218"/>
            <p:cNvSpPr>
              <a:spLocks/>
            </p:cNvSpPr>
            <p:nvPr/>
          </p:nvSpPr>
          <p:spPr bwMode="auto">
            <a:xfrm>
              <a:off x="3496" y="2047"/>
              <a:ext cx="62" cy="56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7" y="38"/>
                </a:cxn>
                <a:cxn ang="0">
                  <a:pos x="17" y="66"/>
                </a:cxn>
                <a:cxn ang="0">
                  <a:pos x="41" y="76"/>
                </a:cxn>
                <a:cxn ang="0">
                  <a:pos x="76" y="72"/>
                </a:cxn>
                <a:cxn ang="0">
                  <a:pos x="97" y="68"/>
                </a:cxn>
                <a:cxn ang="0">
                  <a:pos x="123" y="57"/>
                </a:cxn>
                <a:cxn ang="0">
                  <a:pos x="116" y="86"/>
                </a:cxn>
                <a:cxn ang="0">
                  <a:pos x="116" y="103"/>
                </a:cxn>
                <a:cxn ang="0">
                  <a:pos x="98" y="112"/>
                </a:cxn>
                <a:cxn ang="0">
                  <a:pos x="76" y="91"/>
                </a:cxn>
                <a:cxn ang="0">
                  <a:pos x="47" y="82"/>
                </a:cxn>
                <a:cxn ang="0">
                  <a:pos x="17" y="76"/>
                </a:cxn>
                <a:cxn ang="0">
                  <a:pos x="7" y="63"/>
                </a:cxn>
                <a:cxn ang="0">
                  <a:pos x="1" y="21"/>
                </a:cxn>
                <a:cxn ang="0">
                  <a:pos x="0" y="0"/>
                </a:cxn>
                <a:cxn ang="0">
                  <a:pos x="7" y="15"/>
                </a:cxn>
                <a:cxn ang="0">
                  <a:pos x="7" y="15"/>
                </a:cxn>
              </a:cxnLst>
              <a:rect l="0" t="0" r="r" b="b"/>
              <a:pathLst>
                <a:path w="123" h="112">
                  <a:moveTo>
                    <a:pt x="7" y="15"/>
                  </a:moveTo>
                  <a:lnTo>
                    <a:pt x="7" y="38"/>
                  </a:lnTo>
                  <a:lnTo>
                    <a:pt x="17" y="66"/>
                  </a:lnTo>
                  <a:lnTo>
                    <a:pt x="41" y="76"/>
                  </a:lnTo>
                  <a:lnTo>
                    <a:pt x="76" y="72"/>
                  </a:lnTo>
                  <a:lnTo>
                    <a:pt x="97" y="68"/>
                  </a:lnTo>
                  <a:lnTo>
                    <a:pt x="123" y="57"/>
                  </a:lnTo>
                  <a:lnTo>
                    <a:pt x="116" y="86"/>
                  </a:lnTo>
                  <a:lnTo>
                    <a:pt x="116" y="103"/>
                  </a:lnTo>
                  <a:lnTo>
                    <a:pt x="98" y="112"/>
                  </a:lnTo>
                  <a:lnTo>
                    <a:pt x="76" y="91"/>
                  </a:lnTo>
                  <a:lnTo>
                    <a:pt x="47" y="82"/>
                  </a:lnTo>
                  <a:lnTo>
                    <a:pt x="17" y="76"/>
                  </a:lnTo>
                  <a:lnTo>
                    <a:pt x="7" y="63"/>
                  </a:lnTo>
                  <a:lnTo>
                    <a:pt x="1" y="21"/>
                  </a:lnTo>
                  <a:lnTo>
                    <a:pt x="0" y="0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7" name="Freeform 2219"/>
            <p:cNvSpPr>
              <a:spLocks/>
            </p:cNvSpPr>
            <p:nvPr/>
          </p:nvSpPr>
          <p:spPr bwMode="auto">
            <a:xfrm>
              <a:off x="3525" y="2088"/>
              <a:ext cx="21" cy="5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30"/>
                </a:cxn>
                <a:cxn ang="0">
                  <a:pos x="2" y="57"/>
                </a:cxn>
                <a:cxn ang="0">
                  <a:pos x="8" y="83"/>
                </a:cxn>
                <a:cxn ang="0">
                  <a:pos x="10" y="64"/>
                </a:cxn>
                <a:cxn ang="0">
                  <a:pos x="18" y="100"/>
                </a:cxn>
                <a:cxn ang="0">
                  <a:pos x="42" y="112"/>
                </a:cxn>
                <a:cxn ang="0">
                  <a:pos x="16" y="57"/>
                </a:cxn>
                <a:cxn ang="0">
                  <a:pos x="21" y="36"/>
                </a:cxn>
                <a:cxn ang="0">
                  <a:pos x="10" y="43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42" h="112">
                  <a:moveTo>
                    <a:pt x="2" y="7"/>
                  </a:moveTo>
                  <a:lnTo>
                    <a:pt x="0" y="30"/>
                  </a:lnTo>
                  <a:lnTo>
                    <a:pt x="2" y="57"/>
                  </a:lnTo>
                  <a:lnTo>
                    <a:pt x="8" y="83"/>
                  </a:lnTo>
                  <a:lnTo>
                    <a:pt x="10" y="64"/>
                  </a:lnTo>
                  <a:lnTo>
                    <a:pt x="18" y="100"/>
                  </a:lnTo>
                  <a:lnTo>
                    <a:pt x="42" y="112"/>
                  </a:lnTo>
                  <a:lnTo>
                    <a:pt x="16" y="57"/>
                  </a:lnTo>
                  <a:lnTo>
                    <a:pt x="21" y="36"/>
                  </a:lnTo>
                  <a:lnTo>
                    <a:pt x="10" y="43"/>
                  </a:lnTo>
                  <a:lnTo>
                    <a:pt x="10" y="23"/>
                  </a:lnTo>
                  <a:lnTo>
                    <a:pt x="1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8" name="Freeform 2220"/>
            <p:cNvSpPr>
              <a:spLocks/>
            </p:cNvSpPr>
            <p:nvPr/>
          </p:nvSpPr>
          <p:spPr bwMode="auto">
            <a:xfrm>
              <a:off x="3524" y="1978"/>
              <a:ext cx="48" cy="25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60" y="25"/>
                </a:cxn>
                <a:cxn ang="0">
                  <a:pos x="95" y="51"/>
                </a:cxn>
                <a:cxn ang="0">
                  <a:pos x="78" y="25"/>
                </a:cxn>
                <a:cxn ang="0">
                  <a:pos x="55" y="13"/>
                </a:cxn>
                <a:cxn ang="0">
                  <a:pos x="22" y="0"/>
                </a:cxn>
                <a:cxn ang="0">
                  <a:pos x="0" y="2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95" h="51">
                  <a:moveTo>
                    <a:pt x="3" y="8"/>
                  </a:moveTo>
                  <a:lnTo>
                    <a:pt x="60" y="25"/>
                  </a:lnTo>
                  <a:lnTo>
                    <a:pt x="95" y="51"/>
                  </a:lnTo>
                  <a:lnTo>
                    <a:pt x="78" y="25"/>
                  </a:lnTo>
                  <a:lnTo>
                    <a:pt x="55" y="13"/>
                  </a:lnTo>
                  <a:lnTo>
                    <a:pt x="22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89" name="Freeform 2221"/>
            <p:cNvSpPr>
              <a:spLocks/>
            </p:cNvSpPr>
            <p:nvPr/>
          </p:nvSpPr>
          <p:spPr bwMode="auto">
            <a:xfrm>
              <a:off x="3400" y="1868"/>
              <a:ext cx="44" cy="8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54"/>
                </a:cxn>
                <a:cxn ang="0">
                  <a:pos x="34" y="84"/>
                </a:cxn>
                <a:cxn ang="0">
                  <a:pos x="47" y="94"/>
                </a:cxn>
                <a:cxn ang="0">
                  <a:pos x="39" y="118"/>
                </a:cxn>
                <a:cxn ang="0">
                  <a:pos x="55" y="141"/>
                </a:cxn>
                <a:cxn ang="0">
                  <a:pos x="72" y="170"/>
                </a:cxn>
                <a:cxn ang="0">
                  <a:pos x="89" y="170"/>
                </a:cxn>
                <a:cxn ang="0">
                  <a:pos x="87" y="143"/>
                </a:cxn>
                <a:cxn ang="0">
                  <a:pos x="60" y="105"/>
                </a:cxn>
                <a:cxn ang="0">
                  <a:pos x="76" y="113"/>
                </a:cxn>
                <a:cxn ang="0">
                  <a:pos x="70" y="67"/>
                </a:cxn>
                <a:cxn ang="0">
                  <a:pos x="57" y="48"/>
                </a:cxn>
                <a:cxn ang="0">
                  <a:pos x="39" y="40"/>
                </a:cxn>
                <a:cxn ang="0">
                  <a:pos x="79" y="33"/>
                </a:cxn>
                <a:cxn ang="0">
                  <a:pos x="60" y="14"/>
                </a:cxn>
                <a:cxn ang="0">
                  <a:pos x="43" y="29"/>
                </a:cxn>
                <a:cxn ang="0">
                  <a:pos x="20" y="27"/>
                </a:cxn>
                <a:cxn ang="0">
                  <a:pos x="3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89" h="170">
                  <a:moveTo>
                    <a:pt x="0" y="23"/>
                  </a:moveTo>
                  <a:lnTo>
                    <a:pt x="5" y="54"/>
                  </a:lnTo>
                  <a:lnTo>
                    <a:pt x="34" y="84"/>
                  </a:lnTo>
                  <a:lnTo>
                    <a:pt x="47" y="94"/>
                  </a:lnTo>
                  <a:lnTo>
                    <a:pt x="39" y="118"/>
                  </a:lnTo>
                  <a:lnTo>
                    <a:pt x="55" y="141"/>
                  </a:lnTo>
                  <a:lnTo>
                    <a:pt x="72" y="170"/>
                  </a:lnTo>
                  <a:lnTo>
                    <a:pt x="89" y="170"/>
                  </a:lnTo>
                  <a:lnTo>
                    <a:pt x="87" y="143"/>
                  </a:lnTo>
                  <a:lnTo>
                    <a:pt x="60" y="105"/>
                  </a:lnTo>
                  <a:lnTo>
                    <a:pt x="76" y="113"/>
                  </a:lnTo>
                  <a:lnTo>
                    <a:pt x="70" y="67"/>
                  </a:lnTo>
                  <a:lnTo>
                    <a:pt x="57" y="48"/>
                  </a:lnTo>
                  <a:lnTo>
                    <a:pt x="39" y="40"/>
                  </a:lnTo>
                  <a:lnTo>
                    <a:pt x="79" y="33"/>
                  </a:lnTo>
                  <a:lnTo>
                    <a:pt x="60" y="14"/>
                  </a:lnTo>
                  <a:lnTo>
                    <a:pt x="43" y="29"/>
                  </a:lnTo>
                  <a:lnTo>
                    <a:pt x="20" y="27"/>
                  </a:lnTo>
                  <a:lnTo>
                    <a:pt x="3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0" name="Freeform 2222"/>
            <p:cNvSpPr>
              <a:spLocks/>
            </p:cNvSpPr>
            <p:nvPr/>
          </p:nvSpPr>
          <p:spPr bwMode="auto">
            <a:xfrm>
              <a:off x="3575" y="1596"/>
              <a:ext cx="246" cy="376"/>
            </a:xfrm>
            <a:custGeom>
              <a:avLst/>
              <a:gdLst/>
              <a:ahLst/>
              <a:cxnLst>
                <a:cxn ang="0">
                  <a:pos x="251" y="524"/>
                </a:cxn>
                <a:cxn ang="0">
                  <a:pos x="268" y="456"/>
                </a:cxn>
                <a:cxn ang="0">
                  <a:pos x="343" y="437"/>
                </a:cxn>
                <a:cxn ang="0">
                  <a:pos x="394" y="485"/>
                </a:cxn>
                <a:cxn ang="0">
                  <a:pos x="405" y="564"/>
                </a:cxn>
                <a:cxn ang="0">
                  <a:pos x="350" y="669"/>
                </a:cxn>
                <a:cxn ang="0">
                  <a:pos x="316" y="717"/>
                </a:cxn>
                <a:cxn ang="0">
                  <a:pos x="270" y="701"/>
                </a:cxn>
                <a:cxn ang="0">
                  <a:pos x="267" y="711"/>
                </a:cxn>
                <a:cxn ang="0">
                  <a:pos x="274" y="730"/>
                </a:cxn>
                <a:cxn ang="0">
                  <a:pos x="344" y="722"/>
                </a:cxn>
                <a:cxn ang="0">
                  <a:pos x="383" y="654"/>
                </a:cxn>
                <a:cxn ang="0">
                  <a:pos x="468" y="652"/>
                </a:cxn>
                <a:cxn ang="0">
                  <a:pos x="489" y="642"/>
                </a:cxn>
                <a:cxn ang="0">
                  <a:pos x="485" y="513"/>
                </a:cxn>
                <a:cxn ang="0">
                  <a:pos x="481" y="308"/>
                </a:cxn>
                <a:cxn ang="0">
                  <a:pos x="436" y="180"/>
                </a:cxn>
                <a:cxn ang="0">
                  <a:pos x="386" y="95"/>
                </a:cxn>
                <a:cxn ang="0">
                  <a:pos x="270" y="24"/>
                </a:cxn>
                <a:cxn ang="0">
                  <a:pos x="149" y="0"/>
                </a:cxn>
                <a:cxn ang="0">
                  <a:pos x="0" y="30"/>
                </a:cxn>
                <a:cxn ang="0">
                  <a:pos x="111" y="17"/>
                </a:cxn>
                <a:cxn ang="0">
                  <a:pos x="227" y="36"/>
                </a:cxn>
                <a:cxn ang="0">
                  <a:pos x="242" y="61"/>
                </a:cxn>
                <a:cxn ang="0">
                  <a:pos x="219" y="91"/>
                </a:cxn>
                <a:cxn ang="0">
                  <a:pos x="137" y="97"/>
                </a:cxn>
                <a:cxn ang="0">
                  <a:pos x="126" y="112"/>
                </a:cxn>
                <a:cxn ang="0">
                  <a:pos x="122" y="127"/>
                </a:cxn>
                <a:cxn ang="0">
                  <a:pos x="189" y="154"/>
                </a:cxn>
                <a:cxn ang="0">
                  <a:pos x="198" y="201"/>
                </a:cxn>
                <a:cxn ang="0">
                  <a:pos x="173" y="232"/>
                </a:cxn>
                <a:cxn ang="0">
                  <a:pos x="168" y="262"/>
                </a:cxn>
                <a:cxn ang="0">
                  <a:pos x="166" y="351"/>
                </a:cxn>
                <a:cxn ang="0">
                  <a:pos x="164" y="389"/>
                </a:cxn>
                <a:cxn ang="0">
                  <a:pos x="223" y="435"/>
                </a:cxn>
                <a:cxn ang="0">
                  <a:pos x="230" y="498"/>
                </a:cxn>
                <a:cxn ang="0">
                  <a:pos x="268" y="561"/>
                </a:cxn>
              </a:cxnLst>
              <a:rect l="0" t="0" r="r" b="b"/>
              <a:pathLst>
                <a:path w="493" h="751">
                  <a:moveTo>
                    <a:pt x="268" y="561"/>
                  </a:moveTo>
                  <a:lnTo>
                    <a:pt x="251" y="524"/>
                  </a:lnTo>
                  <a:lnTo>
                    <a:pt x="251" y="490"/>
                  </a:lnTo>
                  <a:lnTo>
                    <a:pt x="268" y="456"/>
                  </a:lnTo>
                  <a:lnTo>
                    <a:pt x="306" y="433"/>
                  </a:lnTo>
                  <a:lnTo>
                    <a:pt x="343" y="437"/>
                  </a:lnTo>
                  <a:lnTo>
                    <a:pt x="369" y="454"/>
                  </a:lnTo>
                  <a:lnTo>
                    <a:pt x="394" y="485"/>
                  </a:lnTo>
                  <a:lnTo>
                    <a:pt x="405" y="515"/>
                  </a:lnTo>
                  <a:lnTo>
                    <a:pt x="405" y="564"/>
                  </a:lnTo>
                  <a:lnTo>
                    <a:pt x="400" y="608"/>
                  </a:lnTo>
                  <a:lnTo>
                    <a:pt x="350" y="669"/>
                  </a:lnTo>
                  <a:lnTo>
                    <a:pt x="339" y="703"/>
                  </a:lnTo>
                  <a:lnTo>
                    <a:pt x="316" y="717"/>
                  </a:lnTo>
                  <a:lnTo>
                    <a:pt x="291" y="720"/>
                  </a:lnTo>
                  <a:lnTo>
                    <a:pt x="270" y="701"/>
                  </a:lnTo>
                  <a:lnTo>
                    <a:pt x="259" y="677"/>
                  </a:lnTo>
                  <a:lnTo>
                    <a:pt x="267" y="711"/>
                  </a:lnTo>
                  <a:lnTo>
                    <a:pt x="265" y="751"/>
                  </a:lnTo>
                  <a:lnTo>
                    <a:pt x="274" y="730"/>
                  </a:lnTo>
                  <a:lnTo>
                    <a:pt x="310" y="736"/>
                  </a:lnTo>
                  <a:lnTo>
                    <a:pt x="344" y="722"/>
                  </a:lnTo>
                  <a:lnTo>
                    <a:pt x="365" y="675"/>
                  </a:lnTo>
                  <a:lnTo>
                    <a:pt x="383" y="654"/>
                  </a:lnTo>
                  <a:lnTo>
                    <a:pt x="417" y="602"/>
                  </a:lnTo>
                  <a:lnTo>
                    <a:pt x="468" y="652"/>
                  </a:lnTo>
                  <a:lnTo>
                    <a:pt x="470" y="627"/>
                  </a:lnTo>
                  <a:lnTo>
                    <a:pt x="489" y="642"/>
                  </a:lnTo>
                  <a:lnTo>
                    <a:pt x="493" y="583"/>
                  </a:lnTo>
                  <a:lnTo>
                    <a:pt x="485" y="513"/>
                  </a:lnTo>
                  <a:lnTo>
                    <a:pt x="485" y="403"/>
                  </a:lnTo>
                  <a:lnTo>
                    <a:pt x="481" y="308"/>
                  </a:lnTo>
                  <a:lnTo>
                    <a:pt x="457" y="230"/>
                  </a:lnTo>
                  <a:lnTo>
                    <a:pt x="436" y="180"/>
                  </a:lnTo>
                  <a:lnTo>
                    <a:pt x="413" y="133"/>
                  </a:lnTo>
                  <a:lnTo>
                    <a:pt x="386" y="95"/>
                  </a:lnTo>
                  <a:lnTo>
                    <a:pt x="325" y="53"/>
                  </a:lnTo>
                  <a:lnTo>
                    <a:pt x="270" y="24"/>
                  </a:lnTo>
                  <a:lnTo>
                    <a:pt x="236" y="13"/>
                  </a:lnTo>
                  <a:lnTo>
                    <a:pt x="149" y="0"/>
                  </a:lnTo>
                  <a:lnTo>
                    <a:pt x="54" y="7"/>
                  </a:lnTo>
                  <a:lnTo>
                    <a:pt x="0" y="30"/>
                  </a:lnTo>
                  <a:lnTo>
                    <a:pt x="63" y="17"/>
                  </a:lnTo>
                  <a:lnTo>
                    <a:pt x="111" y="17"/>
                  </a:lnTo>
                  <a:lnTo>
                    <a:pt x="158" y="21"/>
                  </a:lnTo>
                  <a:lnTo>
                    <a:pt x="227" y="36"/>
                  </a:lnTo>
                  <a:lnTo>
                    <a:pt x="194" y="47"/>
                  </a:lnTo>
                  <a:lnTo>
                    <a:pt x="242" y="61"/>
                  </a:lnTo>
                  <a:lnTo>
                    <a:pt x="187" y="72"/>
                  </a:lnTo>
                  <a:lnTo>
                    <a:pt x="219" y="91"/>
                  </a:lnTo>
                  <a:lnTo>
                    <a:pt x="149" y="89"/>
                  </a:lnTo>
                  <a:lnTo>
                    <a:pt x="137" y="97"/>
                  </a:lnTo>
                  <a:lnTo>
                    <a:pt x="179" y="104"/>
                  </a:lnTo>
                  <a:lnTo>
                    <a:pt x="126" y="112"/>
                  </a:lnTo>
                  <a:lnTo>
                    <a:pt x="219" y="129"/>
                  </a:lnTo>
                  <a:lnTo>
                    <a:pt x="122" y="127"/>
                  </a:lnTo>
                  <a:lnTo>
                    <a:pt x="152" y="144"/>
                  </a:lnTo>
                  <a:lnTo>
                    <a:pt x="189" y="154"/>
                  </a:lnTo>
                  <a:lnTo>
                    <a:pt x="137" y="192"/>
                  </a:lnTo>
                  <a:lnTo>
                    <a:pt x="198" y="201"/>
                  </a:lnTo>
                  <a:lnTo>
                    <a:pt x="143" y="222"/>
                  </a:lnTo>
                  <a:lnTo>
                    <a:pt x="173" y="232"/>
                  </a:lnTo>
                  <a:lnTo>
                    <a:pt x="162" y="253"/>
                  </a:lnTo>
                  <a:lnTo>
                    <a:pt x="168" y="262"/>
                  </a:lnTo>
                  <a:lnTo>
                    <a:pt x="170" y="317"/>
                  </a:lnTo>
                  <a:lnTo>
                    <a:pt x="166" y="351"/>
                  </a:lnTo>
                  <a:lnTo>
                    <a:pt x="162" y="376"/>
                  </a:lnTo>
                  <a:lnTo>
                    <a:pt x="164" y="389"/>
                  </a:lnTo>
                  <a:lnTo>
                    <a:pt x="190" y="418"/>
                  </a:lnTo>
                  <a:lnTo>
                    <a:pt x="223" y="435"/>
                  </a:lnTo>
                  <a:lnTo>
                    <a:pt x="229" y="464"/>
                  </a:lnTo>
                  <a:lnTo>
                    <a:pt x="230" y="498"/>
                  </a:lnTo>
                  <a:lnTo>
                    <a:pt x="238" y="536"/>
                  </a:lnTo>
                  <a:lnTo>
                    <a:pt x="268" y="561"/>
                  </a:lnTo>
                  <a:lnTo>
                    <a:pt x="268" y="5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1" name="Freeform 2223"/>
            <p:cNvSpPr>
              <a:spLocks/>
            </p:cNvSpPr>
            <p:nvPr/>
          </p:nvSpPr>
          <p:spPr bwMode="auto">
            <a:xfrm>
              <a:off x="3708" y="1825"/>
              <a:ext cx="63" cy="97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49"/>
                </a:cxn>
                <a:cxn ang="0">
                  <a:pos x="22" y="19"/>
                </a:cxn>
                <a:cxn ang="0">
                  <a:pos x="66" y="0"/>
                </a:cxn>
                <a:cxn ang="0">
                  <a:pos x="100" y="19"/>
                </a:cxn>
                <a:cxn ang="0">
                  <a:pos x="106" y="42"/>
                </a:cxn>
                <a:cxn ang="0">
                  <a:pos x="121" y="72"/>
                </a:cxn>
                <a:cxn ang="0">
                  <a:pos x="125" y="108"/>
                </a:cxn>
                <a:cxn ang="0">
                  <a:pos x="125" y="133"/>
                </a:cxn>
                <a:cxn ang="0">
                  <a:pos x="102" y="167"/>
                </a:cxn>
                <a:cxn ang="0">
                  <a:pos x="79" y="190"/>
                </a:cxn>
                <a:cxn ang="0">
                  <a:pos x="58" y="194"/>
                </a:cxn>
                <a:cxn ang="0">
                  <a:pos x="93" y="156"/>
                </a:cxn>
                <a:cxn ang="0">
                  <a:pos x="104" y="133"/>
                </a:cxn>
                <a:cxn ang="0">
                  <a:pos x="108" y="82"/>
                </a:cxn>
                <a:cxn ang="0">
                  <a:pos x="98" y="46"/>
                </a:cxn>
                <a:cxn ang="0">
                  <a:pos x="83" y="32"/>
                </a:cxn>
                <a:cxn ang="0">
                  <a:pos x="66" y="32"/>
                </a:cxn>
                <a:cxn ang="0">
                  <a:pos x="62" y="44"/>
                </a:cxn>
                <a:cxn ang="0">
                  <a:pos x="38" y="53"/>
                </a:cxn>
                <a:cxn ang="0">
                  <a:pos x="32" y="68"/>
                </a:cxn>
                <a:cxn ang="0">
                  <a:pos x="45" y="76"/>
                </a:cxn>
                <a:cxn ang="0">
                  <a:pos x="62" y="103"/>
                </a:cxn>
                <a:cxn ang="0">
                  <a:pos x="64" y="131"/>
                </a:cxn>
                <a:cxn ang="0">
                  <a:pos x="68" y="148"/>
                </a:cxn>
                <a:cxn ang="0">
                  <a:pos x="57" y="160"/>
                </a:cxn>
                <a:cxn ang="0">
                  <a:pos x="26" y="165"/>
                </a:cxn>
                <a:cxn ang="0">
                  <a:pos x="11" y="165"/>
                </a:cxn>
                <a:cxn ang="0">
                  <a:pos x="17" y="133"/>
                </a:cxn>
                <a:cxn ang="0">
                  <a:pos x="17" y="110"/>
                </a:cxn>
                <a:cxn ang="0">
                  <a:pos x="30" y="101"/>
                </a:cxn>
                <a:cxn ang="0">
                  <a:pos x="3" y="87"/>
                </a:cxn>
                <a:cxn ang="0">
                  <a:pos x="3" y="87"/>
                </a:cxn>
              </a:cxnLst>
              <a:rect l="0" t="0" r="r" b="b"/>
              <a:pathLst>
                <a:path w="125" h="194">
                  <a:moveTo>
                    <a:pt x="3" y="87"/>
                  </a:moveTo>
                  <a:lnTo>
                    <a:pt x="0" y="49"/>
                  </a:lnTo>
                  <a:lnTo>
                    <a:pt x="22" y="19"/>
                  </a:lnTo>
                  <a:lnTo>
                    <a:pt x="66" y="0"/>
                  </a:lnTo>
                  <a:lnTo>
                    <a:pt x="100" y="19"/>
                  </a:lnTo>
                  <a:lnTo>
                    <a:pt x="106" y="42"/>
                  </a:lnTo>
                  <a:lnTo>
                    <a:pt x="121" y="72"/>
                  </a:lnTo>
                  <a:lnTo>
                    <a:pt x="125" y="108"/>
                  </a:lnTo>
                  <a:lnTo>
                    <a:pt x="125" y="133"/>
                  </a:lnTo>
                  <a:lnTo>
                    <a:pt x="102" y="167"/>
                  </a:lnTo>
                  <a:lnTo>
                    <a:pt x="79" y="190"/>
                  </a:lnTo>
                  <a:lnTo>
                    <a:pt x="58" y="194"/>
                  </a:lnTo>
                  <a:lnTo>
                    <a:pt x="93" y="156"/>
                  </a:lnTo>
                  <a:lnTo>
                    <a:pt x="104" y="133"/>
                  </a:lnTo>
                  <a:lnTo>
                    <a:pt x="108" y="82"/>
                  </a:lnTo>
                  <a:lnTo>
                    <a:pt x="98" y="46"/>
                  </a:lnTo>
                  <a:lnTo>
                    <a:pt x="83" y="32"/>
                  </a:lnTo>
                  <a:lnTo>
                    <a:pt x="66" y="32"/>
                  </a:lnTo>
                  <a:lnTo>
                    <a:pt x="62" y="44"/>
                  </a:lnTo>
                  <a:lnTo>
                    <a:pt x="38" y="53"/>
                  </a:lnTo>
                  <a:lnTo>
                    <a:pt x="32" y="68"/>
                  </a:lnTo>
                  <a:lnTo>
                    <a:pt x="45" y="76"/>
                  </a:lnTo>
                  <a:lnTo>
                    <a:pt x="62" y="103"/>
                  </a:lnTo>
                  <a:lnTo>
                    <a:pt x="64" y="131"/>
                  </a:lnTo>
                  <a:lnTo>
                    <a:pt x="68" y="148"/>
                  </a:lnTo>
                  <a:lnTo>
                    <a:pt x="57" y="160"/>
                  </a:lnTo>
                  <a:lnTo>
                    <a:pt x="26" y="165"/>
                  </a:lnTo>
                  <a:lnTo>
                    <a:pt x="11" y="165"/>
                  </a:lnTo>
                  <a:lnTo>
                    <a:pt x="17" y="133"/>
                  </a:lnTo>
                  <a:lnTo>
                    <a:pt x="17" y="110"/>
                  </a:lnTo>
                  <a:lnTo>
                    <a:pt x="30" y="101"/>
                  </a:lnTo>
                  <a:lnTo>
                    <a:pt x="3" y="87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2" name="Freeform 2224"/>
            <p:cNvSpPr>
              <a:spLocks/>
            </p:cNvSpPr>
            <p:nvPr/>
          </p:nvSpPr>
          <p:spPr bwMode="auto">
            <a:xfrm>
              <a:off x="3706" y="1912"/>
              <a:ext cx="28" cy="18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9" y="21"/>
                </a:cxn>
                <a:cxn ang="0">
                  <a:pos x="32" y="28"/>
                </a:cxn>
                <a:cxn ang="0">
                  <a:pos x="57" y="32"/>
                </a:cxn>
                <a:cxn ang="0">
                  <a:pos x="30" y="36"/>
                </a:cxn>
                <a:cxn ang="0">
                  <a:pos x="4" y="28"/>
                </a:cxn>
                <a:cxn ang="0">
                  <a:pos x="0" y="8"/>
                </a:cxn>
                <a:cxn ang="0">
                  <a:pos x="9" y="2"/>
                </a:cxn>
                <a:cxn ang="0">
                  <a:pos x="30" y="0"/>
                </a:cxn>
                <a:cxn ang="0">
                  <a:pos x="19" y="6"/>
                </a:cxn>
                <a:cxn ang="0">
                  <a:pos x="19" y="6"/>
                </a:cxn>
              </a:cxnLst>
              <a:rect l="0" t="0" r="r" b="b"/>
              <a:pathLst>
                <a:path w="57" h="36">
                  <a:moveTo>
                    <a:pt x="19" y="6"/>
                  </a:moveTo>
                  <a:lnTo>
                    <a:pt x="19" y="21"/>
                  </a:lnTo>
                  <a:lnTo>
                    <a:pt x="32" y="28"/>
                  </a:lnTo>
                  <a:lnTo>
                    <a:pt x="57" y="32"/>
                  </a:lnTo>
                  <a:lnTo>
                    <a:pt x="30" y="36"/>
                  </a:lnTo>
                  <a:lnTo>
                    <a:pt x="4" y="28"/>
                  </a:lnTo>
                  <a:lnTo>
                    <a:pt x="0" y="8"/>
                  </a:lnTo>
                  <a:lnTo>
                    <a:pt x="9" y="2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3" name="Freeform 2225"/>
            <p:cNvSpPr>
              <a:spLocks/>
            </p:cNvSpPr>
            <p:nvPr/>
          </p:nvSpPr>
          <p:spPr bwMode="auto">
            <a:xfrm>
              <a:off x="3639" y="1896"/>
              <a:ext cx="197" cy="251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34" y="471"/>
                </a:cxn>
                <a:cxn ang="0">
                  <a:pos x="60" y="502"/>
                </a:cxn>
                <a:cxn ang="0">
                  <a:pos x="114" y="471"/>
                </a:cxn>
                <a:cxn ang="0">
                  <a:pos x="239" y="323"/>
                </a:cxn>
                <a:cxn ang="0">
                  <a:pos x="346" y="169"/>
                </a:cxn>
                <a:cxn ang="0">
                  <a:pos x="393" y="87"/>
                </a:cxn>
                <a:cxn ang="0">
                  <a:pos x="344" y="0"/>
                </a:cxn>
                <a:cxn ang="0">
                  <a:pos x="367" y="81"/>
                </a:cxn>
                <a:cxn ang="0">
                  <a:pos x="340" y="148"/>
                </a:cxn>
                <a:cxn ang="0">
                  <a:pos x="249" y="291"/>
                </a:cxn>
                <a:cxn ang="0">
                  <a:pos x="165" y="313"/>
                </a:cxn>
                <a:cxn ang="0">
                  <a:pos x="95" y="336"/>
                </a:cxn>
                <a:cxn ang="0">
                  <a:pos x="131" y="374"/>
                </a:cxn>
                <a:cxn ang="0">
                  <a:pos x="121" y="418"/>
                </a:cxn>
                <a:cxn ang="0">
                  <a:pos x="79" y="441"/>
                </a:cxn>
                <a:cxn ang="0">
                  <a:pos x="0" y="448"/>
                </a:cxn>
                <a:cxn ang="0">
                  <a:pos x="0" y="448"/>
                </a:cxn>
              </a:cxnLst>
              <a:rect l="0" t="0" r="r" b="b"/>
              <a:pathLst>
                <a:path w="393" h="502">
                  <a:moveTo>
                    <a:pt x="0" y="448"/>
                  </a:moveTo>
                  <a:lnTo>
                    <a:pt x="34" y="471"/>
                  </a:lnTo>
                  <a:lnTo>
                    <a:pt x="60" y="502"/>
                  </a:lnTo>
                  <a:lnTo>
                    <a:pt x="114" y="471"/>
                  </a:lnTo>
                  <a:lnTo>
                    <a:pt x="239" y="323"/>
                  </a:lnTo>
                  <a:lnTo>
                    <a:pt x="346" y="169"/>
                  </a:lnTo>
                  <a:lnTo>
                    <a:pt x="393" y="87"/>
                  </a:lnTo>
                  <a:lnTo>
                    <a:pt x="344" y="0"/>
                  </a:lnTo>
                  <a:lnTo>
                    <a:pt x="367" y="81"/>
                  </a:lnTo>
                  <a:lnTo>
                    <a:pt x="340" y="148"/>
                  </a:lnTo>
                  <a:lnTo>
                    <a:pt x="249" y="291"/>
                  </a:lnTo>
                  <a:lnTo>
                    <a:pt x="165" y="313"/>
                  </a:lnTo>
                  <a:lnTo>
                    <a:pt x="95" y="336"/>
                  </a:lnTo>
                  <a:lnTo>
                    <a:pt x="131" y="374"/>
                  </a:lnTo>
                  <a:lnTo>
                    <a:pt x="121" y="418"/>
                  </a:lnTo>
                  <a:lnTo>
                    <a:pt x="79" y="441"/>
                  </a:lnTo>
                  <a:lnTo>
                    <a:pt x="0" y="448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4" name="Freeform 2226"/>
            <p:cNvSpPr>
              <a:spLocks/>
            </p:cNvSpPr>
            <p:nvPr/>
          </p:nvSpPr>
          <p:spPr bwMode="auto">
            <a:xfrm>
              <a:off x="3560" y="2133"/>
              <a:ext cx="193" cy="662"/>
            </a:xfrm>
            <a:custGeom>
              <a:avLst/>
              <a:gdLst/>
              <a:ahLst/>
              <a:cxnLst>
                <a:cxn ang="0">
                  <a:pos x="255" y="4"/>
                </a:cxn>
                <a:cxn ang="0">
                  <a:pos x="258" y="40"/>
                </a:cxn>
                <a:cxn ang="0">
                  <a:pos x="302" y="80"/>
                </a:cxn>
                <a:cxn ang="0">
                  <a:pos x="353" y="122"/>
                </a:cxn>
                <a:cxn ang="0">
                  <a:pos x="386" y="122"/>
                </a:cxn>
                <a:cxn ang="0">
                  <a:pos x="372" y="144"/>
                </a:cxn>
                <a:cxn ang="0">
                  <a:pos x="319" y="122"/>
                </a:cxn>
                <a:cxn ang="0">
                  <a:pos x="302" y="108"/>
                </a:cxn>
                <a:cxn ang="0">
                  <a:pos x="285" y="131"/>
                </a:cxn>
                <a:cxn ang="0">
                  <a:pos x="293" y="171"/>
                </a:cxn>
                <a:cxn ang="0">
                  <a:pos x="285" y="314"/>
                </a:cxn>
                <a:cxn ang="0">
                  <a:pos x="215" y="485"/>
                </a:cxn>
                <a:cxn ang="0">
                  <a:pos x="122" y="772"/>
                </a:cxn>
                <a:cxn ang="0">
                  <a:pos x="66" y="987"/>
                </a:cxn>
                <a:cxn ang="0">
                  <a:pos x="57" y="1179"/>
                </a:cxn>
                <a:cxn ang="0">
                  <a:pos x="36" y="1323"/>
                </a:cxn>
                <a:cxn ang="0">
                  <a:pos x="4" y="1169"/>
                </a:cxn>
                <a:cxn ang="0">
                  <a:pos x="0" y="1013"/>
                </a:cxn>
                <a:cxn ang="0">
                  <a:pos x="40" y="799"/>
                </a:cxn>
                <a:cxn ang="0">
                  <a:pos x="17" y="1013"/>
                </a:cxn>
                <a:cxn ang="0">
                  <a:pos x="21" y="1126"/>
                </a:cxn>
                <a:cxn ang="0">
                  <a:pos x="64" y="913"/>
                </a:cxn>
                <a:cxn ang="0">
                  <a:pos x="123" y="684"/>
                </a:cxn>
                <a:cxn ang="0">
                  <a:pos x="215" y="441"/>
                </a:cxn>
                <a:cxn ang="0">
                  <a:pos x="228" y="310"/>
                </a:cxn>
                <a:cxn ang="0">
                  <a:pos x="224" y="202"/>
                </a:cxn>
                <a:cxn ang="0">
                  <a:pos x="253" y="91"/>
                </a:cxn>
                <a:cxn ang="0">
                  <a:pos x="205" y="78"/>
                </a:cxn>
                <a:cxn ang="0">
                  <a:pos x="228" y="0"/>
                </a:cxn>
                <a:cxn ang="0">
                  <a:pos x="255" y="4"/>
                </a:cxn>
                <a:cxn ang="0">
                  <a:pos x="255" y="4"/>
                </a:cxn>
              </a:cxnLst>
              <a:rect l="0" t="0" r="r" b="b"/>
              <a:pathLst>
                <a:path w="386" h="1323">
                  <a:moveTo>
                    <a:pt x="255" y="4"/>
                  </a:moveTo>
                  <a:lnTo>
                    <a:pt x="258" y="40"/>
                  </a:lnTo>
                  <a:lnTo>
                    <a:pt x="302" y="80"/>
                  </a:lnTo>
                  <a:lnTo>
                    <a:pt x="353" y="122"/>
                  </a:lnTo>
                  <a:lnTo>
                    <a:pt x="386" y="122"/>
                  </a:lnTo>
                  <a:lnTo>
                    <a:pt x="372" y="144"/>
                  </a:lnTo>
                  <a:lnTo>
                    <a:pt x="319" y="122"/>
                  </a:lnTo>
                  <a:lnTo>
                    <a:pt x="302" y="108"/>
                  </a:lnTo>
                  <a:lnTo>
                    <a:pt x="285" y="131"/>
                  </a:lnTo>
                  <a:lnTo>
                    <a:pt x="293" y="171"/>
                  </a:lnTo>
                  <a:lnTo>
                    <a:pt x="285" y="314"/>
                  </a:lnTo>
                  <a:lnTo>
                    <a:pt x="215" y="485"/>
                  </a:lnTo>
                  <a:lnTo>
                    <a:pt x="122" y="772"/>
                  </a:lnTo>
                  <a:lnTo>
                    <a:pt x="66" y="987"/>
                  </a:lnTo>
                  <a:lnTo>
                    <a:pt x="57" y="1179"/>
                  </a:lnTo>
                  <a:lnTo>
                    <a:pt x="36" y="1323"/>
                  </a:lnTo>
                  <a:lnTo>
                    <a:pt x="4" y="1169"/>
                  </a:lnTo>
                  <a:lnTo>
                    <a:pt x="0" y="1013"/>
                  </a:lnTo>
                  <a:lnTo>
                    <a:pt x="40" y="799"/>
                  </a:lnTo>
                  <a:lnTo>
                    <a:pt x="17" y="1013"/>
                  </a:lnTo>
                  <a:lnTo>
                    <a:pt x="21" y="1126"/>
                  </a:lnTo>
                  <a:lnTo>
                    <a:pt x="64" y="913"/>
                  </a:lnTo>
                  <a:lnTo>
                    <a:pt x="123" y="684"/>
                  </a:lnTo>
                  <a:lnTo>
                    <a:pt x="215" y="441"/>
                  </a:lnTo>
                  <a:lnTo>
                    <a:pt x="228" y="310"/>
                  </a:lnTo>
                  <a:lnTo>
                    <a:pt x="224" y="202"/>
                  </a:lnTo>
                  <a:lnTo>
                    <a:pt x="253" y="91"/>
                  </a:lnTo>
                  <a:lnTo>
                    <a:pt x="205" y="78"/>
                  </a:lnTo>
                  <a:lnTo>
                    <a:pt x="228" y="0"/>
                  </a:lnTo>
                  <a:lnTo>
                    <a:pt x="255" y="4"/>
                  </a:lnTo>
                  <a:lnTo>
                    <a:pt x="25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5" name="Freeform 2227"/>
            <p:cNvSpPr>
              <a:spLocks/>
            </p:cNvSpPr>
            <p:nvPr/>
          </p:nvSpPr>
          <p:spPr bwMode="auto">
            <a:xfrm>
              <a:off x="3578" y="2151"/>
              <a:ext cx="96" cy="406"/>
            </a:xfrm>
            <a:custGeom>
              <a:avLst/>
              <a:gdLst/>
              <a:ahLst/>
              <a:cxnLst>
                <a:cxn ang="0">
                  <a:pos x="181" y="46"/>
                </a:cxn>
                <a:cxn ang="0">
                  <a:pos x="177" y="93"/>
                </a:cxn>
                <a:cxn ang="0">
                  <a:pos x="154" y="137"/>
                </a:cxn>
                <a:cxn ang="0">
                  <a:pos x="146" y="251"/>
                </a:cxn>
                <a:cxn ang="0">
                  <a:pos x="133" y="415"/>
                </a:cxn>
                <a:cxn ang="0">
                  <a:pos x="97" y="521"/>
                </a:cxn>
                <a:cxn ang="0">
                  <a:pos x="0" y="814"/>
                </a:cxn>
                <a:cxn ang="0">
                  <a:pos x="67" y="521"/>
                </a:cxn>
                <a:cxn ang="0">
                  <a:pos x="141" y="219"/>
                </a:cxn>
                <a:cxn ang="0">
                  <a:pos x="145" y="97"/>
                </a:cxn>
                <a:cxn ang="0">
                  <a:pos x="194" y="0"/>
                </a:cxn>
                <a:cxn ang="0">
                  <a:pos x="181" y="46"/>
                </a:cxn>
                <a:cxn ang="0">
                  <a:pos x="181" y="46"/>
                </a:cxn>
              </a:cxnLst>
              <a:rect l="0" t="0" r="r" b="b"/>
              <a:pathLst>
                <a:path w="194" h="814">
                  <a:moveTo>
                    <a:pt x="181" y="46"/>
                  </a:moveTo>
                  <a:lnTo>
                    <a:pt x="177" y="93"/>
                  </a:lnTo>
                  <a:lnTo>
                    <a:pt x="154" y="137"/>
                  </a:lnTo>
                  <a:lnTo>
                    <a:pt x="146" y="251"/>
                  </a:lnTo>
                  <a:lnTo>
                    <a:pt x="133" y="415"/>
                  </a:lnTo>
                  <a:lnTo>
                    <a:pt x="97" y="521"/>
                  </a:lnTo>
                  <a:lnTo>
                    <a:pt x="0" y="814"/>
                  </a:lnTo>
                  <a:lnTo>
                    <a:pt x="67" y="521"/>
                  </a:lnTo>
                  <a:lnTo>
                    <a:pt x="141" y="219"/>
                  </a:lnTo>
                  <a:lnTo>
                    <a:pt x="145" y="97"/>
                  </a:lnTo>
                  <a:lnTo>
                    <a:pt x="194" y="0"/>
                  </a:lnTo>
                  <a:lnTo>
                    <a:pt x="181" y="46"/>
                  </a:lnTo>
                  <a:lnTo>
                    <a:pt x="18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6" name="Freeform 2228"/>
            <p:cNvSpPr>
              <a:spLocks/>
            </p:cNvSpPr>
            <p:nvPr/>
          </p:nvSpPr>
          <p:spPr bwMode="auto">
            <a:xfrm>
              <a:off x="3576" y="1926"/>
              <a:ext cx="638" cy="1258"/>
            </a:xfrm>
            <a:custGeom>
              <a:avLst/>
              <a:gdLst/>
              <a:ahLst/>
              <a:cxnLst>
                <a:cxn ang="0">
                  <a:pos x="573" y="94"/>
                </a:cxn>
                <a:cxn ang="0">
                  <a:pos x="398" y="405"/>
                </a:cxn>
                <a:cxn ang="0">
                  <a:pos x="225" y="782"/>
                </a:cxn>
                <a:cxn ang="0">
                  <a:pos x="299" y="674"/>
                </a:cxn>
                <a:cxn ang="0">
                  <a:pos x="516" y="215"/>
                </a:cxn>
                <a:cxn ang="0">
                  <a:pos x="652" y="172"/>
                </a:cxn>
                <a:cxn ang="0">
                  <a:pos x="578" y="314"/>
                </a:cxn>
                <a:cxn ang="0">
                  <a:pos x="481" y="563"/>
                </a:cxn>
                <a:cxn ang="0">
                  <a:pos x="323" y="904"/>
                </a:cxn>
                <a:cxn ang="0">
                  <a:pos x="111" y="1664"/>
                </a:cxn>
                <a:cxn ang="0">
                  <a:pos x="57" y="2018"/>
                </a:cxn>
                <a:cxn ang="0">
                  <a:pos x="310" y="1054"/>
                </a:cxn>
                <a:cxn ang="0">
                  <a:pos x="468" y="864"/>
                </a:cxn>
                <a:cxn ang="0">
                  <a:pos x="411" y="866"/>
                </a:cxn>
                <a:cxn ang="0">
                  <a:pos x="323" y="980"/>
                </a:cxn>
                <a:cxn ang="0">
                  <a:pos x="398" y="765"/>
                </a:cxn>
                <a:cxn ang="0">
                  <a:pos x="538" y="525"/>
                </a:cxn>
                <a:cxn ang="0">
                  <a:pos x="670" y="215"/>
                </a:cxn>
                <a:cxn ang="0">
                  <a:pos x="808" y="263"/>
                </a:cxn>
                <a:cxn ang="0">
                  <a:pos x="1023" y="405"/>
                </a:cxn>
                <a:cxn ang="0">
                  <a:pos x="962" y="790"/>
                </a:cxn>
                <a:cxn ang="0">
                  <a:pos x="1027" y="896"/>
                </a:cxn>
                <a:cxn ang="0">
                  <a:pos x="1124" y="803"/>
                </a:cxn>
                <a:cxn ang="0">
                  <a:pos x="1185" y="761"/>
                </a:cxn>
                <a:cxn ang="0">
                  <a:pos x="1185" y="772"/>
                </a:cxn>
                <a:cxn ang="0">
                  <a:pos x="1187" y="786"/>
                </a:cxn>
                <a:cxn ang="0">
                  <a:pos x="1189" y="805"/>
                </a:cxn>
                <a:cxn ang="0">
                  <a:pos x="1189" y="810"/>
                </a:cxn>
                <a:cxn ang="0">
                  <a:pos x="1190" y="812"/>
                </a:cxn>
                <a:cxn ang="0">
                  <a:pos x="1190" y="826"/>
                </a:cxn>
                <a:cxn ang="0">
                  <a:pos x="1192" y="843"/>
                </a:cxn>
                <a:cxn ang="0">
                  <a:pos x="1194" y="848"/>
                </a:cxn>
                <a:cxn ang="0">
                  <a:pos x="1194" y="852"/>
                </a:cxn>
                <a:cxn ang="0">
                  <a:pos x="1194" y="852"/>
                </a:cxn>
                <a:cxn ang="0">
                  <a:pos x="1194" y="856"/>
                </a:cxn>
                <a:cxn ang="0">
                  <a:pos x="1196" y="875"/>
                </a:cxn>
                <a:cxn ang="0">
                  <a:pos x="1196" y="881"/>
                </a:cxn>
                <a:cxn ang="0">
                  <a:pos x="1198" y="898"/>
                </a:cxn>
                <a:cxn ang="0">
                  <a:pos x="1200" y="919"/>
                </a:cxn>
                <a:cxn ang="0">
                  <a:pos x="1128" y="1280"/>
                </a:cxn>
                <a:cxn ang="0">
                  <a:pos x="949" y="1584"/>
                </a:cxn>
                <a:cxn ang="0">
                  <a:pos x="985" y="1611"/>
                </a:cxn>
                <a:cxn ang="0">
                  <a:pos x="976" y="1921"/>
                </a:cxn>
                <a:cxn ang="0">
                  <a:pos x="882" y="2052"/>
                </a:cxn>
                <a:cxn ang="0">
                  <a:pos x="753" y="1978"/>
                </a:cxn>
                <a:cxn ang="0">
                  <a:pos x="723" y="2122"/>
                </a:cxn>
                <a:cxn ang="0">
                  <a:pos x="656" y="2189"/>
                </a:cxn>
                <a:cxn ang="0">
                  <a:pos x="363" y="2244"/>
                </a:cxn>
                <a:cxn ang="0">
                  <a:pos x="460" y="2284"/>
                </a:cxn>
                <a:cxn ang="0">
                  <a:pos x="285" y="2409"/>
                </a:cxn>
                <a:cxn ang="0">
                  <a:pos x="122" y="2516"/>
                </a:cxn>
                <a:cxn ang="0">
                  <a:pos x="542" y="2337"/>
                </a:cxn>
                <a:cxn ang="0">
                  <a:pos x="1016" y="2012"/>
                </a:cxn>
                <a:cxn ang="0">
                  <a:pos x="1151" y="1560"/>
                </a:cxn>
                <a:cxn ang="0">
                  <a:pos x="1251" y="1035"/>
                </a:cxn>
                <a:cxn ang="0">
                  <a:pos x="1251" y="734"/>
                </a:cxn>
                <a:cxn ang="0">
                  <a:pos x="1151" y="489"/>
                </a:cxn>
                <a:cxn ang="0">
                  <a:pos x="936" y="297"/>
                </a:cxn>
                <a:cxn ang="0">
                  <a:pos x="666" y="122"/>
                </a:cxn>
                <a:cxn ang="0">
                  <a:pos x="529" y="0"/>
                </a:cxn>
                <a:cxn ang="0">
                  <a:pos x="517" y="18"/>
                </a:cxn>
              </a:cxnLst>
              <a:rect l="0" t="0" r="r" b="b"/>
              <a:pathLst>
                <a:path w="1278" h="2516">
                  <a:moveTo>
                    <a:pt x="517" y="18"/>
                  </a:moveTo>
                  <a:lnTo>
                    <a:pt x="573" y="94"/>
                  </a:lnTo>
                  <a:lnTo>
                    <a:pt x="529" y="154"/>
                  </a:lnTo>
                  <a:lnTo>
                    <a:pt x="398" y="405"/>
                  </a:lnTo>
                  <a:lnTo>
                    <a:pt x="306" y="634"/>
                  </a:lnTo>
                  <a:lnTo>
                    <a:pt x="225" y="782"/>
                  </a:lnTo>
                  <a:lnTo>
                    <a:pt x="171" y="900"/>
                  </a:lnTo>
                  <a:lnTo>
                    <a:pt x="299" y="674"/>
                  </a:lnTo>
                  <a:lnTo>
                    <a:pt x="354" y="552"/>
                  </a:lnTo>
                  <a:lnTo>
                    <a:pt x="516" y="215"/>
                  </a:lnTo>
                  <a:lnTo>
                    <a:pt x="588" y="139"/>
                  </a:lnTo>
                  <a:lnTo>
                    <a:pt x="652" y="172"/>
                  </a:lnTo>
                  <a:lnTo>
                    <a:pt x="649" y="202"/>
                  </a:lnTo>
                  <a:lnTo>
                    <a:pt x="578" y="314"/>
                  </a:lnTo>
                  <a:lnTo>
                    <a:pt x="531" y="445"/>
                  </a:lnTo>
                  <a:lnTo>
                    <a:pt x="481" y="563"/>
                  </a:lnTo>
                  <a:lnTo>
                    <a:pt x="381" y="691"/>
                  </a:lnTo>
                  <a:lnTo>
                    <a:pt x="323" y="904"/>
                  </a:lnTo>
                  <a:lnTo>
                    <a:pt x="266" y="1088"/>
                  </a:lnTo>
                  <a:lnTo>
                    <a:pt x="111" y="1664"/>
                  </a:lnTo>
                  <a:lnTo>
                    <a:pt x="0" y="2044"/>
                  </a:lnTo>
                  <a:lnTo>
                    <a:pt x="57" y="2018"/>
                  </a:lnTo>
                  <a:lnTo>
                    <a:pt x="128" y="1721"/>
                  </a:lnTo>
                  <a:lnTo>
                    <a:pt x="310" y="1054"/>
                  </a:lnTo>
                  <a:lnTo>
                    <a:pt x="457" y="1008"/>
                  </a:lnTo>
                  <a:lnTo>
                    <a:pt x="468" y="864"/>
                  </a:lnTo>
                  <a:lnTo>
                    <a:pt x="413" y="917"/>
                  </a:lnTo>
                  <a:lnTo>
                    <a:pt x="411" y="866"/>
                  </a:lnTo>
                  <a:lnTo>
                    <a:pt x="371" y="886"/>
                  </a:lnTo>
                  <a:lnTo>
                    <a:pt x="323" y="980"/>
                  </a:lnTo>
                  <a:lnTo>
                    <a:pt x="356" y="843"/>
                  </a:lnTo>
                  <a:lnTo>
                    <a:pt x="398" y="765"/>
                  </a:lnTo>
                  <a:lnTo>
                    <a:pt x="413" y="687"/>
                  </a:lnTo>
                  <a:lnTo>
                    <a:pt x="538" y="525"/>
                  </a:lnTo>
                  <a:lnTo>
                    <a:pt x="578" y="367"/>
                  </a:lnTo>
                  <a:lnTo>
                    <a:pt x="670" y="215"/>
                  </a:lnTo>
                  <a:lnTo>
                    <a:pt x="704" y="193"/>
                  </a:lnTo>
                  <a:lnTo>
                    <a:pt x="808" y="263"/>
                  </a:lnTo>
                  <a:lnTo>
                    <a:pt x="983" y="345"/>
                  </a:lnTo>
                  <a:lnTo>
                    <a:pt x="1023" y="405"/>
                  </a:lnTo>
                  <a:lnTo>
                    <a:pt x="1027" y="499"/>
                  </a:lnTo>
                  <a:lnTo>
                    <a:pt x="962" y="790"/>
                  </a:lnTo>
                  <a:lnTo>
                    <a:pt x="848" y="1096"/>
                  </a:lnTo>
                  <a:lnTo>
                    <a:pt x="1027" y="896"/>
                  </a:lnTo>
                  <a:lnTo>
                    <a:pt x="1090" y="537"/>
                  </a:lnTo>
                  <a:lnTo>
                    <a:pt x="1124" y="803"/>
                  </a:lnTo>
                  <a:lnTo>
                    <a:pt x="1145" y="1071"/>
                  </a:lnTo>
                  <a:lnTo>
                    <a:pt x="1185" y="761"/>
                  </a:lnTo>
                  <a:lnTo>
                    <a:pt x="1185" y="769"/>
                  </a:lnTo>
                  <a:lnTo>
                    <a:pt x="1185" y="772"/>
                  </a:lnTo>
                  <a:lnTo>
                    <a:pt x="1187" y="776"/>
                  </a:lnTo>
                  <a:lnTo>
                    <a:pt x="1187" y="786"/>
                  </a:lnTo>
                  <a:lnTo>
                    <a:pt x="1189" y="797"/>
                  </a:lnTo>
                  <a:lnTo>
                    <a:pt x="1189" y="805"/>
                  </a:lnTo>
                  <a:lnTo>
                    <a:pt x="1189" y="809"/>
                  </a:lnTo>
                  <a:lnTo>
                    <a:pt x="1189" y="810"/>
                  </a:lnTo>
                  <a:lnTo>
                    <a:pt x="1189" y="810"/>
                  </a:lnTo>
                  <a:lnTo>
                    <a:pt x="1190" y="812"/>
                  </a:lnTo>
                  <a:lnTo>
                    <a:pt x="1190" y="818"/>
                  </a:lnTo>
                  <a:lnTo>
                    <a:pt x="1190" y="826"/>
                  </a:lnTo>
                  <a:lnTo>
                    <a:pt x="1192" y="841"/>
                  </a:lnTo>
                  <a:lnTo>
                    <a:pt x="1192" y="843"/>
                  </a:lnTo>
                  <a:lnTo>
                    <a:pt x="1192" y="845"/>
                  </a:lnTo>
                  <a:lnTo>
                    <a:pt x="1194" y="848"/>
                  </a:lnTo>
                  <a:lnTo>
                    <a:pt x="1194" y="852"/>
                  </a:lnTo>
                  <a:lnTo>
                    <a:pt x="1194" y="852"/>
                  </a:lnTo>
                  <a:lnTo>
                    <a:pt x="1194" y="852"/>
                  </a:lnTo>
                  <a:lnTo>
                    <a:pt x="1194" y="852"/>
                  </a:lnTo>
                  <a:lnTo>
                    <a:pt x="1194" y="854"/>
                  </a:lnTo>
                  <a:lnTo>
                    <a:pt x="1194" y="856"/>
                  </a:lnTo>
                  <a:lnTo>
                    <a:pt x="1196" y="871"/>
                  </a:lnTo>
                  <a:lnTo>
                    <a:pt x="1196" y="875"/>
                  </a:lnTo>
                  <a:lnTo>
                    <a:pt x="1196" y="879"/>
                  </a:lnTo>
                  <a:lnTo>
                    <a:pt x="1196" y="881"/>
                  </a:lnTo>
                  <a:lnTo>
                    <a:pt x="1196" y="885"/>
                  </a:lnTo>
                  <a:lnTo>
                    <a:pt x="1198" y="898"/>
                  </a:lnTo>
                  <a:lnTo>
                    <a:pt x="1200" y="909"/>
                  </a:lnTo>
                  <a:lnTo>
                    <a:pt x="1200" y="919"/>
                  </a:lnTo>
                  <a:lnTo>
                    <a:pt x="1202" y="930"/>
                  </a:lnTo>
                  <a:lnTo>
                    <a:pt x="1128" y="1280"/>
                  </a:lnTo>
                  <a:lnTo>
                    <a:pt x="1006" y="1516"/>
                  </a:lnTo>
                  <a:lnTo>
                    <a:pt x="949" y="1584"/>
                  </a:lnTo>
                  <a:lnTo>
                    <a:pt x="854" y="1658"/>
                  </a:lnTo>
                  <a:lnTo>
                    <a:pt x="985" y="1611"/>
                  </a:lnTo>
                  <a:lnTo>
                    <a:pt x="936" y="1746"/>
                  </a:lnTo>
                  <a:lnTo>
                    <a:pt x="976" y="1921"/>
                  </a:lnTo>
                  <a:lnTo>
                    <a:pt x="924" y="2001"/>
                  </a:lnTo>
                  <a:lnTo>
                    <a:pt x="882" y="2052"/>
                  </a:lnTo>
                  <a:lnTo>
                    <a:pt x="793" y="2069"/>
                  </a:lnTo>
                  <a:lnTo>
                    <a:pt x="753" y="1978"/>
                  </a:lnTo>
                  <a:lnTo>
                    <a:pt x="751" y="2056"/>
                  </a:lnTo>
                  <a:lnTo>
                    <a:pt x="723" y="2122"/>
                  </a:lnTo>
                  <a:lnTo>
                    <a:pt x="652" y="2139"/>
                  </a:lnTo>
                  <a:lnTo>
                    <a:pt x="656" y="2189"/>
                  </a:lnTo>
                  <a:lnTo>
                    <a:pt x="603" y="2244"/>
                  </a:lnTo>
                  <a:lnTo>
                    <a:pt x="363" y="2244"/>
                  </a:lnTo>
                  <a:lnTo>
                    <a:pt x="268" y="2244"/>
                  </a:lnTo>
                  <a:lnTo>
                    <a:pt x="460" y="2284"/>
                  </a:lnTo>
                  <a:lnTo>
                    <a:pt x="403" y="2352"/>
                  </a:lnTo>
                  <a:lnTo>
                    <a:pt x="285" y="2409"/>
                  </a:lnTo>
                  <a:lnTo>
                    <a:pt x="236" y="2446"/>
                  </a:lnTo>
                  <a:lnTo>
                    <a:pt x="122" y="2516"/>
                  </a:lnTo>
                  <a:lnTo>
                    <a:pt x="272" y="2472"/>
                  </a:lnTo>
                  <a:lnTo>
                    <a:pt x="542" y="2337"/>
                  </a:lnTo>
                  <a:lnTo>
                    <a:pt x="909" y="2117"/>
                  </a:lnTo>
                  <a:lnTo>
                    <a:pt x="1016" y="2012"/>
                  </a:lnTo>
                  <a:lnTo>
                    <a:pt x="1107" y="1755"/>
                  </a:lnTo>
                  <a:lnTo>
                    <a:pt x="1151" y="1560"/>
                  </a:lnTo>
                  <a:lnTo>
                    <a:pt x="1208" y="1248"/>
                  </a:lnTo>
                  <a:lnTo>
                    <a:pt x="1251" y="1035"/>
                  </a:lnTo>
                  <a:lnTo>
                    <a:pt x="1278" y="900"/>
                  </a:lnTo>
                  <a:lnTo>
                    <a:pt x="1251" y="734"/>
                  </a:lnTo>
                  <a:lnTo>
                    <a:pt x="1221" y="586"/>
                  </a:lnTo>
                  <a:lnTo>
                    <a:pt x="1151" y="489"/>
                  </a:lnTo>
                  <a:lnTo>
                    <a:pt x="1059" y="375"/>
                  </a:lnTo>
                  <a:lnTo>
                    <a:pt x="936" y="297"/>
                  </a:lnTo>
                  <a:lnTo>
                    <a:pt x="770" y="223"/>
                  </a:lnTo>
                  <a:lnTo>
                    <a:pt x="666" y="122"/>
                  </a:lnTo>
                  <a:lnTo>
                    <a:pt x="595" y="82"/>
                  </a:lnTo>
                  <a:lnTo>
                    <a:pt x="529" y="0"/>
                  </a:lnTo>
                  <a:lnTo>
                    <a:pt x="491" y="0"/>
                  </a:lnTo>
                  <a:lnTo>
                    <a:pt x="517" y="18"/>
                  </a:lnTo>
                  <a:lnTo>
                    <a:pt x="51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7" name="Freeform 2229"/>
            <p:cNvSpPr>
              <a:spLocks/>
            </p:cNvSpPr>
            <p:nvPr/>
          </p:nvSpPr>
          <p:spPr bwMode="auto">
            <a:xfrm>
              <a:off x="3508" y="2144"/>
              <a:ext cx="498" cy="838"/>
            </a:xfrm>
            <a:custGeom>
              <a:avLst/>
              <a:gdLst/>
              <a:ahLst/>
              <a:cxnLst>
                <a:cxn ang="0">
                  <a:pos x="812" y="148"/>
                </a:cxn>
                <a:cxn ang="0">
                  <a:pos x="768" y="258"/>
                </a:cxn>
                <a:cxn ang="0">
                  <a:pos x="734" y="399"/>
                </a:cxn>
                <a:cxn ang="0">
                  <a:pos x="723" y="468"/>
                </a:cxn>
                <a:cxn ang="0">
                  <a:pos x="713" y="574"/>
                </a:cxn>
                <a:cxn ang="0">
                  <a:pos x="723" y="660"/>
                </a:cxn>
                <a:cxn ang="0">
                  <a:pos x="723" y="726"/>
                </a:cxn>
                <a:cxn ang="0">
                  <a:pos x="690" y="791"/>
                </a:cxn>
                <a:cxn ang="0">
                  <a:pos x="687" y="884"/>
                </a:cxn>
                <a:cxn ang="0">
                  <a:pos x="696" y="1101"/>
                </a:cxn>
                <a:cxn ang="0">
                  <a:pos x="738" y="1127"/>
                </a:cxn>
                <a:cxn ang="0">
                  <a:pos x="835" y="1141"/>
                </a:cxn>
                <a:cxn ang="0">
                  <a:pos x="892" y="1144"/>
                </a:cxn>
                <a:cxn ang="0">
                  <a:pos x="997" y="1110"/>
                </a:cxn>
                <a:cxn ang="0">
                  <a:pos x="936" y="1148"/>
                </a:cxn>
                <a:cxn ang="0">
                  <a:pos x="871" y="1165"/>
                </a:cxn>
                <a:cxn ang="0">
                  <a:pos x="708" y="1158"/>
                </a:cxn>
                <a:cxn ang="0">
                  <a:pos x="660" y="1154"/>
                </a:cxn>
                <a:cxn ang="0">
                  <a:pos x="647" y="1207"/>
                </a:cxn>
                <a:cxn ang="0">
                  <a:pos x="656" y="1276"/>
                </a:cxn>
                <a:cxn ang="0">
                  <a:pos x="730" y="1323"/>
                </a:cxn>
                <a:cxn ang="0">
                  <a:pos x="778" y="1407"/>
                </a:cxn>
                <a:cxn ang="0">
                  <a:pos x="700" y="1329"/>
                </a:cxn>
                <a:cxn ang="0">
                  <a:pos x="656" y="1319"/>
                </a:cxn>
                <a:cxn ang="0">
                  <a:pos x="559" y="1380"/>
                </a:cxn>
                <a:cxn ang="0">
                  <a:pos x="489" y="1477"/>
                </a:cxn>
                <a:cxn ang="0">
                  <a:pos x="460" y="1511"/>
                </a:cxn>
                <a:cxn ang="0">
                  <a:pos x="350" y="1511"/>
                </a:cxn>
                <a:cxn ang="0">
                  <a:pos x="240" y="1565"/>
                </a:cxn>
                <a:cxn ang="0">
                  <a:pos x="0" y="1677"/>
                </a:cxn>
                <a:cxn ang="0">
                  <a:pos x="175" y="1568"/>
                </a:cxn>
                <a:cxn ang="0">
                  <a:pos x="327" y="1502"/>
                </a:cxn>
                <a:cxn ang="0">
                  <a:pos x="432" y="1485"/>
                </a:cxn>
                <a:cxn ang="0">
                  <a:pos x="508" y="1428"/>
                </a:cxn>
                <a:cxn ang="0">
                  <a:pos x="569" y="1346"/>
                </a:cxn>
                <a:cxn ang="0">
                  <a:pos x="647" y="1306"/>
                </a:cxn>
                <a:cxn ang="0">
                  <a:pos x="630" y="1241"/>
                </a:cxn>
                <a:cxn ang="0">
                  <a:pos x="639" y="1118"/>
                </a:cxn>
                <a:cxn ang="0">
                  <a:pos x="670" y="1057"/>
                </a:cxn>
                <a:cxn ang="0">
                  <a:pos x="647" y="835"/>
                </a:cxn>
                <a:cxn ang="0">
                  <a:pos x="620" y="795"/>
                </a:cxn>
                <a:cxn ang="0">
                  <a:pos x="639" y="677"/>
                </a:cxn>
                <a:cxn ang="0">
                  <a:pos x="687" y="473"/>
                </a:cxn>
                <a:cxn ang="0">
                  <a:pos x="730" y="295"/>
                </a:cxn>
                <a:cxn ang="0">
                  <a:pos x="765" y="211"/>
                </a:cxn>
                <a:cxn ang="0">
                  <a:pos x="827" y="66"/>
                </a:cxn>
                <a:cxn ang="0">
                  <a:pos x="896" y="0"/>
                </a:cxn>
                <a:cxn ang="0">
                  <a:pos x="831" y="87"/>
                </a:cxn>
                <a:cxn ang="0">
                  <a:pos x="812" y="148"/>
                </a:cxn>
                <a:cxn ang="0">
                  <a:pos x="812" y="148"/>
                </a:cxn>
              </a:cxnLst>
              <a:rect l="0" t="0" r="r" b="b"/>
              <a:pathLst>
                <a:path w="997" h="1677">
                  <a:moveTo>
                    <a:pt x="812" y="148"/>
                  </a:moveTo>
                  <a:lnTo>
                    <a:pt x="768" y="258"/>
                  </a:lnTo>
                  <a:lnTo>
                    <a:pt x="734" y="399"/>
                  </a:lnTo>
                  <a:lnTo>
                    <a:pt x="723" y="468"/>
                  </a:lnTo>
                  <a:lnTo>
                    <a:pt x="713" y="574"/>
                  </a:lnTo>
                  <a:lnTo>
                    <a:pt x="723" y="660"/>
                  </a:lnTo>
                  <a:lnTo>
                    <a:pt x="723" y="726"/>
                  </a:lnTo>
                  <a:lnTo>
                    <a:pt x="690" y="791"/>
                  </a:lnTo>
                  <a:lnTo>
                    <a:pt x="687" y="884"/>
                  </a:lnTo>
                  <a:lnTo>
                    <a:pt x="696" y="1101"/>
                  </a:lnTo>
                  <a:lnTo>
                    <a:pt x="738" y="1127"/>
                  </a:lnTo>
                  <a:lnTo>
                    <a:pt x="835" y="1141"/>
                  </a:lnTo>
                  <a:lnTo>
                    <a:pt x="892" y="1144"/>
                  </a:lnTo>
                  <a:lnTo>
                    <a:pt x="997" y="1110"/>
                  </a:lnTo>
                  <a:lnTo>
                    <a:pt x="936" y="1148"/>
                  </a:lnTo>
                  <a:lnTo>
                    <a:pt x="871" y="1165"/>
                  </a:lnTo>
                  <a:lnTo>
                    <a:pt x="708" y="1158"/>
                  </a:lnTo>
                  <a:lnTo>
                    <a:pt x="660" y="1154"/>
                  </a:lnTo>
                  <a:lnTo>
                    <a:pt x="647" y="1207"/>
                  </a:lnTo>
                  <a:lnTo>
                    <a:pt x="656" y="1276"/>
                  </a:lnTo>
                  <a:lnTo>
                    <a:pt x="730" y="1323"/>
                  </a:lnTo>
                  <a:lnTo>
                    <a:pt x="778" y="1407"/>
                  </a:lnTo>
                  <a:lnTo>
                    <a:pt x="700" y="1329"/>
                  </a:lnTo>
                  <a:lnTo>
                    <a:pt x="656" y="1319"/>
                  </a:lnTo>
                  <a:lnTo>
                    <a:pt x="559" y="1380"/>
                  </a:lnTo>
                  <a:lnTo>
                    <a:pt x="489" y="1477"/>
                  </a:lnTo>
                  <a:lnTo>
                    <a:pt x="460" y="1511"/>
                  </a:lnTo>
                  <a:lnTo>
                    <a:pt x="350" y="1511"/>
                  </a:lnTo>
                  <a:lnTo>
                    <a:pt x="240" y="1565"/>
                  </a:lnTo>
                  <a:lnTo>
                    <a:pt x="0" y="1677"/>
                  </a:lnTo>
                  <a:lnTo>
                    <a:pt x="175" y="1568"/>
                  </a:lnTo>
                  <a:lnTo>
                    <a:pt x="327" y="1502"/>
                  </a:lnTo>
                  <a:lnTo>
                    <a:pt x="432" y="1485"/>
                  </a:lnTo>
                  <a:lnTo>
                    <a:pt x="508" y="1428"/>
                  </a:lnTo>
                  <a:lnTo>
                    <a:pt x="569" y="1346"/>
                  </a:lnTo>
                  <a:lnTo>
                    <a:pt x="647" y="1306"/>
                  </a:lnTo>
                  <a:lnTo>
                    <a:pt x="630" y="1241"/>
                  </a:lnTo>
                  <a:lnTo>
                    <a:pt x="639" y="1118"/>
                  </a:lnTo>
                  <a:lnTo>
                    <a:pt x="670" y="1057"/>
                  </a:lnTo>
                  <a:lnTo>
                    <a:pt x="647" y="835"/>
                  </a:lnTo>
                  <a:lnTo>
                    <a:pt x="620" y="795"/>
                  </a:lnTo>
                  <a:lnTo>
                    <a:pt x="639" y="677"/>
                  </a:lnTo>
                  <a:lnTo>
                    <a:pt x="687" y="473"/>
                  </a:lnTo>
                  <a:lnTo>
                    <a:pt x="730" y="295"/>
                  </a:lnTo>
                  <a:lnTo>
                    <a:pt x="765" y="211"/>
                  </a:lnTo>
                  <a:lnTo>
                    <a:pt x="827" y="66"/>
                  </a:lnTo>
                  <a:lnTo>
                    <a:pt x="896" y="0"/>
                  </a:lnTo>
                  <a:lnTo>
                    <a:pt x="831" y="87"/>
                  </a:lnTo>
                  <a:lnTo>
                    <a:pt x="812" y="148"/>
                  </a:lnTo>
                  <a:lnTo>
                    <a:pt x="812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8" name="Freeform 2230"/>
            <p:cNvSpPr>
              <a:spLocks/>
            </p:cNvSpPr>
            <p:nvPr/>
          </p:nvSpPr>
          <p:spPr bwMode="auto">
            <a:xfrm>
              <a:off x="3915" y="2479"/>
              <a:ext cx="177" cy="188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162" y="223"/>
                </a:cxn>
                <a:cxn ang="0">
                  <a:pos x="274" y="101"/>
                </a:cxn>
                <a:cxn ang="0">
                  <a:pos x="354" y="0"/>
                </a:cxn>
                <a:cxn ang="0">
                  <a:pos x="297" y="126"/>
                </a:cxn>
                <a:cxn ang="0">
                  <a:pos x="188" y="259"/>
                </a:cxn>
                <a:cxn ang="0">
                  <a:pos x="129" y="361"/>
                </a:cxn>
                <a:cxn ang="0">
                  <a:pos x="34" y="377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354" h="377">
                  <a:moveTo>
                    <a:pt x="0" y="344"/>
                  </a:moveTo>
                  <a:lnTo>
                    <a:pt x="162" y="223"/>
                  </a:lnTo>
                  <a:lnTo>
                    <a:pt x="274" y="101"/>
                  </a:lnTo>
                  <a:lnTo>
                    <a:pt x="354" y="0"/>
                  </a:lnTo>
                  <a:lnTo>
                    <a:pt x="297" y="126"/>
                  </a:lnTo>
                  <a:lnTo>
                    <a:pt x="188" y="259"/>
                  </a:lnTo>
                  <a:lnTo>
                    <a:pt x="129" y="361"/>
                  </a:lnTo>
                  <a:lnTo>
                    <a:pt x="34" y="377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99" name="Freeform 2231"/>
            <p:cNvSpPr>
              <a:spLocks/>
            </p:cNvSpPr>
            <p:nvPr/>
          </p:nvSpPr>
          <p:spPr bwMode="auto">
            <a:xfrm>
              <a:off x="3892" y="2354"/>
              <a:ext cx="117" cy="158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67" y="243"/>
                </a:cxn>
                <a:cxn ang="0">
                  <a:pos x="133" y="105"/>
                </a:cxn>
                <a:cxn ang="0">
                  <a:pos x="234" y="0"/>
                </a:cxn>
                <a:cxn ang="0">
                  <a:pos x="168" y="21"/>
                </a:cxn>
                <a:cxn ang="0">
                  <a:pos x="73" y="97"/>
                </a:cxn>
                <a:cxn ang="0">
                  <a:pos x="0" y="316"/>
                </a:cxn>
                <a:cxn ang="0">
                  <a:pos x="0" y="316"/>
                </a:cxn>
              </a:cxnLst>
              <a:rect l="0" t="0" r="r" b="b"/>
              <a:pathLst>
                <a:path w="234" h="316">
                  <a:moveTo>
                    <a:pt x="0" y="316"/>
                  </a:moveTo>
                  <a:lnTo>
                    <a:pt x="67" y="243"/>
                  </a:lnTo>
                  <a:lnTo>
                    <a:pt x="133" y="105"/>
                  </a:lnTo>
                  <a:lnTo>
                    <a:pt x="234" y="0"/>
                  </a:lnTo>
                  <a:lnTo>
                    <a:pt x="168" y="21"/>
                  </a:lnTo>
                  <a:lnTo>
                    <a:pt x="73" y="97"/>
                  </a:lnTo>
                  <a:lnTo>
                    <a:pt x="0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0" name="Freeform 2232"/>
            <p:cNvSpPr>
              <a:spLocks/>
            </p:cNvSpPr>
            <p:nvPr/>
          </p:nvSpPr>
          <p:spPr bwMode="auto">
            <a:xfrm>
              <a:off x="3965" y="2153"/>
              <a:ext cx="44" cy="168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38" y="260"/>
                </a:cxn>
                <a:cxn ang="0">
                  <a:pos x="42" y="135"/>
                </a:cxn>
                <a:cxn ang="0">
                  <a:pos x="87" y="0"/>
                </a:cxn>
                <a:cxn ang="0">
                  <a:pos x="82" y="156"/>
                </a:cxn>
                <a:cxn ang="0">
                  <a:pos x="82" y="209"/>
                </a:cxn>
                <a:cxn ang="0">
                  <a:pos x="51" y="287"/>
                </a:cxn>
                <a:cxn ang="0">
                  <a:pos x="0" y="335"/>
                </a:cxn>
                <a:cxn ang="0">
                  <a:pos x="0" y="335"/>
                </a:cxn>
              </a:cxnLst>
              <a:rect l="0" t="0" r="r" b="b"/>
              <a:pathLst>
                <a:path w="87" h="335">
                  <a:moveTo>
                    <a:pt x="0" y="335"/>
                  </a:moveTo>
                  <a:lnTo>
                    <a:pt x="38" y="260"/>
                  </a:lnTo>
                  <a:lnTo>
                    <a:pt x="42" y="135"/>
                  </a:lnTo>
                  <a:lnTo>
                    <a:pt x="87" y="0"/>
                  </a:lnTo>
                  <a:lnTo>
                    <a:pt x="82" y="156"/>
                  </a:lnTo>
                  <a:lnTo>
                    <a:pt x="82" y="209"/>
                  </a:lnTo>
                  <a:lnTo>
                    <a:pt x="51" y="287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1" name="Freeform 2233"/>
            <p:cNvSpPr>
              <a:spLocks/>
            </p:cNvSpPr>
            <p:nvPr/>
          </p:nvSpPr>
          <p:spPr bwMode="auto">
            <a:xfrm>
              <a:off x="3853" y="2745"/>
              <a:ext cx="110" cy="144"/>
            </a:xfrm>
            <a:custGeom>
              <a:avLst/>
              <a:gdLst/>
              <a:ahLst/>
              <a:cxnLst>
                <a:cxn ang="0">
                  <a:pos x="23" y="60"/>
                </a:cxn>
                <a:cxn ang="0">
                  <a:pos x="141" y="209"/>
                </a:cxn>
                <a:cxn ang="0">
                  <a:pos x="172" y="289"/>
                </a:cxn>
                <a:cxn ang="0">
                  <a:pos x="168" y="161"/>
                </a:cxn>
                <a:cxn ang="0">
                  <a:pos x="48" y="47"/>
                </a:cxn>
                <a:cxn ang="0">
                  <a:pos x="141" y="66"/>
                </a:cxn>
                <a:cxn ang="0">
                  <a:pos x="221" y="127"/>
                </a:cxn>
                <a:cxn ang="0">
                  <a:pos x="206" y="22"/>
                </a:cxn>
                <a:cxn ang="0">
                  <a:pos x="105" y="17"/>
                </a:cxn>
                <a:cxn ang="0">
                  <a:pos x="0" y="0"/>
                </a:cxn>
                <a:cxn ang="0">
                  <a:pos x="23" y="60"/>
                </a:cxn>
                <a:cxn ang="0">
                  <a:pos x="23" y="60"/>
                </a:cxn>
              </a:cxnLst>
              <a:rect l="0" t="0" r="r" b="b"/>
              <a:pathLst>
                <a:path w="221" h="289">
                  <a:moveTo>
                    <a:pt x="23" y="60"/>
                  </a:moveTo>
                  <a:lnTo>
                    <a:pt x="141" y="209"/>
                  </a:lnTo>
                  <a:lnTo>
                    <a:pt x="172" y="289"/>
                  </a:lnTo>
                  <a:lnTo>
                    <a:pt x="168" y="161"/>
                  </a:lnTo>
                  <a:lnTo>
                    <a:pt x="48" y="47"/>
                  </a:lnTo>
                  <a:lnTo>
                    <a:pt x="141" y="66"/>
                  </a:lnTo>
                  <a:lnTo>
                    <a:pt x="221" y="127"/>
                  </a:lnTo>
                  <a:lnTo>
                    <a:pt x="206" y="22"/>
                  </a:lnTo>
                  <a:lnTo>
                    <a:pt x="105" y="17"/>
                  </a:lnTo>
                  <a:lnTo>
                    <a:pt x="0" y="0"/>
                  </a:lnTo>
                  <a:lnTo>
                    <a:pt x="23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2" name="Freeform 2234"/>
            <p:cNvSpPr>
              <a:spLocks/>
            </p:cNvSpPr>
            <p:nvPr/>
          </p:nvSpPr>
          <p:spPr bwMode="auto">
            <a:xfrm>
              <a:off x="3397" y="2734"/>
              <a:ext cx="160" cy="258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83" y="144"/>
                </a:cxn>
                <a:cxn ang="0">
                  <a:pos x="279" y="338"/>
                </a:cxn>
                <a:cxn ang="0">
                  <a:pos x="319" y="441"/>
                </a:cxn>
                <a:cxn ang="0">
                  <a:pos x="209" y="502"/>
                </a:cxn>
                <a:cxn ang="0">
                  <a:pos x="182" y="515"/>
                </a:cxn>
                <a:cxn ang="0">
                  <a:pos x="70" y="488"/>
                </a:cxn>
                <a:cxn ang="0">
                  <a:pos x="0" y="462"/>
                </a:cxn>
                <a:cxn ang="0">
                  <a:pos x="30" y="380"/>
                </a:cxn>
                <a:cxn ang="0">
                  <a:pos x="38" y="313"/>
                </a:cxn>
                <a:cxn ang="0">
                  <a:pos x="112" y="323"/>
                </a:cxn>
                <a:cxn ang="0">
                  <a:pos x="192" y="367"/>
                </a:cxn>
                <a:cxn ang="0">
                  <a:pos x="236" y="287"/>
                </a:cxn>
                <a:cxn ang="0">
                  <a:pos x="274" y="161"/>
                </a:cxn>
                <a:cxn ang="0">
                  <a:pos x="258" y="55"/>
                </a:cxn>
                <a:cxn ang="0">
                  <a:pos x="253" y="0"/>
                </a:cxn>
                <a:cxn ang="0">
                  <a:pos x="253" y="0"/>
                </a:cxn>
              </a:cxnLst>
              <a:rect l="0" t="0" r="r" b="b"/>
              <a:pathLst>
                <a:path w="319" h="515">
                  <a:moveTo>
                    <a:pt x="253" y="0"/>
                  </a:moveTo>
                  <a:lnTo>
                    <a:pt x="283" y="144"/>
                  </a:lnTo>
                  <a:lnTo>
                    <a:pt x="279" y="338"/>
                  </a:lnTo>
                  <a:lnTo>
                    <a:pt x="319" y="441"/>
                  </a:lnTo>
                  <a:lnTo>
                    <a:pt x="209" y="502"/>
                  </a:lnTo>
                  <a:lnTo>
                    <a:pt x="182" y="515"/>
                  </a:lnTo>
                  <a:lnTo>
                    <a:pt x="70" y="488"/>
                  </a:lnTo>
                  <a:lnTo>
                    <a:pt x="0" y="462"/>
                  </a:lnTo>
                  <a:lnTo>
                    <a:pt x="30" y="380"/>
                  </a:lnTo>
                  <a:lnTo>
                    <a:pt x="38" y="313"/>
                  </a:lnTo>
                  <a:lnTo>
                    <a:pt x="112" y="323"/>
                  </a:lnTo>
                  <a:lnTo>
                    <a:pt x="192" y="367"/>
                  </a:lnTo>
                  <a:lnTo>
                    <a:pt x="236" y="287"/>
                  </a:lnTo>
                  <a:lnTo>
                    <a:pt x="274" y="161"/>
                  </a:lnTo>
                  <a:lnTo>
                    <a:pt x="258" y="55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3" name="Freeform 2235"/>
            <p:cNvSpPr>
              <a:spLocks/>
            </p:cNvSpPr>
            <p:nvPr/>
          </p:nvSpPr>
          <p:spPr bwMode="auto">
            <a:xfrm>
              <a:off x="3477" y="2977"/>
              <a:ext cx="117" cy="20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115" y="160"/>
                </a:cxn>
                <a:cxn ang="0">
                  <a:pos x="157" y="261"/>
                </a:cxn>
                <a:cxn ang="0">
                  <a:pos x="233" y="409"/>
                </a:cxn>
                <a:cxn ang="0">
                  <a:pos x="171" y="392"/>
                </a:cxn>
                <a:cxn ang="0">
                  <a:pos x="89" y="324"/>
                </a:cxn>
                <a:cxn ang="0">
                  <a:pos x="5" y="280"/>
                </a:cxn>
                <a:cxn ang="0">
                  <a:pos x="83" y="263"/>
                </a:cxn>
                <a:cxn ang="0">
                  <a:pos x="96" y="191"/>
                </a:cxn>
                <a:cxn ang="0">
                  <a:pos x="79" y="96"/>
                </a:cxn>
                <a:cxn ang="0">
                  <a:pos x="0" y="0"/>
                </a:cxn>
                <a:cxn ang="0">
                  <a:pos x="49" y="18"/>
                </a:cxn>
                <a:cxn ang="0">
                  <a:pos x="49" y="18"/>
                </a:cxn>
              </a:cxnLst>
              <a:rect l="0" t="0" r="r" b="b"/>
              <a:pathLst>
                <a:path w="233" h="409">
                  <a:moveTo>
                    <a:pt x="49" y="18"/>
                  </a:moveTo>
                  <a:lnTo>
                    <a:pt x="115" y="160"/>
                  </a:lnTo>
                  <a:lnTo>
                    <a:pt x="157" y="261"/>
                  </a:lnTo>
                  <a:lnTo>
                    <a:pt x="233" y="409"/>
                  </a:lnTo>
                  <a:lnTo>
                    <a:pt x="171" y="392"/>
                  </a:lnTo>
                  <a:lnTo>
                    <a:pt x="89" y="324"/>
                  </a:lnTo>
                  <a:lnTo>
                    <a:pt x="5" y="280"/>
                  </a:lnTo>
                  <a:lnTo>
                    <a:pt x="83" y="263"/>
                  </a:lnTo>
                  <a:lnTo>
                    <a:pt x="96" y="191"/>
                  </a:lnTo>
                  <a:lnTo>
                    <a:pt x="79" y="96"/>
                  </a:lnTo>
                  <a:lnTo>
                    <a:pt x="0" y="0"/>
                  </a:lnTo>
                  <a:lnTo>
                    <a:pt x="49" y="18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4" name="Freeform 2236"/>
            <p:cNvSpPr>
              <a:spLocks/>
            </p:cNvSpPr>
            <p:nvPr/>
          </p:nvSpPr>
          <p:spPr bwMode="auto">
            <a:xfrm>
              <a:off x="3562" y="3097"/>
              <a:ext cx="271" cy="119"/>
            </a:xfrm>
            <a:custGeom>
              <a:avLst/>
              <a:gdLst/>
              <a:ahLst/>
              <a:cxnLst>
                <a:cxn ang="0">
                  <a:pos x="114" y="240"/>
                </a:cxn>
                <a:cxn ang="0">
                  <a:pos x="194" y="203"/>
                </a:cxn>
                <a:cxn ang="0">
                  <a:pos x="542" y="0"/>
                </a:cxn>
                <a:cxn ang="0">
                  <a:pos x="123" y="219"/>
                </a:cxn>
                <a:cxn ang="0">
                  <a:pos x="0" y="78"/>
                </a:cxn>
                <a:cxn ang="0">
                  <a:pos x="114" y="240"/>
                </a:cxn>
                <a:cxn ang="0">
                  <a:pos x="114" y="240"/>
                </a:cxn>
              </a:cxnLst>
              <a:rect l="0" t="0" r="r" b="b"/>
              <a:pathLst>
                <a:path w="542" h="240">
                  <a:moveTo>
                    <a:pt x="114" y="240"/>
                  </a:moveTo>
                  <a:lnTo>
                    <a:pt x="194" y="203"/>
                  </a:lnTo>
                  <a:lnTo>
                    <a:pt x="542" y="0"/>
                  </a:lnTo>
                  <a:lnTo>
                    <a:pt x="123" y="219"/>
                  </a:lnTo>
                  <a:lnTo>
                    <a:pt x="0" y="78"/>
                  </a:lnTo>
                  <a:lnTo>
                    <a:pt x="114" y="240"/>
                  </a:lnTo>
                  <a:lnTo>
                    <a:pt x="114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5" name="Freeform 2237"/>
            <p:cNvSpPr>
              <a:spLocks/>
            </p:cNvSpPr>
            <p:nvPr/>
          </p:nvSpPr>
          <p:spPr bwMode="auto">
            <a:xfrm>
              <a:off x="3560" y="3159"/>
              <a:ext cx="527" cy="561"/>
            </a:xfrm>
            <a:custGeom>
              <a:avLst/>
              <a:gdLst/>
              <a:ahLst/>
              <a:cxnLst>
                <a:cxn ang="0">
                  <a:pos x="47" y="31"/>
                </a:cxn>
                <a:cxn ang="0">
                  <a:pos x="91" y="478"/>
                </a:cxn>
                <a:cxn ang="0">
                  <a:pos x="171" y="782"/>
                </a:cxn>
                <a:cxn ang="0">
                  <a:pos x="255" y="896"/>
                </a:cxn>
                <a:cxn ang="0">
                  <a:pos x="384" y="923"/>
                </a:cxn>
                <a:cxn ang="0">
                  <a:pos x="726" y="913"/>
                </a:cxn>
                <a:cxn ang="0">
                  <a:pos x="1053" y="873"/>
                </a:cxn>
                <a:cxn ang="0">
                  <a:pos x="912" y="917"/>
                </a:cxn>
                <a:cxn ang="0">
                  <a:pos x="686" y="936"/>
                </a:cxn>
                <a:cxn ang="0">
                  <a:pos x="555" y="987"/>
                </a:cxn>
                <a:cxn ang="0">
                  <a:pos x="458" y="983"/>
                </a:cxn>
                <a:cxn ang="0">
                  <a:pos x="477" y="1122"/>
                </a:cxn>
                <a:cxn ang="0">
                  <a:pos x="131" y="1118"/>
                </a:cxn>
                <a:cxn ang="0">
                  <a:pos x="129" y="1088"/>
                </a:cxn>
                <a:cxn ang="0">
                  <a:pos x="129" y="1086"/>
                </a:cxn>
                <a:cxn ang="0">
                  <a:pos x="129" y="1086"/>
                </a:cxn>
                <a:cxn ang="0">
                  <a:pos x="129" y="1086"/>
                </a:cxn>
                <a:cxn ang="0">
                  <a:pos x="129" y="1082"/>
                </a:cxn>
                <a:cxn ang="0">
                  <a:pos x="127" y="1080"/>
                </a:cxn>
                <a:cxn ang="0">
                  <a:pos x="127" y="1079"/>
                </a:cxn>
                <a:cxn ang="0">
                  <a:pos x="127" y="1077"/>
                </a:cxn>
                <a:cxn ang="0">
                  <a:pos x="127" y="1073"/>
                </a:cxn>
                <a:cxn ang="0">
                  <a:pos x="127" y="1067"/>
                </a:cxn>
                <a:cxn ang="0">
                  <a:pos x="127" y="1065"/>
                </a:cxn>
                <a:cxn ang="0">
                  <a:pos x="127" y="1063"/>
                </a:cxn>
                <a:cxn ang="0">
                  <a:pos x="125" y="1058"/>
                </a:cxn>
                <a:cxn ang="0">
                  <a:pos x="125" y="1056"/>
                </a:cxn>
                <a:cxn ang="0">
                  <a:pos x="125" y="1052"/>
                </a:cxn>
                <a:cxn ang="0">
                  <a:pos x="125" y="1046"/>
                </a:cxn>
                <a:cxn ang="0">
                  <a:pos x="125" y="1046"/>
                </a:cxn>
                <a:cxn ang="0">
                  <a:pos x="125" y="1044"/>
                </a:cxn>
                <a:cxn ang="0">
                  <a:pos x="123" y="1041"/>
                </a:cxn>
                <a:cxn ang="0">
                  <a:pos x="123" y="1039"/>
                </a:cxn>
                <a:cxn ang="0">
                  <a:pos x="123" y="1037"/>
                </a:cxn>
                <a:cxn ang="0">
                  <a:pos x="123" y="1037"/>
                </a:cxn>
                <a:cxn ang="0">
                  <a:pos x="123" y="1035"/>
                </a:cxn>
                <a:cxn ang="0">
                  <a:pos x="123" y="1029"/>
                </a:cxn>
                <a:cxn ang="0">
                  <a:pos x="123" y="1027"/>
                </a:cxn>
                <a:cxn ang="0">
                  <a:pos x="123" y="1023"/>
                </a:cxn>
                <a:cxn ang="0">
                  <a:pos x="122" y="1018"/>
                </a:cxn>
                <a:cxn ang="0">
                  <a:pos x="122" y="1012"/>
                </a:cxn>
                <a:cxn ang="0">
                  <a:pos x="120" y="999"/>
                </a:cxn>
                <a:cxn ang="0">
                  <a:pos x="120" y="987"/>
                </a:cxn>
                <a:cxn ang="0">
                  <a:pos x="118" y="982"/>
                </a:cxn>
                <a:cxn ang="0">
                  <a:pos x="118" y="976"/>
                </a:cxn>
                <a:cxn ang="0">
                  <a:pos x="114" y="951"/>
                </a:cxn>
                <a:cxn ang="0">
                  <a:pos x="101" y="831"/>
                </a:cxn>
                <a:cxn ang="0">
                  <a:pos x="13" y="869"/>
                </a:cxn>
                <a:cxn ang="0">
                  <a:pos x="0" y="590"/>
                </a:cxn>
                <a:cxn ang="0">
                  <a:pos x="36" y="162"/>
                </a:cxn>
                <a:cxn ang="0">
                  <a:pos x="26" y="0"/>
                </a:cxn>
                <a:cxn ang="0">
                  <a:pos x="47" y="31"/>
                </a:cxn>
                <a:cxn ang="0">
                  <a:pos x="47" y="31"/>
                </a:cxn>
              </a:cxnLst>
              <a:rect l="0" t="0" r="r" b="b"/>
              <a:pathLst>
                <a:path w="1053" h="1122">
                  <a:moveTo>
                    <a:pt x="47" y="31"/>
                  </a:moveTo>
                  <a:lnTo>
                    <a:pt x="91" y="478"/>
                  </a:lnTo>
                  <a:lnTo>
                    <a:pt x="171" y="782"/>
                  </a:lnTo>
                  <a:lnTo>
                    <a:pt x="255" y="896"/>
                  </a:lnTo>
                  <a:lnTo>
                    <a:pt x="384" y="923"/>
                  </a:lnTo>
                  <a:lnTo>
                    <a:pt x="726" y="913"/>
                  </a:lnTo>
                  <a:lnTo>
                    <a:pt x="1053" y="873"/>
                  </a:lnTo>
                  <a:lnTo>
                    <a:pt x="912" y="917"/>
                  </a:lnTo>
                  <a:lnTo>
                    <a:pt x="686" y="936"/>
                  </a:lnTo>
                  <a:lnTo>
                    <a:pt x="555" y="987"/>
                  </a:lnTo>
                  <a:lnTo>
                    <a:pt x="458" y="983"/>
                  </a:lnTo>
                  <a:lnTo>
                    <a:pt x="477" y="1122"/>
                  </a:lnTo>
                  <a:lnTo>
                    <a:pt x="131" y="1118"/>
                  </a:lnTo>
                  <a:lnTo>
                    <a:pt x="129" y="1088"/>
                  </a:lnTo>
                  <a:lnTo>
                    <a:pt x="129" y="1086"/>
                  </a:lnTo>
                  <a:lnTo>
                    <a:pt x="129" y="1086"/>
                  </a:lnTo>
                  <a:lnTo>
                    <a:pt x="129" y="1086"/>
                  </a:lnTo>
                  <a:lnTo>
                    <a:pt x="129" y="1082"/>
                  </a:lnTo>
                  <a:lnTo>
                    <a:pt x="127" y="1080"/>
                  </a:lnTo>
                  <a:lnTo>
                    <a:pt x="127" y="1079"/>
                  </a:lnTo>
                  <a:lnTo>
                    <a:pt x="127" y="1077"/>
                  </a:lnTo>
                  <a:lnTo>
                    <a:pt x="127" y="1073"/>
                  </a:lnTo>
                  <a:lnTo>
                    <a:pt x="127" y="1067"/>
                  </a:lnTo>
                  <a:lnTo>
                    <a:pt x="127" y="1065"/>
                  </a:lnTo>
                  <a:lnTo>
                    <a:pt x="127" y="1063"/>
                  </a:lnTo>
                  <a:lnTo>
                    <a:pt x="125" y="1058"/>
                  </a:lnTo>
                  <a:lnTo>
                    <a:pt x="125" y="1056"/>
                  </a:lnTo>
                  <a:lnTo>
                    <a:pt x="125" y="1052"/>
                  </a:lnTo>
                  <a:lnTo>
                    <a:pt x="125" y="1046"/>
                  </a:lnTo>
                  <a:lnTo>
                    <a:pt x="125" y="1046"/>
                  </a:lnTo>
                  <a:lnTo>
                    <a:pt x="125" y="1044"/>
                  </a:lnTo>
                  <a:lnTo>
                    <a:pt x="123" y="1041"/>
                  </a:lnTo>
                  <a:lnTo>
                    <a:pt x="123" y="1039"/>
                  </a:lnTo>
                  <a:lnTo>
                    <a:pt x="123" y="1037"/>
                  </a:lnTo>
                  <a:lnTo>
                    <a:pt x="123" y="1037"/>
                  </a:lnTo>
                  <a:lnTo>
                    <a:pt x="123" y="1035"/>
                  </a:lnTo>
                  <a:lnTo>
                    <a:pt x="123" y="1029"/>
                  </a:lnTo>
                  <a:lnTo>
                    <a:pt x="123" y="1027"/>
                  </a:lnTo>
                  <a:lnTo>
                    <a:pt x="123" y="1023"/>
                  </a:lnTo>
                  <a:lnTo>
                    <a:pt x="122" y="1018"/>
                  </a:lnTo>
                  <a:lnTo>
                    <a:pt x="122" y="1012"/>
                  </a:lnTo>
                  <a:lnTo>
                    <a:pt x="120" y="999"/>
                  </a:lnTo>
                  <a:lnTo>
                    <a:pt x="120" y="987"/>
                  </a:lnTo>
                  <a:lnTo>
                    <a:pt x="118" y="982"/>
                  </a:lnTo>
                  <a:lnTo>
                    <a:pt x="118" y="976"/>
                  </a:lnTo>
                  <a:lnTo>
                    <a:pt x="114" y="951"/>
                  </a:lnTo>
                  <a:lnTo>
                    <a:pt x="101" y="831"/>
                  </a:lnTo>
                  <a:lnTo>
                    <a:pt x="13" y="869"/>
                  </a:lnTo>
                  <a:lnTo>
                    <a:pt x="0" y="590"/>
                  </a:lnTo>
                  <a:lnTo>
                    <a:pt x="36" y="162"/>
                  </a:lnTo>
                  <a:lnTo>
                    <a:pt x="26" y="0"/>
                  </a:lnTo>
                  <a:lnTo>
                    <a:pt x="47" y="31"/>
                  </a:lnTo>
                  <a:lnTo>
                    <a:pt x="4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6" name="Freeform 2238"/>
            <p:cNvSpPr>
              <a:spLocks/>
            </p:cNvSpPr>
            <p:nvPr/>
          </p:nvSpPr>
          <p:spPr bwMode="auto">
            <a:xfrm>
              <a:off x="3724" y="2977"/>
              <a:ext cx="383" cy="351"/>
            </a:xfrm>
            <a:custGeom>
              <a:avLst/>
              <a:gdLst/>
              <a:ahLst/>
              <a:cxnLst>
                <a:cxn ang="0">
                  <a:pos x="2" y="362"/>
                </a:cxn>
                <a:cxn ang="0">
                  <a:pos x="0" y="489"/>
                </a:cxn>
                <a:cxn ang="0">
                  <a:pos x="9" y="577"/>
                </a:cxn>
                <a:cxn ang="0">
                  <a:pos x="59" y="618"/>
                </a:cxn>
                <a:cxn ang="0">
                  <a:pos x="245" y="702"/>
                </a:cxn>
                <a:cxn ang="0">
                  <a:pos x="220" y="558"/>
                </a:cxn>
                <a:cxn ang="0">
                  <a:pos x="409" y="400"/>
                </a:cxn>
                <a:cxn ang="0">
                  <a:pos x="766" y="379"/>
                </a:cxn>
                <a:cxn ang="0">
                  <a:pos x="447" y="356"/>
                </a:cxn>
                <a:cxn ang="0">
                  <a:pos x="464" y="160"/>
                </a:cxn>
                <a:cxn ang="0">
                  <a:pos x="635" y="0"/>
                </a:cxn>
                <a:cxn ang="0">
                  <a:pos x="205" y="284"/>
                </a:cxn>
                <a:cxn ang="0">
                  <a:pos x="2" y="362"/>
                </a:cxn>
                <a:cxn ang="0">
                  <a:pos x="2" y="362"/>
                </a:cxn>
              </a:cxnLst>
              <a:rect l="0" t="0" r="r" b="b"/>
              <a:pathLst>
                <a:path w="766" h="702">
                  <a:moveTo>
                    <a:pt x="2" y="362"/>
                  </a:moveTo>
                  <a:lnTo>
                    <a:pt x="0" y="489"/>
                  </a:lnTo>
                  <a:lnTo>
                    <a:pt x="9" y="577"/>
                  </a:lnTo>
                  <a:lnTo>
                    <a:pt x="59" y="618"/>
                  </a:lnTo>
                  <a:lnTo>
                    <a:pt x="245" y="702"/>
                  </a:lnTo>
                  <a:lnTo>
                    <a:pt x="220" y="558"/>
                  </a:lnTo>
                  <a:lnTo>
                    <a:pt x="409" y="400"/>
                  </a:lnTo>
                  <a:lnTo>
                    <a:pt x="766" y="379"/>
                  </a:lnTo>
                  <a:lnTo>
                    <a:pt x="447" y="356"/>
                  </a:lnTo>
                  <a:lnTo>
                    <a:pt x="464" y="160"/>
                  </a:lnTo>
                  <a:lnTo>
                    <a:pt x="635" y="0"/>
                  </a:lnTo>
                  <a:lnTo>
                    <a:pt x="205" y="284"/>
                  </a:lnTo>
                  <a:lnTo>
                    <a:pt x="2" y="362"/>
                  </a:lnTo>
                  <a:lnTo>
                    <a:pt x="2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7" name="Freeform 2239"/>
            <p:cNvSpPr>
              <a:spLocks/>
            </p:cNvSpPr>
            <p:nvPr/>
          </p:nvSpPr>
          <p:spPr bwMode="auto">
            <a:xfrm>
              <a:off x="4018" y="2474"/>
              <a:ext cx="225" cy="1249"/>
            </a:xfrm>
            <a:custGeom>
              <a:avLst/>
              <a:gdLst/>
              <a:ahLst/>
              <a:cxnLst>
                <a:cxn ang="0">
                  <a:pos x="114" y="2498"/>
                </a:cxn>
                <a:cxn ang="0">
                  <a:pos x="227" y="2344"/>
                </a:cxn>
                <a:cxn ang="0">
                  <a:pos x="189" y="2334"/>
                </a:cxn>
                <a:cxn ang="0">
                  <a:pos x="27" y="2319"/>
                </a:cxn>
                <a:cxn ang="0">
                  <a:pos x="0" y="2293"/>
                </a:cxn>
                <a:cxn ang="0">
                  <a:pos x="257" y="2226"/>
                </a:cxn>
                <a:cxn ang="0">
                  <a:pos x="118" y="2171"/>
                </a:cxn>
                <a:cxn ang="0">
                  <a:pos x="257" y="1703"/>
                </a:cxn>
                <a:cxn ang="0">
                  <a:pos x="113" y="1812"/>
                </a:cxn>
                <a:cxn ang="0">
                  <a:pos x="287" y="1519"/>
                </a:cxn>
                <a:cxn ang="0">
                  <a:pos x="175" y="1458"/>
                </a:cxn>
                <a:cxn ang="0">
                  <a:pos x="267" y="1332"/>
                </a:cxn>
                <a:cxn ang="0">
                  <a:pos x="267" y="886"/>
                </a:cxn>
                <a:cxn ang="0">
                  <a:pos x="213" y="756"/>
                </a:cxn>
                <a:cxn ang="0">
                  <a:pos x="280" y="686"/>
                </a:cxn>
                <a:cxn ang="0">
                  <a:pos x="318" y="460"/>
                </a:cxn>
                <a:cxn ang="0">
                  <a:pos x="327" y="0"/>
                </a:cxn>
                <a:cxn ang="0">
                  <a:pos x="345" y="380"/>
                </a:cxn>
                <a:cxn ang="0">
                  <a:pos x="327" y="703"/>
                </a:cxn>
                <a:cxn ang="0">
                  <a:pos x="341" y="812"/>
                </a:cxn>
                <a:cxn ang="0">
                  <a:pos x="371" y="918"/>
                </a:cxn>
                <a:cxn ang="0">
                  <a:pos x="341" y="1005"/>
                </a:cxn>
                <a:cxn ang="0">
                  <a:pos x="377" y="1201"/>
                </a:cxn>
                <a:cxn ang="0">
                  <a:pos x="403" y="1332"/>
                </a:cxn>
                <a:cxn ang="0">
                  <a:pos x="438" y="2030"/>
                </a:cxn>
                <a:cxn ang="0">
                  <a:pos x="451" y="2108"/>
                </a:cxn>
                <a:cxn ang="0">
                  <a:pos x="415" y="2152"/>
                </a:cxn>
                <a:cxn ang="0">
                  <a:pos x="436" y="2492"/>
                </a:cxn>
                <a:cxn ang="0">
                  <a:pos x="114" y="2498"/>
                </a:cxn>
                <a:cxn ang="0">
                  <a:pos x="114" y="2498"/>
                </a:cxn>
              </a:cxnLst>
              <a:rect l="0" t="0" r="r" b="b"/>
              <a:pathLst>
                <a:path w="451" h="2498">
                  <a:moveTo>
                    <a:pt x="114" y="2498"/>
                  </a:moveTo>
                  <a:lnTo>
                    <a:pt x="227" y="2344"/>
                  </a:lnTo>
                  <a:lnTo>
                    <a:pt x="189" y="2334"/>
                  </a:lnTo>
                  <a:lnTo>
                    <a:pt x="27" y="2319"/>
                  </a:lnTo>
                  <a:lnTo>
                    <a:pt x="0" y="2293"/>
                  </a:lnTo>
                  <a:lnTo>
                    <a:pt x="257" y="2226"/>
                  </a:lnTo>
                  <a:lnTo>
                    <a:pt x="118" y="2171"/>
                  </a:lnTo>
                  <a:lnTo>
                    <a:pt x="257" y="1703"/>
                  </a:lnTo>
                  <a:lnTo>
                    <a:pt x="113" y="1812"/>
                  </a:lnTo>
                  <a:lnTo>
                    <a:pt x="287" y="1519"/>
                  </a:lnTo>
                  <a:lnTo>
                    <a:pt x="175" y="1458"/>
                  </a:lnTo>
                  <a:lnTo>
                    <a:pt x="267" y="1332"/>
                  </a:lnTo>
                  <a:lnTo>
                    <a:pt x="267" y="886"/>
                  </a:lnTo>
                  <a:lnTo>
                    <a:pt x="213" y="756"/>
                  </a:lnTo>
                  <a:lnTo>
                    <a:pt x="280" y="686"/>
                  </a:lnTo>
                  <a:lnTo>
                    <a:pt x="318" y="460"/>
                  </a:lnTo>
                  <a:lnTo>
                    <a:pt x="327" y="0"/>
                  </a:lnTo>
                  <a:lnTo>
                    <a:pt x="345" y="380"/>
                  </a:lnTo>
                  <a:lnTo>
                    <a:pt x="327" y="703"/>
                  </a:lnTo>
                  <a:lnTo>
                    <a:pt x="341" y="812"/>
                  </a:lnTo>
                  <a:lnTo>
                    <a:pt x="371" y="918"/>
                  </a:lnTo>
                  <a:lnTo>
                    <a:pt x="341" y="1005"/>
                  </a:lnTo>
                  <a:lnTo>
                    <a:pt x="377" y="1201"/>
                  </a:lnTo>
                  <a:lnTo>
                    <a:pt x="403" y="1332"/>
                  </a:lnTo>
                  <a:lnTo>
                    <a:pt x="438" y="2030"/>
                  </a:lnTo>
                  <a:lnTo>
                    <a:pt x="451" y="2108"/>
                  </a:lnTo>
                  <a:lnTo>
                    <a:pt x="415" y="2152"/>
                  </a:lnTo>
                  <a:lnTo>
                    <a:pt x="436" y="2492"/>
                  </a:lnTo>
                  <a:lnTo>
                    <a:pt x="114" y="2498"/>
                  </a:lnTo>
                  <a:lnTo>
                    <a:pt x="114" y="24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8" name="Freeform 2240"/>
            <p:cNvSpPr>
              <a:spLocks/>
            </p:cNvSpPr>
            <p:nvPr/>
          </p:nvSpPr>
          <p:spPr bwMode="auto">
            <a:xfrm>
              <a:off x="3520" y="2124"/>
              <a:ext cx="148" cy="582"/>
            </a:xfrm>
            <a:custGeom>
              <a:avLst/>
              <a:gdLst/>
              <a:ahLst/>
              <a:cxnLst>
                <a:cxn ang="0">
                  <a:pos x="297" y="27"/>
                </a:cxn>
                <a:cxn ang="0">
                  <a:pos x="257" y="49"/>
                </a:cxn>
                <a:cxn ang="0">
                  <a:pos x="171" y="114"/>
                </a:cxn>
                <a:cxn ang="0">
                  <a:pos x="69" y="230"/>
                </a:cxn>
                <a:cxn ang="0">
                  <a:pos x="46" y="409"/>
                </a:cxn>
                <a:cxn ang="0">
                  <a:pos x="29" y="673"/>
                </a:cxn>
                <a:cxn ang="0">
                  <a:pos x="29" y="882"/>
                </a:cxn>
                <a:cxn ang="0">
                  <a:pos x="0" y="1164"/>
                </a:cxn>
                <a:cxn ang="0">
                  <a:pos x="4" y="930"/>
                </a:cxn>
                <a:cxn ang="0">
                  <a:pos x="8" y="738"/>
                </a:cxn>
                <a:cxn ang="0">
                  <a:pos x="25" y="487"/>
                </a:cxn>
                <a:cxn ang="0">
                  <a:pos x="21" y="298"/>
                </a:cxn>
                <a:cxn ang="0">
                  <a:pos x="29" y="234"/>
                </a:cxn>
                <a:cxn ang="0">
                  <a:pos x="145" y="122"/>
                </a:cxn>
                <a:cxn ang="0">
                  <a:pos x="232" y="40"/>
                </a:cxn>
                <a:cxn ang="0">
                  <a:pos x="295" y="0"/>
                </a:cxn>
                <a:cxn ang="0">
                  <a:pos x="297" y="27"/>
                </a:cxn>
                <a:cxn ang="0">
                  <a:pos x="297" y="27"/>
                </a:cxn>
              </a:cxnLst>
              <a:rect l="0" t="0" r="r" b="b"/>
              <a:pathLst>
                <a:path w="297" h="1164">
                  <a:moveTo>
                    <a:pt x="297" y="27"/>
                  </a:moveTo>
                  <a:lnTo>
                    <a:pt x="257" y="49"/>
                  </a:lnTo>
                  <a:lnTo>
                    <a:pt x="171" y="114"/>
                  </a:lnTo>
                  <a:lnTo>
                    <a:pt x="69" y="230"/>
                  </a:lnTo>
                  <a:lnTo>
                    <a:pt x="46" y="409"/>
                  </a:lnTo>
                  <a:lnTo>
                    <a:pt x="29" y="673"/>
                  </a:lnTo>
                  <a:lnTo>
                    <a:pt x="29" y="882"/>
                  </a:lnTo>
                  <a:lnTo>
                    <a:pt x="0" y="1164"/>
                  </a:lnTo>
                  <a:lnTo>
                    <a:pt x="4" y="930"/>
                  </a:lnTo>
                  <a:lnTo>
                    <a:pt x="8" y="738"/>
                  </a:lnTo>
                  <a:lnTo>
                    <a:pt x="25" y="487"/>
                  </a:lnTo>
                  <a:lnTo>
                    <a:pt x="21" y="298"/>
                  </a:lnTo>
                  <a:lnTo>
                    <a:pt x="29" y="234"/>
                  </a:lnTo>
                  <a:lnTo>
                    <a:pt x="145" y="122"/>
                  </a:lnTo>
                  <a:lnTo>
                    <a:pt x="232" y="40"/>
                  </a:lnTo>
                  <a:lnTo>
                    <a:pt x="295" y="0"/>
                  </a:lnTo>
                  <a:lnTo>
                    <a:pt x="297" y="27"/>
                  </a:lnTo>
                  <a:lnTo>
                    <a:pt x="29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09" name="Freeform 2241"/>
            <p:cNvSpPr>
              <a:spLocks/>
            </p:cNvSpPr>
            <p:nvPr/>
          </p:nvSpPr>
          <p:spPr bwMode="auto">
            <a:xfrm>
              <a:off x="3586" y="2193"/>
              <a:ext cx="67" cy="287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82" y="173"/>
                </a:cxn>
                <a:cxn ang="0">
                  <a:pos x="0" y="572"/>
                </a:cxn>
                <a:cxn ang="0">
                  <a:pos x="59" y="129"/>
                </a:cxn>
                <a:cxn ang="0">
                  <a:pos x="133" y="0"/>
                </a:cxn>
                <a:cxn ang="0">
                  <a:pos x="133" y="0"/>
                </a:cxn>
              </a:cxnLst>
              <a:rect l="0" t="0" r="r" b="b"/>
              <a:pathLst>
                <a:path w="133" h="572">
                  <a:moveTo>
                    <a:pt x="133" y="0"/>
                  </a:moveTo>
                  <a:lnTo>
                    <a:pt x="82" y="173"/>
                  </a:lnTo>
                  <a:lnTo>
                    <a:pt x="0" y="572"/>
                  </a:lnTo>
                  <a:lnTo>
                    <a:pt x="59" y="129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0" name="Freeform 2242"/>
            <p:cNvSpPr>
              <a:spLocks/>
            </p:cNvSpPr>
            <p:nvPr/>
          </p:nvSpPr>
          <p:spPr bwMode="auto">
            <a:xfrm>
              <a:off x="3495" y="1602"/>
              <a:ext cx="207" cy="286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66" y="69"/>
                </a:cxn>
                <a:cxn ang="0">
                  <a:pos x="30" y="116"/>
                </a:cxn>
                <a:cxn ang="0">
                  <a:pos x="142" y="74"/>
                </a:cxn>
                <a:cxn ang="0">
                  <a:pos x="116" y="107"/>
                </a:cxn>
                <a:cxn ang="0">
                  <a:pos x="214" y="107"/>
                </a:cxn>
                <a:cxn ang="0">
                  <a:pos x="169" y="143"/>
                </a:cxn>
                <a:cxn ang="0">
                  <a:pos x="228" y="143"/>
                </a:cxn>
                <a:cxn ang="0">
                  <a:pos x="194" y="171"/>
                </a:cxn>
                <a:cxn ang="0">
                  <a:pos x="220" y="171"/>
                </a:cxn>
                <a:cxn ang="0">
                  <a:pos x="195" y="198"/>
                </a:cxn>
                <a:cxn ang="0">
                  <a:pos x="285" y="221"/>
                </a:cxn>
                <a:cxn ang="0">
                  <a:pos x="228" y="236"/>
                </a:cxn>
                <a:cxn ang="0">
                  <a:pos x="260" y="253"/>
                </a:cxn>
                <a:cxn ang="0">
                  <a:pos x="224" y="293"/>
                </a:cxn>
                <a:cxn ang="0">
                  <a:pos x="228" y="323"/>
                </a:cxn>
                <a:cxn ang="0">
                  <a:pos x="190" y="358"/>
                </a:cxn>
                <a:cxn ang="0">
                  <a:pos x="220" y="384"/>
                </a:cxn>
                <a:cxn ang="0">
                  <a:pos x="216" y="417"/>
                </a:cxn>
                <a:cxn ang="0">
                  <a:pos x="258" y="409"/>
                </a:cxn>
                <a:cxn ang="0">
                  <a:pos x="256" y="455"/>
                </a:cxn>
                <a:cxn ang="0">
                  <a:pos x="281" y="493"/>
                </a:cxn>
                <a:cxn ang="0">
                  <a:pos x="344" y="464"/>
                </a:cxn>
                <a:cxn ang="0">
                  <a:pos x="357" y="504"/>
                </a:cxn>
                <a:cxn ang="0">
                  <a:pos x="344" y="550"/>
                </a:cxn>
                <a:cxn ang="0">
                  <a:pos x="376" y="542"/>
                </a:cxn>
                <a:cxn ang="0">
                  <a:pos x="367" y="572"/>
                </a:cxn>
                <a:cxn ang="0">
                  <a:pos x="393" y="481"/>
                </a:cxn>
                <a:cxn ang="0">
                  <a:pos x="405" y="426"/>
                </a:cxn>
                <a:cxn ang="0">
                  <a:pos x="414" y="289"/>
                </a:cxn>
                <a:cxn ang="0">
                  <a:pos x="367" y="177"/>
                </a:cxn>
                <a:cxn ang="0">
                  <a:pos x="268" y="129"/>
                </a:cxn>
                <a:cxn ang="0">
                  <a:pos x="298" y="99"/>
                </a:cxn>
                <a:cxn ang="0">
                  <a:pos x="275" y="82"/>
                </a:cxn>
                <a:cxn ang="0">
                  <a:pos x="336" y="69"/>
                </a:cxn>
                <a:cxn ang="0">
                  <a:pos x="298" y="34"/>
                </a:cxn>
                <a:cxn ang="0">
                  <a:pos x="340" y="31"/>
                </a:cxn>
                <a:cxn ang="0">
                  <a:pos x="310" y="0"/>
                </a:cxn>
                <a:cxn ang="0">
                  <a:pos x="182" y="0"/>
                </a:cxn>
                <a:cxn ang="0">
                  <a:pos x="83" y="48"/>
                </a:cxn>
                <a:cxn ang="0">
                  <a:pos x="22" y="78"/>
                </a:cxn>
                <a:cxn ang="0">
                  <a:pos x="0" y="107"/>
                </a:cxn>
                <a:cxn ang="0">
                  <a:pos x="0" y="107"/>
                </a:cxn>
              </a:cxnLst>
              <a:rect l="0" t="0" r="r" b="b"/>
              <a:pathLst>
                <a:path w="414" h="572">
                  <a:moveTo>
                    <a:pt x="0" y="107"/>
                  </a:moveTo>
                  <a:lnTo>
                    <a:pt x="66" y="69"/>
                  </a:lnTo>
                  <a:lnTo>
                    <a:pt x="30" y="116"/>
                  </a:lnTo>
                  <a:lnTo>
                    <a:pt x="142" y="74"/>
                  </a:lnTo>
                  <a:lnTo>
                    <a:pt x="116" y="107"/>
                  </a:lnTo>
                  <a:lnTo>
                    <a:pt x="214" y="107"/>
                  </a:lnTo>
                  <a:lnTo>
                    <a:pt x="169" y="143"/>
                  </a:lnTo>
                  <a:lnTo>
                    <a:pt x="228" y="143"/>
                  </a:lnTo>
                  <a:lnTo>
                    <a:pt x="194" y="171"/>
                  </a:lnTo>
                  <a:lnTo>
                    <a:pt x="220" y="171"/>
                  </a:lnTo>
                  <a:lnTo>
                    <a:pt x="195" y="198"/>
                  </a:lnTo>
                  <a:lnTo>
                    <a:pt x="285" y="221"/>
                  </a:lnTo>
                  <a:lnTo>
                    <a:pt x="228" y="236"/>
                  </a:lnTo>
                  <a:lnTo>
                    <a:pt x="260" y="253"/>
                  </a:lnTo>
                  <a:lnTo>
                    <a:pt x="224" y="293"/>
                  </a:lnTo>
                  <a:lnTo>
                    <a:pt x="228" y="323"/>
                  </a:lnTo>
                  <a:lnTo>
                    <a:pt x="190" y="358"/>
                  </a:lnTo>
                  <a:lnTo>
                    <a:pt x="220" y="384"/>
                  </a:lnTo>
                  <a:lnTo>
                    <a:pt x="216" y="417"/>
                  </a:lnTo>
                  <a:lnTo>
                    <a:pt x="258" y="409"/>
                  </a:lnTo>
                  <a:lnTo>
                    <a:pt x="256" y="455"/>
                  </a:lnTo>
                  <a:lnTo>
                    <a:pt x="281" y="493"/>
                  </a:lnTo>
                  <a:lnTo>
                    <a:pt x="344" y="464"/>
                  </a:lnTo>
                  <a:lnTo>
                    <a:pt x="357" y="504"/>
                  </a:lnTo>
                  <a:lnTo>
                    <a:pt x="344" y="550"/>
                  </a:lnTo>
                  <a:lnTo>
                    <a:pt x="376" y="542"/>
                  </a:lnTo>
                  <a:lnTo>
                    <a:pt x="367" y="572"/>
                  </a:lnTo>
                  <a:lnTo>
                    <a:pt x="393" y="481"/>
                  </a:lnTo>
                  <a:lnTo>
                    <a:pt x="405" y="426"/>
                  </a:lnTo>
                  <a:lnTo>
                    <a:pt x="414" y="289"/>
                  </a:lnTo>
                  <a:lnTo>
                    <a:pt x="367" y="177"/>
                  </a:lnTo>
                  <a:lnTo>
                    <a:pt x="268" y="129"/>
                  </a:lnTo>
                  <a:lnTo>
                    <a:pt x="298" y="99"/>
                  </a:lnTo>
                  <a:lnTo>
                    <a:pt x="275" y="82"/>
                  </a:lnTo>
                  <a:lnTo>
                    <a:pt x="336" y="69"/>
                  </a:lnTo>
                  <a:lnTo>
                    <a:pt x="298" y="34"/>
                  </a:lnTo>
                  <a:lnTo>
                    <a:pt x="340" y="31"/>
                  </a:lnTo>
                  <a:lnTo>
                    <a:pt x="310" y="0"/>
                  </a:lnTo>
                  <a:lnTo>
                    <a:pt x="182" y="0"/>
                  </a:lnTo>
                  <a:lnTo>
                    <a:pt x="83" y="48"/>
                  </a:lnTo>
                  <a:lnTo>
                    <a:pt x="22" y="78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1" name="Freeform 2243"/>
            <p:cNvSpPr>
              <a:spLocks/>
            </p:cNvSpPr>
            <p:nvPr/>
          </p:nvSpPr>
          <p:spPr bwMode="auto">
            <a:xfrm>
              <a:off x="3432" y="1609"/>
              <a:ext cx="224" cy="238"/>
            </a:xfrm>
            <a:custGeom>
              <a:avLst/>
              <a:gdLst/>
              <a:ahLst/>
              <a:cxnLst>
                <a:cxn ang="0">
                  <a:pos x="8" y="192"/>
                </a:cxn>
                <a:cxn ang="0">
                  <a:pos x="0" y="253"/>
                </a:cxn>
                <a:cxn ang="0">
                  <a:pos x="86" y="172"/>
                </a:cxn>
                <a:cxn ang="0">
                  <a:pos x="107" y="173"/>
                </a:cxn>
                <a:cxn ang="0">
                  <a:pos x="137" y="160"/>
                </a:cxn>
                <a:cxn ang="0">
                  <a:pos x="245" y="128"/>
                </a:cxn>
                <a:cxn ang="0">
                  <a:pos x="264" y="158"/>
                </a:cxn>
                <a:cxn ang="0">
                  <a:pos x="350" y="160"/>
                </a:cxn>
                <a:cxn ang="0">
                  <a:pos x="289" y="208"/>
                </a:cxn>
                <a:cxn ang="0">
                  <a:pos x="320" y="230"/>
                </a:cxn>
                <a:cxn ang="0">
                  <a:pos x="297" y="253"/>
                </a:cxn>
                <a:cxn ang="0">
                  <a:pos x="295" y="278"/>
                </a:cxn>
                <a:cxn ang="0">
                  <a:pos x="293" y="337"/>
                </a:cxn>
                <a:cxn ang="0">
                  <a:pos x="310" y="375"/>
                </a:cxn>
                <a:cxn ang="0">
                  <a:pos x="360" y="413"/>
                </a:cxn>
                <a:cxn ang="0">
                  <a:pos x="363" y="478"/>
                </a:cxn>
                <a:cxn ang="0">
                  <a:pos x="420" y="413"/>
                </a:cxn>
                <a:cxn ang="0">
                  <a:pos x="426" y="286"/>
                </a:cxn>
                <a:cxn ang="0">
                  <a:pos x="449" y="172"/>
                </a:cxn>
                <a:cxn ang="0">
                  <a:pos x="399" y="128"/>
                </a:cxn>
                <a:cxn ang="0">
                  <a:pos x="314" y="0"/>
                </a:cxn>
                <a:cxn ang="0">
                  <a:pos x="143" y="65"/>
                </a:cxn>
                <a:cxn ang="0">
                  <a:pos x="53" y="120"/>
                </a:cxn>
                <a:cxn ang="0">
                  <a:pos x="8" y="192"/>
                </a:cxn>
                <a:cxn ang="0">
                  <a:pos x="8" y="192"/>
                </a:cxn>
              </a:cxnLst>
              <a:rect l="0" t="0" r="r" b="b"/>
              <a:pathLst>
                <a:path w="449" h="478">
                  <a:moveTo>
                    <a:pt x="8" y="192"/>
                  </a:moveTo>
                  <a:lnTo>
                    <a:pt x="0" y="253"/>
                  </a:lnTo>
                  <a:lnTo>
                    <a:pt x="86" y="172"/>
                  </a:lnTo>
                  <a:lnTo>
                    <a:pt x="107" y="173"/>
                  </a:lnTo>
                  <a:lnTo>
                    <a:pt x="137" y="160"/>
                  </a:lnTo>
                  <a:lnTo>
                    <a:pt x="245" y="128"/>
                  </a:lnTo>
                  <a:lnTo>
                    <a:pt x="264" y="158"/>
                  </a:lnTo>
                  <a:lnTo>
                    <a:pt x="350" y="160"/>
                  </a:lnTo>
                  <a:lnTo>
                    <a:pt x="289" y="208"/>
                  </a:lnTo>
                  <a:lnTo>
                    <a:pt x="320" y="230"/>
                  </a:lnTo>
                  <a:lnTo>
                    <a:pt x="297" y="253"/>
                  </a:lnTo>
                  <a:lnTo>
                    <a:pt x="295" y="278"/>
                  </a:lnTo>
                  <a:lnTo>
                    <a:pt x="293" y="337"/>
                  </a:lnTo>
                  <a:lnTo>
                    <a:pt x="310" y="375"/>
                  </a:lnTo>
                  <a:lnTo>
                    <a:pt x="360" y="413"/>
                  </a:lnTo>
                  <a:lnTo>
                    <a:pt x="363" y="478"/>
                  </a:lnTo>
                  <a:lnTo>
                    <a:pt x="420" y="413"/>
                  </a:lnTo>
                  <a:lnTo>
                    <a:pt x="426" y="286"/>
                  </a:lnTo>
                  <a:lnTo>
                    <a:pt x="449" y="172"/>
                  </a:lnTo>
                  <a:lnTo>
                    <a:pt x="399" y="128"/>
                  </a:lnTo>
                  <a:lnTo>
                    <a:pt x="314" y="0"/>
                  </a:lnTo>
                  <a:lnTo>
                    <a:pt x="143" y="65"/>
                  </a:lnTo>
                  <a:lnTo>
                    <a:pt x="53" y="120"/>
                  </a:lnTo>
                  <a:lnTo>
                    <a:pt x="8" y="192"/>
                  </a:lnTo>
                  <a:lnTo>
                    <a:pt x="8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2" name="Freeform 2244"/>
            <p:cNvSpPr>
              <a:spLocks/>
            </p:cNvSpPr>
            <p:nvPr/>
          </p:nvSpPr>
          <p:spPr bwMode="auto">
            <a:xfrm>
              <a:off x="2531" y="2343"/>
              <a:ext cx="142" cy="236"/>
            </a:xfrm>
            <a:custGeom>
              <a:avLst/>
              <a:gdLst/>
              <a:ahLst/>
              <a:cxnLst>
                <a:cxn ang="0">
                  <a:pos x="28" y="92"/>
                </a:cxn>
                <a:cxn ang="0">
                  <a:pos x="131" y="63"/>
                </a:cxn>
                <a:cxn ang="0">
                  <a:pos x="112" y="126"/>
                </a:cxn>
                <a:cxn ang="0">
                  <a:pos x="163" y="143"/>
                </a:cxn>
                <a:cxn ang="0">
                  <a:pos x="112" y="194"/>
                </a:cxn>
                <a:cxn ang="0">
                  <a:pos x="72" y="263"/>
                </a:cxn>
                <a:cxn ang="0">
                  <a:pos x="154" y="225"/>
                </a:cxn>
                <a:cxn ang="0">
                  <a:pos x="177" y="268"/>
                </a:cxn>
                <a:cxn ang="0">
                  <a:pos x="226" y="287"/>
                </a:cxn>
                <a:cxn ang="0">
                  <a:pos x="194" y="358"/>
                </a:cxn>
                <a:cxn ang="0">
                  <a:pos x="148" y="388"/>
                </a:cxn>
                <a:cxn ang="0">
                  <a:pos x="226" y="394"/>
                </a:cxn>
                <a:cxn ang="0">
                  <a:pos x="283" y="474"/>
                </a:cxn>
                <a:cxn ang="0">
                  <a:pos x="262" y="405"/>
                </a:cxn>
                <a:cxn ang="0">
                  <a:pos x="232" y="348"/>
                </a:cxn>
                <a:cxn ang="0">
                  <a:pos x="243" y="280"/>
                </a:cxn>
                <a:cxn ang="0">
                  <a:pos x="177" y="240"/>
                </a:cxn>
                <a:cxn ang="0">
                  <a:pos x="163" y="190"/>
                </a:cxn>
                <a:cxn ang="0">
                  <a:pos x="186" y="131"/>
                </a:cxn>
                <a:cxn ang="0">
                  <a:pos x="137" y="103"/>
                </a:cxn>
                <a:cxn ang="0">
                  <a:pos x="140" y="48"/>
                </a:cxn>
                <a:cxn ang="0">
                  <a:pos x="95" y="0"/>
                </a:cxn>
                <a:cxn ang="0">
                  <a:pos x="0" y="88"/>
                </a:cxn>
                <a:cxn ang="0">
                  <a:pos x="28" y="92"/>
                </a:cxn>
                <a:cxn ang="0">
                  <a:pos x="28" y="92"/>
                </a:cxn>
              </a:cxnLst>
              <a:rect l="0" t="0" r="r" b="b"/>
              <a:pathLst>
                <a:path w="283" h="474">
                  <a:moveTo>
                    <a:pt x="28" y="92"/>
                  </a:moveTo>
                  <a:lnTo>
                    <a:pt x="131" y="63"/>
                  </a:lnTo>
                  <a:lnTo>
                    <a:pt x="112" y="126"/>
                  </a:lnTo>
                  <a:lnTo>
                    <a:pt x="163" y="143"/>
                  </a:lnTo>
                  <a:lnTo>
                    <a:pt x="112" y="194"/>
                  </a:lnTo>
                  <a:lnTo>
                    <a:pt x="72" y="263"/>
                  </a:lnTo>
                  <a:lnTo>
                    <a:pt x="154" y="225"/>
                  </a:lnTo>
                  <a:lnTo>
                    <a:pt x="177" y="268"/>
                  </a:lnTo>
                  <a:lnTo>
                    <a:pt x="226" y="287"/>
                  </a:lnTo>
                  <a:lnTo>
                    <a:pt x="194" y="358"/>
                  </a:lnTo>
                  <a:lnTo>
                    <a:pt x="148" y="388"/>
                  </a:lnTo>
                  <a:lnTo>
                    <a:pt x="226" y="394"/>
                  </a:lnTo>
                  <a:lnTo>
                    <a:pt x="283" y="474"/>
                  </a:lnTo>
                  <a:lnTo>
                    <a:pt x="262" y="405"/>
                  </a:lnTo>
                  <a:lnTo>
                    <a:pt x="232" y="348"/>
                  </a:lnTo>
                  <a:lnTo>
                    <a:pt x="243" y="280"/>
                  </a:lnTo>
                  <a:lnTo>
                    <a:pt x="177" y="240"/>
                  </a:lnTo>
                  <a:lnTo>
                    <a:pt x="163" y="190"/>
                  </a:lnTo>
                  <a:lnTo>
                    <a:pt x="186" y="131"/>
                  </a:lnTo>
                  <a:lnTo>
                    <a:pt x="137" y="103"/>
                  </a:lnTo>
                  <a:lnTo>
                    <a:pt x="140" y="48"/>
                  </a:lnTo>
                  <a:lnTo>
                    <a:pt x="95" y="0"/>
                  </a:lnTo>
                  <a:lnTo>
                    <a:pt x="0" y="88"/>
                  </a:lnTo>
                  <a:lnTo>
                    <a:pt x="28" y="92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3" name="Freeform 2245"/>
            <p:cNvSpPr>
              <a:spLocks/>
            </p:cNvSpPr>
            <p:nvPr/>
          </p:nvSpPr>
          <p:spPr bwMode="auto">
            <a:xfrm>
              <a:off x="2544" y="2827"/>
              <a:ext cx="172" cy="91"/>
            </a:xfrm>
            <a:custGeom>
              <a:avLst/>
              <a:gdLst/>
              <a:ahLst/>
              <a:cxnLst>
                <a:cxn ang="0">
                  <a:pos x="8" y="108"/>
                </a:cxn>
                <a:cxn ang="0">
                  <a:pos x="46" y="34"/>
                </a:cxn>
                <a:cxn ang="0">
                  <a:pos x="143" y="0"/>
                </a:cxn>
                <a:cxn ang="0">
                  <a:pos x="228" y="25"/>
                </a:cxn>
                <a:cxn ang="0">
                  <a:pos x="344" y="97"/>
                </a:cxn>
                <a:cxn ang="0">
                  <a:pos x="339" y="143"/>
                </a:cxn>
                <a:cxn ang="0">
                  <a:pos x="263" y="63"/>
                </a:cxn>
                <a:cxn ang="0">
                  <a:pos x="190" y="25"/>
                </a:cxn>
                <a:cxn ang="0">
                  <a:pos x="128" y="25"/>
                </a:cxn>
                <a:cxn ang="0">
                  <a:pos x="80" y="36"/>
                </a:cxn>
                <a:cxn ang="0">
                  <a:pos x="35" y="78"/>
                </a:cxn>
                <a:cxn ang="0">
                  <a:pos x="29" y="143"/>
                </a:cxn>
                <a:cxn ang="0">
                  <a:pos x="0" y="183"/>
                </a:cxn>
                <a:cxn ang="0">
                  <a:pos x="8" y="108"/>
                </a:cxn>
                <a:cxn ang="0">
                  <a:pos x="8" y="108"/>
                </a:cxn>
              </a:cxnLst>
              <a:rect l="0" t="0" r="r" b="b"/>
              <a:pathLst>
                <a:path w="344" h="183">
                  <a:moveTo>
                    <a:pt x="8" y="108"/>
                  </a:moveTo>
                  <a:lnTo>
                    <a:pt x="46" y="34"/>
                  </a:lnTo>
                  <a:lnTo>
                    <a:pt x="143" y="0"/>
                  </a:lnTo>
                  <a:lnTo>
                    <a:pt x="228" y="25"/>
                  </a:lnTo>
                  <a:lnTo>
                    <a:pt x="344" y="97"/>
                  </a:lnTo>
                  <a:lnTo>
                    <a:pt x="339" y="143"/>
                  </a:lnTo>
                  <a:lnTo>
                    <a:pt x="263" y="63"/>
                  </a:lnTo>
                  <a:lnTo>
                    <a:pt x="190" y="25"/>
                  </a:lnTo>
                  <a:lnTo>
                    <a:pt x="128" y="25"/>
                  </a:lnTo>
                  <a:lnTo>
                    <a:pt x="80" y="36"/>
                  </a:lnTo>
                  <a:lnTo>
                    <a:pt x="35" y="78"/>
                  </a:lnTo>
                  <a:lnTo>
                    <a:pt x="29" y="143"/>
                  </a:lnTo>
                  <a:lnTo>
                    <a:pt x="0" y="183"/>
                  </a:lnTo>
                  <a:lnTo>
                    <a:pt x="8" y="108"/>
                  </a:lnTo>
                  <a:lnTo>
                    <a:pt x="8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4" name="Freeform 2246"/>
            <p:cNvSpPr>
              <a:spLocks/>
            </p:cNvSpPr>
            <p:nvPr/>
          </p:nvSpPr>
          <p:spPr bwMode="auto">
            <a:xfrm>
              <a:off x="2550" y="2849"/>
              <a:ext cx="140" cy="10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40" y="28"/>
                </a:cxn>
                <a:cxn ang="0">
                  <a:pos x="114" y="0"/>
                </a:cxn>
                <a:cxn ang="0">
                  <a:pos x="194" y="17"/>
                </a:cxn>
                <a:cxn ang="0">
                  <a:pos x="177" y="28"/>
                </a:cxn>
                <a:cxn ang="0">
                  <a:pos x="85" y="17"/>
                </a:cxn>
                <a:cxn ang="0">
                  <a:pos x="53" y="51"/>
                </a:cxn>
                <a:cxn ang="0">
                  <a:pos x="158" y="61"/>
                </a:cxn>
                <a:cxn ang="0">
                  <a:pos x="180" y="41"/>
                </a:cxn>
                <a:cxn ang="0">
                  <a:pos x="175" y="74"/>
                </a:cxn>
                <a:cxn ang="0">
                  <a:pos x="199" y="102"/>
                </a:cxn>
                <a:cxn ang="0">
                  <a:pos x="218" y="125"/>
                </a:cxn>
                <a:cxn ang="0">
                  <a:pos x="211" y="148"/>
                </a:cxn>
                <a:cxn ang="0">
                  <a:pos x="234" y="157"/>
                </a:cxn>
                <a:cxn ang="0">
                  <a:pos x="239" y="138"/>
                </a:cxn>
                <a:cxn ang="0">
                  <a:pos x="268" y="159"/>
                </a:cxn>
                <a:cxn ang="0">
                  <a:pos x="279" y="209"/>
                </a:cxn>
                <a:cxn ang="0">
                  <a:pos x="247" y="175"/>
                </a:cxn>
                <a:cxn ang="0">
                  <a:pos x="216" y="165"/>
                </a:cxn>
                <a:cxn ang="0">
                  <a:pos x="194" y="138"/>
                </a:cxn>
                <a:cxn ang="0">
                  <a:pos x="194" y="123"/>
                </a:cxn>
                <a:cxn ang="0">
                  <a:pos x="148" y="83"/>
                </a:cxn>
                <a:cxn ang="0">
                  <a:pos x="80" y="72"/>
                </a:cxn>
                <a:cxn ang="0">
                  <a:pos x="0" y="85"/>
                </a:cxn>
                <a:cxn ang="0">
                  <a:pos x="0" y="85"/>
                </a:cxn>
              </a:cxnLst>
              <a:rect l="0" t="0" r="r" b="b"/>
              <a:pathLst>
                <a:path w="279" h="209">
                  <a:moveTo>
                    <a:pt x="0" y="85"/>
                  </a:moveTo>
                  <a:lnTo>
                    <a:pt x="40" y="28"/>
                  </a:lnTo>
                  <a:lnTo>
                    <a:pt x="114" y="0"/>
                  </a:lnTo>
                  <a:lnTo>
                    <a:pt x="194" y="17"/>
                  </a:lnTo>
                  <a:lnTo>
                    <a:pt x="177" y="28"/>
                  </a:lnTo>
                  <a:lnTo>
                    <a:pt x="85" y="17"/>
                  </a:lnTo>
                  <a:lnTo>
                    <a:pt x="53" y="51"/>
                  </a:lnTo>
                  <a:lnTo>
                    <a:pt x="158" y="61"/>
                  </a:lnTo>
                  <a:lnTo>
                    <a:pt x="180" y="41"/>
                  </a:lnTo>
                  <a:lnTo>
                    <a:pt x="175" y="74"/>
                  </a:lnTo>
                  <a:lnTo>
                    <a:pt x="199" y="102"/>
                  </a:lnTo>
                  <a:lnTo>
                    <a:pt x="218" y="125"/>
                  </a:lnTo>
                  <a:lnTo>
                    <a:pt x="211" y="148"/>
                  </a:lnTo>
                  <a:lnTo>
                    <a:pt x="234" y="157"/>
                  </a:lnTo>
                  <a:lnTo>
                    <a:pt x="239" y="138"/>
                  </a:lnTo>
                  <a:lnTo>
                    <a:pt x="268" y="159"/>
                  </a:lnTo>
                  <a:lnTo>
                    <a:pt x="279" y="209"/>
                  </a:lnTo>
                  <a:lnTo>
                    <a:pt x="247" y="175"/>
                  </a:lnTo>
                  <a:lnTo>
                    <a:pt x="216" y="165"/>
                  </a:lnTo>
                  <a:lnTo>
                    <a:pt x="194" y="138"/>
                  </a:lnTo>
                  <a:lnTo>
                    <a:pt x="194" y="123"/>
                  </a:lnTo>
                  <a:lnTo>
                    <a:pt x="148" y="83"/>
                  </a:lnTo>
                  <a:lnTo>
                    <a:pt x="80" y="72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5" name="Freeform 2247"/>
            <p:cNvSpPr>
              <a:spLocks/>
            </p:cNvSpPr>
            <p:nvPr/>
          </p:nvSpPr>
          <p:spPr bwMode="auto">
            <a:xfrm>
              <a:off x="2693" y="2906"/>
              <a:ext cx="28" cy="6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34"/>
                </a:cxn>
                <a:cxn ang="0">
                  <a:pos x="0" y="66"/>
                </a:cxn>
                <a:cxn ang="0">
                  <a:pos x="6" y="102"/>
                </a:cxn>
                <a:cxn ang="0">
                  <a:pos x="6" y="137"/>
                </a:cxn>
                <a:cxn ang="0">
                  <a:pos x="55" y="8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5" h="137">
                  <a:moveTo>
                    <a:pt x="21" y="0"/>
                  </a:moveTo>
                  <a:lnTo>
                    <a:pt x="9" y="34"/>
                  </a:lnTo>
                  <a:lnTo>
                    <a:pt x="0" y="66"/>
                  </a:lnTo>
                  <a:lnTo>
                    <a:pt x="6" y="102"/>
                  </a:lnTo>
                  <a:lnTo>
                    <a:pt x="6" y="137"/>
                  </a:lnTo>
                  <a:lnTo>
                    <a:pt x="55" y="8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6" name="Freeform 2248"/>
            <p:cNvSpPr>
              <a:spLocks/>
            </p:cNvSpPr>
            <p:nvPr/>
          </p:nvSpPr>
          <p:spPr bwMode="auto">
            <a:xfrm>
              <a:off x="2635" y="2847"/>
              <a:ext cx="63" cy="46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57" y="23"/>
                </a:cxn>
                <a:cxn ang="0">
                  <a:pos x="125" y="91"/>
                </a:cxn>
                <a:cxn ang="0">
                  <a:pos x="112" y="26"/>
                </a:cxn>
                <a:cxn ang="0">
                  <a:pos x="47" y="0"/>
                </a:cxn>
                <a:cxn ang="0">
                  <a:pos x="0" y="23"/>
                </a:cxn>
                <a:cxn ang="0">
                  <a:pos x="25" y="23"/>
                </a:cxn>
                <a:cxn ang="0">
                  <a:pos x="25" y="23"/>
                </a:cxn>
              </a:cxnLst>
              <a:rect l="0" t="0" r="r" b="b"/>
              <a:pathLst>
                <a:path w="125" h="91">
                  <a:moveTo>
                    <a:pt x="25" y="23"/>
                  </a:moveTo>
                  <a:lnTo>
                    <a:pt x="57" y="23"/>
                  </a:lnTo>
                  <a:lnTo>
                    <a:pt x="125" y="91"/>
                  </a:lnTo>
                  <a:lnTo>
                    <a:pt x="112" y="26"/>
                  </a:lnTo>
                  <a:lnTo>
                    <a:pt x="47" y="0"/>
                  </a:lnTo>
                  <a:lnTo>
                    <a:pt x="0" y="23"/>
                  </a:lnTo>
                  <a:lnTo>
                    <a:pt x="25" y="23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7" name="Freeform 2249"/>
            <p:cNvSpPr>
              <a:spLocks/>
            </p:cNvSpPr>
            <p:nvPr/>
          </p:nvSpPr>
          <p:spPr bwMode="auto">
            <a:xfrm>
              <a:off x="2501" y="2889"/>
              <a:ext cx="56" cy="149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36" y="117"/>
                </a:cxn>
                <a:cxn ang="0">
                  <a:pos x="0" y="231"/>
                </a:cxn>
                <a:cxn ang="0">
                  <a:pos x="5" y="296"/>
                </a:cxn>
                <a:cxn ang="0">
                  <a:pos x="23" y="209"/>
                </a:cxn>
                <a:cxn ang="0">
                  <a:pos x="53" y="114"/>
                </a:cxn>
                <a:cxn ang="0">
                  <a:pos x="87" y="68"/>
                </a:cxn>
                <a:cxn ang="0">
                  <a:pos x="110" y="0"/>
                </a:cxn>
                <a:cxn ang="0">
                  <a:pos x="87" y="43"/>
                </a:cxn>
                <a:cxn ang="0">
                  <a:pos x="87" y="43"/>
                </a:cxn>
              </a:cxnLst>
              <a:rect l="0" t="0" r="r" b="b"/>
              <a:pathLst>
                <a:path w="110" h="296">
                  <a:moveTo>
                    <a:pt x="87" y="43"/>
                  </a:moveTo>
                  <a:lnTo>
                    <a:pt x="36" y="117"/>
                  </a:lnTo>
                  <a:lnTo>
                    <a:pt x="0" y="231"/>
                  </a:lnTo>
                  <a:lnTo>
                    <a:pt x="5" y="296"/>
                  </a:lnTo>
                  <a:lnTo>
                    <a:pt x="23" y="209"/>
                  </a:lnTo>
                  <a:lnTo>
                    <a:pt x="53" y="114"/>
                  </a:lnTo>
                  <a:lnTo>
                    <a:pt x="87" y="68"/>
                  </a:lnTo>
                  <a:lnTo>
                    <a:pt x="110" y="0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8" name="Freeform 2250"/>
            <p:cNvSpPr>
              <a:spLocks/>
            </p:cNvSpPr>
            <p:nvPr/>
          </p:nvSpPr>
          <p:spPr bwMode="auto">
            <a:xfrm>
              <a:off x="2522" y="2982"/>
              <a:ext cx="14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1"/>
                </a:cxn>
                <a:cxn ang="0">
                  <a:pos x="15" y="110"/>
                </a:cxn>
                <a:cxn ang="0">
                  <a:pos x="26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10">
                  <a:moveTo>
                    <a:pt x="0" y="0"/>
                  </a:moveTo>
                  <a:lnTo>
                    <a:pt x="11" y="51"/>
                  </a:lnTo>
                  <a:lnTo>
                    <a:pt x="15" y="110"/>
                  </a:lnTo>
                  <a:lnTo>
                    <a:pt x="26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19" name="Freeform 2251"/>
            <p:cNvSpPr>
              <a:spLocks/>
            </p:cNvSpPr>
            <p:nvPr/>
          </p:nvSpPr>
          <p:spPr bwMode="auto">
            <a:xfrm>
              <a:off x="2676" y="2935"/>
              <a:ext cx="20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59"/>
                </a:cxn>
                <a:cxn ang="0">
                  <a:pos x="40" y="135"/>
                </a:cxn>
                <a:cxn ang="0">
                  <a:pos x="21" y="83"/>
                </a:cxn>
                <a:cxn ang="0">
                  <a:pos x="17" y="5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" h="135">
                  <a:moveTo>
                    <a:pt x="0" y="0"/>
                  </a:moveTo>
                  <a:lnTo>
                    <a:pt x="40" y="59"/>
                  </a:lnTo>
                  <a:lnTo>
                    <a:pt x="40" y="135"/>
                  </a:lnTo>
                  <a:lnTo>
                    <a:pt x="21" y="83"/>
                  </a:lnTo>
                  <a:lnTo>
                    <a:pt x="17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0" name="Freeform 2252"/>
            <p:cNvSpPr>
              <a:spLocks/>
            </p:cNvSpPr>
            <p:nvPr/>
          </p:nvSpPr>
          <p:spPr bwMode="auto">
            <a:xfrm>
              <a:off x="2558" y="2933"/>
              <a:ext cx="133" cy="90"/>
            </a:xfrm>
            <a:custGeom>
              <a:avLst/>
              <a:gdLst/>
              <a:ahLst/>
              <a:cxnLst>
                <a:cxn ang="0">
                  <a:pos x="264" y="141"/>
                </a:cxn>
                <a:cxn ang="0">
                  <a:pos x="196" y="59"/>
                </a:cxn>
                <a:cxn ang="0">
                  <a:pos x="167" y="0"/>
                </a:cxn>
                <a:cxn ang="0">
                  <a:pos x="156" y="70"/>
                </a:cxn>
                <a:cxn ang="0">
                  <a:pos x="167" y="93"/>
                </a:cxn>
                <a:cxn ang="0">
                  <a:pos x="160" y="124"/>
                </a:cxn>
                <a:cxn ang="0">
                  <a:pos x="148" y="150"/>
                </a:cxn>
                <a:cxn ang="0">
                  <a:pos x="87" y="169"/>
                </a:cxn>
                <a:cxn ang="0">
                  <a:pos x="74" y="127"/>
                </a:cxn>
                <a:cxn ang="0">
                  <a:pos x="30" y="105"/>
                </a:cxn>
                <a:cxn ang="0">
                  <a:pos x="23" y="156"/>
                </a:cxn>
                <a:cxn ang="0">
                  <a:pos x="0" y="181"/>
                </a:cxn>
                <a:cxn ang="0">
                  <a:pos x="144" y="173"/>
                </a:cxn>
                <a:cxn ang="0">
                  <a:pos x="264" y="141"/>
                </a:cxn>
                <a:cxn ang="0">
                  <a:pos x="264" y="141"/>
                </a:cxn>
              </a:cxnLst>
              <a:rect l="0" t="0" r="r" b="b"/>
              <a:pathLst>
                <a:path w="264" h="181">
                  <a:moveTo>
                    <a:pt x="264" y="141"/>
                  </a:moveTo>
                  <a:lnTo>
                    <a:pt x="196" y="59"/>
                  </a:lnTo>
                  <a:lnTo>
                    <a:pt x="167" y="0"/>
                  </a:lnTo>
                  <a:lnTo>
                    <a:pt x="156" y="70"/>
                  </a:lnTo>
                  <a:lnTo>
                    <a:pt x="167" y="93"/>
                  </a:lnTo>
                  <a:lnTo>
                    <a:pt x="160" y="124"/>
                  </a:lnTo>
                  <a:lnTo>
                    <a:pt x="148" y="150"/>
                  </a:lnTo>
                  <a:lnTo>
                    <a:pt x="87" y="169"/>
                  </a:lnTo>
                  <a:lnTo>
                    <a:pt x="74" y="127"/>
                  </a:lnTo>
                  <a:lnTo>
                    <a:pt x="30" y="105"/>
                  </a:lnTo>
                  <a:lnTo>
                    <a:pt x="23" y="156"/>
                  </a:lnTo>
                  <a:lnTo>
                    <a:pt x="0" y="181"/>
                  </a:lnTo>
                  <a:lnTo>
                    <a:pt x="144" y="173"/>
                  </a:lnTo>
                  <a:lnTo>
                    <a:pt x="264" y="141"/>
                  </a:lnTo>
                  <a:lnTo>
                    <a:pt x="264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1" name="Freeform 2253"/>
            <p:cNvSpPr>
              <a:spLocks/>
            </p:cNvSpPr>
            <p:nvPr/>
          </p:nvSpPr>
          <p:spPr bwMode="auto">
            <a:xfrm>
              <a:off x="2109" y="2805"/>
              <a:ext cx="48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124"/>
                </a:cxn>
                <a:cxn ang="0">
                  <a:pos x="277" y="221"/>
                </a:cxn>
                <a:cxn ang="0">
                  <a:pos x="524" y="426"/>
                </a:cxn>
                <a:cxn ang="0">
                  <a:pos x="636" y="470"/>
                </a:cxn>
                <a:cxn ang="0">
                  <a:pos x="728" y="483"/>
                </a:cxn>
                <a:cxn ang="0">
                  <a:pos x="979" y="426"/>
                </a:cxn>
                <a:cxn ang="0">
                  <a:pos x="756" y="460"/>
                </a:cxn>
                <a:cxn ang="0">
                  <a:pos x="673" y="460"/>
                </a:cxn>
                <a:cxn ang="0">
                  <a:pos x="581" y="436"/>
                </a:cxn>
                <a:cxn ang="0">
                  <a:pos x="180" y="10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79" h="483">
                  <a:moveTo>
                    <a:pt x="0" y="0"/>
                  </a:moveTo>
                  <a:lnTo>
                    <a:pt x="176" y="124"/>
                  </a:lnTo>
                  <a:lnTo>
                    <a:pt x="277" y="221"/>
                  </a:lnTo>
                  <a:lnTo>
                    <a:pt x="524" y="426"/>
                  </a:lnTo>
                  <a:lnTo>
                    <a:pt x="636" y="470"/>
                  </a:lnTo>
                  <a:lnTo>
                    <a:pt x="728" y="483"/>
                  </a:lnTo>
                  <a:lnTo>
                    <a:pt x="979" y="426"/>
                  </a:lnTo>
                  <a:lnTo>
                    <a:pt x="756" y="460"/>
                  </a:lnTo>
                  <a:lnTo>
                    <a:pt x="673" y="460"/>
                  </a:lnTo>
                  <a:lnTo>
                    <a:pt x="581" y="436"/>
                  </a:lnTo>
                  <a:lnTo>
                    <a:pt x="180" y="1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2" name="Freeform 2254"/>
            <p:cNvSpPr>
              <a:spLocks/>
            </p:cNvSpPr>
            <p:nvPr/>
          </p:nvSpPr>
          <p:spPr bwMode="auto">
            <a:xfrm>
              <a:off x="2191" y="2878"/>
              <a:ext cx="336" cy="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91"/>
                </a:cxn>
                <a:cxn ang="0">
                  <a:pos x="222" y="194"/>
                </a:cxn>
                <a:cxn ang="0">
                  <a:pos x="319" y="273"/>
                </a:cxn>
                <a:cxn ang="0">
                  <a:pos x="430" y="340"/>
                </a:cxn>
                <a:cxn ang="0">
                  <a:pos x="510" y="351"/>
                </a:cxn>
                <a:cxn ang="0">
                  <a:pos x="601" y="353"/>
                </a:cxn>
                <a:cxn ang="0">
                  <a:pos x="673" y="342"/>
                </a:cxn>
                <a:cxn ang="0">
                  <a:pos x="567" y="376"/>
                </a:cxn>
                <a:cxn ang="0">
                  <a:pos x="453" y="359"/>
                </a:cxn>
                <a:cxn ang="0">
                  <a:pos x="359" y="323"/>
                </a:cxn>
                <a:cxn ang="0">
                  <a:pos x="63" y="7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3" h="376">
                  <a:moveTo>
                    <a:pt x="0" y="0"/>
                  </a:moveTo>
                  <a:lnTo>
                    <a:pt x="110" y="91"/>
                  </a:lnTo>
                  <a:lnTo>
                    <a:pt x="222" y="194"/>
                  </a:lnTo>
                  <a:lnTo>
                    <a:pt x="319" y="273"/>
                  </a:lnTo>
                  <a:lnTo>
                    <a:pt x="430" y="340"/>
                  </a:lnTo>
                  <a:lnTo>
                    <a:pt x="510" y="351"/>
                  </a:lnTo>
                  <a:lnTo>
                    <a:pt x="601" y="353"/>
                  </a:lnTo>
                  <a:lnTo>
                    <a:pt x="673" y="342"/>
                  </a:lnTo>
                  <a:lnTo>
                    <a:pt x="567" y="376"/>
                  </a:lnTo>
                  <a:lnTo>
                    <a:pt x="453" y="359"/>
                  </a:lnTo>
                  <a:lnTo>
                    <a:pt x="359" y="323"/>
                  </a:lnTo>
                  <a:lnTo>
                    <a:pt x="63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3" name="Freeform 2255"/>
            <p:cNvSpPr>
              <a:spLocks/>
            </p:cNvSpPr>
            <p:nvPr/>
          </p:nvSpPr>
          <p:spPr bwMode="auto">
            <a:xfrm>
              <a:off x="2160" y="2853"/>
              <a:ext cx="481" cy="246"/>
            </a:xfrm>
            <a:custGeom>
              <a:avLst/>
              <a:gdLst/>
              <a:ahLst/>
              <a:cxnLst>
                <a:cxn ang="0">
                  <a:pos x="84" y="107"/>
                </a:cxn>
                <a:cxn ang="0">
                  <a:pos x="211" y="244"/>
                </a:cxn>
                <a:cxn ang="0">
                  <a:pos x="295" y="327"/>
                </a:cxn>
                <a:cxn ang="0">
                  <a:pos x="360" y="392"/>
                </a:cxn>
                <a:cxn ang="0">
                  <a:pos x="451" y="460"/>
                </a:cxn>
                <a:cxn ang="0">
                  <a:pos x="552" y="493"/>
                </a:cxn>
                <a:cxn ang="0">
                  <a:pos x="434" y="432"/>
                </a:cxn>
                <a:cxn ang="0">
                  <a:pos x="341" y="350"/>
                </a:cxn>
                <a:cxn ang="0">
                  <a:pos x="477" y="432"/>
                </a:cxn>
                <a:cxn ang="0">
                  <a:pos x="553" y="470"/>
                </a:cxn>
                <a:cxn ang="0">
                  <a:pos x="637" y="493"/>
                </a:cxn>
                <a:cxn ang="0">
                  <a:pos x="702" y="476"/>
                </a:cxn>
                <a:cxn ang="0">
                  <a:pos x="808" y="419"/>
                </a:cxn>
                <a:cxn ang="0">
                  <a:pos x="882" y="426"/>
                </a:cxn>
                <a:cxn ang="0">
                  <a:pos x="962" y="483"/>
                </a:cxn>
                <a:cxn ang="0">
                  <a:pos x="930" y="438"/>
                </a:cxn>
                <a:cxn ang="0">
                  <a:pos x="861" y="413"/>
                </a:cxn>
                <a:cxn ang="0">
                  <a:pos x="793" y="407"/>
                </a:cxn>
                <a:cxn ang="0">
                  <a:pos x="702" y="458"/>
                </a:cxn>
                <a:cxn ang="0">
                  <a:pos x="633" y="472"/>
                </a:cxn>
                <a:cxn ang="0">
                  <a:pos x="519" y="441"/>
                </a:cxn>
                <a:cxn ang="0">
                  <a:pos x="329" y="327"/>
                </a:cxn>
                <a:cxn ang="0">
                  <a:pos x="177" y="196"/>
                </a:cxn>
                <a:cxn ang="0">
                  <a:pos x="0" y="0"/>
                </a:cxn>
                <a:cxn ang="0">
                  <a:pos x="84" y="107"/>
                </a:cxn>
                <a:cxn ang="0">
                  <a:pos x="84" y="107"/>
                </a:cxn>
              </a:cxnLst>
              <a:rect l="0" t="0" r="r" b="b"/>
              <a:pathLst>
                <a:path w="962" h="493">
                  <a:moveTo>
                    <a:pt x="84" y="107"/>
                  </a:moveTo>
                  <a:lnTo>
                    <a:pt x="211" y="244"/>
                  </a:lnTo>
                  <a:lnTo>
                    <a:pt x="295" y="327"/>
                  </a:lnTo>
                  <a:lnTo>
                    <a:pt x="360" y="392"/>
                  </a:lnTo>
                  <a:lnTo>
                    <a:pt x="451" y="460"/>
                  </a:lnTo>
                  <a:lnTo>
                    <a:pt x="552" y="493"/>
                  </a:lnTo>
                  <a:lnTo>
                    <a:pt x="434" y="432"/>
                  </a:lnTo>
                  <a:lnTo>
                    <a:pt x="341" y="350"/>
                  </a:lnTo>
                  <a:lnTo>
                    <a:pt x="477" y="432"/>
                  </a:lnTo>
                  <a:lnTo>
                    <a:pt x="553" y="470"/>
                  </a:lnTo>
                  <a:lnTo>
                    <a:pt x="637" y="493"/>
                  </a:lnTo>
                  <a:lnTo>
                    <a:pt x="702" y="476"/>
                  </a:lnTo>
                  <a:lnTo>
                    <a:pt x="808" y="419"/>
                  </a:lnTo>
                  <a:lnTo>
                    <a:pt x="882" y="426"/>
                  </a:lnTo>
                  <a:lnTo>
                    <a:pt x="962" y="483"/>
                  </a:lnTo>
                  <a:lnTo>
                    <a:pt x="930" y="438"/>
                  </a:lnTo>
                  <a:lnTo>
                    <a:pt x="861" y="413"/>
                  </a:lnTo>
                  <a:lnTo>
                    <a:pt x="793" y="407"/>
                  </a:lnTo>
                  <a:lnTo>
                    <a:pt x="702" y="458"/>
                  </a:lnTo>
                  <a:lnTo>
                    <a:pt x="633" y="472"/>
                  </a:lnTo>
                  <a:lnTo>
                    <a:pt x="519" y="441"/>
                  </a:lnTo>
                  <a:lnTo>
                    <a:pt x="329" y="327"/>
                  </a:lnTo>
                  <a:lnTo>
                    <a:pt x="177" y="196"/>
                  </a:lnTo>
                  <a:lnTo>
                    <a:pt x="0" y="0"/>
                  </a:lnTo>
                  <a:lnTo>
                    <a:pt x="84" y="107"/>
                  </a:lnTo>
                  <a:lnTo>
                    <a:pt x="84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4" name="Freeform 2256"/>
            <p:cNvSpPr>
              <a:spLocks/>
            </p:cNvSpPr>
            <p:nvPr/>
          </p:nvSpPr>
          <p:spPr bwMode="auto">
            <a:xfrm>
              <a:off x="2210" y="2937"/>
              <a:ext cx="203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119"/>
                </a:cxn>
                <a:cxn ang="0">
                  <a:pos x="160" y="190"/>
                </a:cxn>
                <a:cxn ang="0">
                  <a:pos x="316" y="298"/>
                </a:cxn>
                <a:cxn ang="0">
                  <a:pos x="405" y="332"/>
                </a:cxn>
                <a:cxn ang="0">
                  <a:pos x="194" y="194"/>
                </a:cxn>
                <a:cxn ang="0">
                  <a:pos x="125" y="12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5" h="332">
                  <a:moveTo>
                    <a:pt x="0" y="0"/>
                  </a:moveTo>
                  <a:lnTo>
                    <a:pt x="87" y="119"/>
                  </a:lnTo>
                  <a:lnTo>
                    <a:pt x="160" y="190"/>
                  </a:lnTo>
                  <a:lnTo>
                    <a:pt x="316" y="298"/>
                  </a:lnTo>
                  <a:lnTo>
                    <a:pt x="405" y="332"/>
                  </a:lnTo>
                  <a:lnTo>
                    <a:pt x="194" y="194"/>
                  </a:lnTo>
                  <a:lnTo>
                    <a:pt x="125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5" name="Freeform 2257"/>
            <p:cNvSpPr>
              <a:spLocks/>
            </p:cNvSpPr>
            <p:nvPr/>
          </p:nvSpPr>
          <p:spPr bwMode="auto">
            <a:xfrm>
              <a:off x="2444" y="3069"/>
              <a:ext cx="189" cy="54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14" y="89"/>
                </a:cxn>
                <a:cxn ang="0">
                  <a:pos x="184" y="55"/>
                </a:cxn>
                <a:cxn ang="0">
                  <a:pos x="251" y="9"/>
                </a:cxn>
                <a:cxn ang="0">
                  <a:pos x="298" y="0"/>
                </a:cxn>
                <a:cxn ang="0">
                  <a:pos x="376" y="34"/>
                </a:cxn>
                <a:cxn ang="0">
                  <a:pos x="315" y="32"/>
                </a:cxn>
                <a:cxn ang="0">
                  <a:pos x="247" y="45"/>
                </a:cxn>
                <a:cxn ang="0">
                  <a:pos x="338" y="68"/>
                </a:cxn>
                <a:cxn ang="0">
                  <a:pos x="245" y="66"/>
                </a:cxn>
                <a:cxn ang="0">
                  <a:pos x="165" y="101"/>
                </a:cxn>
                <a:cxn ang="0">
                  <a:pos x="81" y="108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376" h="108">
                  <a:moveTo>
                    <a:pt x="0" y="95"/>
                  </a:moveTo>
                  <a:lnTo>
                    <a:pt x="114" y="89"/>
                  </a:lnTo>
                  <a:lnTo>
                    <a:pt x="184" y="55"/>
                  </a:lnTo>
                  <a:lnTo>
                    <a:pt x="251" y="9"/>
                  </a:lnTo>
                  <a:lnTo>
                    <a:pt x="298" y="0"/>
                  </a:lnTo>
                  <a:lnTo>
                    <a:pt x="376" y="34"/>
                  </a:lnTo>
                  <a:lnTo>
                    <a:pt x="315" y="32"/>
                  </a:lnTo>
                  <a:lnTo>
                    <a:pt x="247" y="45"/>
                  </a:lnTo>
                  <a:lnTo>
                    <a:pt x="338" y="68"/>
                  </a:lnTo>
                  <a:lnTo>
                    <a:pt x="245" y="66"/>
                  </a:lnTo>
                  <a:lnTo>
                    <a:pt x="165" y="101"/>
                  </a:lnTo>
                  <a:lnTo>
                    <a:pt x="81" y="108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6" name="Freeform 2258"/>
            <p:cNvSpPr>
              <a:spLocks/>
            </p:cNvSpPr>
            <p:nvPr/>
          </p:nvSpPr>
          <p:spPr bwMode="auto">
            <a:xfrm>
              <a:off x="2172" y="2891"/>
              <a:ext cx="1157" cy="530"/>
            </a:xfrm>
            <a:custGeom>
              <a:avLst/>
              <a:gdLst/>
              <a:ahLst/>
              <a:cxnLst>
                <a:cxn ang="0">
                  <a:pos x="289" y="350"/>
                </a:cxn>
                <a:cxn ang="0">
                  <a:pos x="831" y="793"/>
                </a:cxn>
                <a:cxn ang="0">
                  <a:pos x="1082" y="875"/>
                </a:cxn>
                <a:cxn ang="0">
                  <a:pos x="1238" y="875"/>
                </a:cxn>
                <a:cxn ang="0">
                  <a:pos x="1415" y="856"/>
                </a:cxn>
                <a:cxn ang="0">
                  <a:pos x="1749" y="725"/>
                </a:cxn>
                <a:cxn ang="0">
                  <a:pos x="2042" y="571"/>
                </a:cxn>
                <a:cxn ang="0">
                  <a:pos x="2177" y="536"/>
                </a:cxn>
                <a:cxn ang="0">
                  <a:pos x="2228" y="474"/>
                </a:cxn>
                <a:cxn ang="0">
                  <a:pos x="2316" y="510"/>
                </a:cxn>
                <a:cxn ang="0">
                  <a:pos x="2293" y="578"/>
                </a:cxn>
                <a:cxn ang="0">
                  <a:pos x="2114" y="656"/>
                </a:cxn>
                <a:cxn ang="0">
                  <a:pos x="1920" y="681"/>
                </a:cxn>
                <a:cxn ang="0">
                  <a:pos x="1669" y="803"/>
                </a:cxn>
                <a:cxn ang="0">
                  <a:pos x="1289" y="1025"/>
                </a:cxn>
                <a:cxn ang="0">
                  <a:pos x="1230" y="1059"/>
                </a:cxn>
                <a:cxn ang="0">
                  <a:pos x="981" y="1033"/>
                </a:cxn>
                <a:cxn ang="0">
                  <a:pos x="878" y="924"/>
                </a:cxn>
                <a:cxn ang="0">
                  <a:pos x="626" y="664"/>
                </a:cxn>
                <a:cxn ang="0">
                  <a:pos x="337" y="502"/>
                </a:cxn>
                <a:cxn ang="0">
                  <a:pos x="91" y="162"/>
                </a:cxn>
                <a:cxn ang="0">
                  <a:pos x="0" y="0"/>
                </a:cxn>
                <a:cxn ang="0">
                  <a:pos x="152" y="208"/>
                </a:cxn>
                <a:cxn ang="0">
                  <a:pos x="289" y="350"/>
                </a:cxn>
                <a:cxn ang="0">
                  <a:pos x="289" y="350"/>
                </a:cxn>
              </a:cxnLst>
              <a:rect l="0" t="0" r="r" b="b"/>
              <a:pathLst>
                <a:path w="2316" h="1059">
                  <a:moveTo>
                    <a:pt x="289" y="350"/>
                  </a:moveTo>
                  <a:lnTo>
                    <a:pt x="831" y="793"/>
                  </a:lnTo>
                  <a:lnTo>
                    <a:pt x="1082" y="875"/>
                  </a:lnTo>
                  <a:lnTo>
                    <a:pt x="1238" y="875"/>
                  </a:lnTo>
                  <a:lnTo>
                    <a:pt x="1415" y="856"/>
                  </a:lnTo>
                  <a:lnTo>
                    <a:pt x="1749" y="725"/>
                  </a:lnTo>
                  <a:lnTo>
                    <a:pt x="2042" y="571"/>
                  </a:lnTo>
                  <a:lnTo>
                    <a:pt x="2177" y="536"/>
                  </a:lnTo>
                  <a:lnTo>
                    <a:pt x="2228" y="474"/>
                  </a:lnTo>
                  <a:lnTo>
                    <a:pt x="2316" y="510"/>
                  </a:lnTo>
                  <a:lnTo>
                    <a:pt x="2293" y="578"/>
                  </a:lnTo>
                  <a:lnTo>
                    <a:pt x="2114" y="656"/>
                  </a:lnTo>
                  <a:lnTo>
                    <a:pt x="1920" y="681"/>
                  </a:lnTo>
                  <a:lnTo>
                    <a:pt x="1669" y="803"/>
                  </a:lnTo>
                  <a:lnTo>
                    <a:pt x="1289" y="1025"/>
                  </a:lnTo>
                  <a:lnTo>
                    <a:pt x="1230" y="1059"/>
                  </a:lnTo>
                  <a:lnTo>
                    <a:pt x="981" y="1033"/>
                  </a:lnTo>
                  <a:lnTo>
                    <a:pt x="878" y="924"/>
                  </a:lnTo>
                  <a:lnTo>
                    <a:pt x="626" y="664"/>
                  </a:lnTo>
                  <a:lnTo>
                    <a:pt x="337" y="502"/>
                  </a:lnTo>
                  <a:lnTo>
                    <a:pt x="91" y="162"/>
                  </a:lnTo>
                  <a:lnTo>
                    <a:pt x="0" y="0"/>
                  </a:lnTo>
                  <a:lnTo>
                    <a:pt x="152" y="208"/>
                  </a:lnTo>
                  <a:lnTo>
                    <a:pt x="289" y="350"/>
                  </a:lnTo>
                  <a:lnTo>
                    <a:pt x="289" y="3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7" name="Freeform 2259"/>
            <p:cNvSpPr>
              <a:spLocks/>
            </p:cNvSpPr>
            <p:nvPr/>
          </p:nvSpPr>
          <p:spPr bwMode="auto">
            <a:xfrm>
              <a:off x="2568" y="3095"/>
              <a:ext cx="124" cy="7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58" y="34"/>
                </a:cxn>
                <a:cxn ang="0">
                  <a:pos x="203" y="126"/>
                </a:cxn>
                <a:cxn ang="0">
                  <a:pos x="249" y="135"/>
                </a:cxn>
                <a:cxn ang="0">
                  <a:pos x="249" y="149"/>
                </a:cxn>
                <a:cxn ang="0">
                  <a:pos x="186" y="135"/>
                </a:cxn>
                <a:cxn ang="0">
                  <a:pos x="146" y="46"/>
                </a:cxn>
                <a:cxn ang="0">
                  <a:pos x="0" y="6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249" h="149">
                  <a:moveTo>
                    <a:pt x="74" y="0"/>
                  </a:moveTo>
                  <a:lnTo>
                    <a:pt x="158" y="34"/>
                  </a:lnTo>
                  <a:lnTo>
                    <a:pt x="203" y="126"/>
                  </a:lnTo>
                  <a:lnTo>
                    <a:pt x="249" y="135"/>
                  </a:lnTo>
                  <a:lnTo>
                    <a:pt x="249" y="149"/>
                  </a:lnTo>
                  <a:lnTo>
                    <a:pt x="186" y="135"/>
                  </a:lnTo>
                  <a:lnTo>
                    <a:pt x="146" y="46"/>
                  </a:lnTo>
                  <a:lnTo>
                    <a:pt x="0" y="6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8" name="Freeform 2260"/>
            <p:cNvSpPr>
              <a:spLocks/>
            </p:cNvSpPr>
            <p:nvPr/>
          </p:nvSpPr>
          <p:spPr bwMode="auto">
            <a:xfrm>
              <a:off x="2673" y="3169"/>
              <a:ext cx="28" cy="7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4" y="95"/>
                </a:cxn>
                <a:cxn ang="0">
                  <a:pos x="0" y="157"/>
                </a:cxn>
                <a:cxn ang="0">
                  <a:pos x="46" y="119"/>
                </a:cxn>
                <a:cxn ang="0">
                  <a:pos x="55" y="6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55" h="157">
                  <a:moveTo>
                    <a:pt x="23" y="0"/>
                  </a:moveTo>
                  <a:lnTo>
                    <a:pt x="44" y="95"/>
                  </a:lnTo>
                  <a:lnTo>
                    <a:pt x="0" y="157"/>
                  </a:lnTo>
                  <a:lnTo>
                    <a:pt x="46" y="119"/>
                  </a:lnTo>
                  <a:lnTo>
                    <a:pt x="55" y="6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29" name="Freeform 2261"/>
            <p:cNvSpPr>
              <a:spLocks/>
            </p:cNvSpPr>
            <p:nvPr/>
          </p:nvSpPr>
          <p:spPr bwMode="auto">
            <a:xfrm>
              <a:off x="2576" y="3097"/>
              <a:ext cx="143" cy="16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73" y="13"/>
                </a:cxn>
                <a:cxn ang="0">
                  <a:pos x="211" y="74"/>
                </a:cxn>
                <a:cxn ang="0">
                  <a:pos x="264" y="137"/>
                </a:cxn>
                <a:cxn ang="0">
                  <a:pos x="287" y="270"/>
                </a:cxn>
                <a:cxn ang="0">
                  <a:pos x="240" y="316"/>
                </a:cxn>
                <a:cxn ang="0">
                  <a:pos x="145" y="321"/>
                </a:cxn>
                <a:cxn ang="0">
                  <a:pos x="114" y="302"/>
                </a:cxn>
                <a:cxn ang="0">
                  <a:pos x="160" y="308"/>
                </a:cxn>
                <a:cxn ang="0">
                  <a:pos x="224" y="302"/>
                </a:cxn>
                <a:cxn ang="0">
                  <a:pos x="259" y="274"/>
                </a:cxn>
                <a:cxn ang="0">
                  <a:pos x="259" y="184"/>
                </a:cxn>
                <a:cxn ang="0">
                  <a:pos x="240" y="127"/>
                </a:cxn>
                <a:cxn ang="0">
                  <a:pos x="160" y="23"/>
                </a:cxn>
                <a:cxn ang="0">
                  <a:pos x="0" y="6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287" h="321">
                  <a:moveTo>
                    <a:pt x="82" y="0"/>
                  </a:moveTo>
                  <a:lnTo>
                    <a:pt x="173" y="13"/>
                  </a:lnTo>
                  <a:lnTo>
                    <a:pt x="211" y="74"/>
                  </a:lnTo>
                  <a:lnTo>
                    <a:pt x="264" y="137"/>
                  </a:lnTo>
                  <a:lnTo>
                    <a:pt x="287" y="270"/>
                  </a:lnTo>
                  <a:lnTo>
                    <a:pt x="240" y="316"/>
                  </a:lnTo>
                  <a:lnTo>
                    <a:pt x="145" y="321"/>
                  </a:lnTo>
                  <a:lnTo>
                    <a:pt x="114" y="302"/>
                  </a:lnTo>
                  <a:lnTo>
                    <a:pt x="160" y="308"/>
                  </a:lnTo>
                  <a:lnTo>
                    <a:pt x="224" y="302"/>
                  </a:lnTo>
                  <a:lnTo>
                    <a:pt x="259" y="274"/>
                  </a:lnTo>
                  <a:lnTo>
                    <a:pt x="259" y="184"/>
                  </a:lnTo>
                  <a:lnTo>
                    <a:pt x="240" y="127"/>
                  </a:lnTo>
                  <a:lnTo>
                    <a:pt x="160" y="23"/>
                  </a:lnTo>
                  <a:lnTo>
                    <a:pt x="0" y="6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0" name="Freeform 2262"/>
            <p:cNvSpPr>
              <a:spLocks/>
            </p:cNvSpPr>
            <p:nvPr/>
          </p:nvSpPr>
          <p:spPr bwMode="auto">
            <a:xfrm>
              <a:off x="2598" y="2923"/>
              <a:ext cx="679" cy="366"/>
            </a:xfrm>
            <a:custGeom>
              <a:avLst/>
              <a:gdLst/>
              <a:ahLst/>
              <a:cxnLst>
                <a:cxn ang="0">
                  <a:pos x="57" y="314"/>
                </a:cxn>
                <a:cxn ang="0">
                  <a:pos x="207" y="399"/>
                </a:cxn>
                <a:cxn ang="0">
                  <a:pos x="298" y="460"/>
                </a:cxn>
                <a:cxn ang="0">
                  <a:pos x="359" y="553"/>
                </a:cxn>
                <a:cxn ang="0">
                  <a:pos x="399" y="667"/>
                </a:cxn>
                <a:cxn ang="0">
                  <a:pos x="513" y="614"/>
                </a:cxn>
                <a:cxn ang="0">
                  <a:pos x="834" y="399"/>
                </a:cxn>
                <a:cxn ang="0">
                  <a:pos x="929" y="342"/>
                </a:cxn>
                <a:cxn ang="0">
                  <a:pos x="988" y="268"/>
                </a:cxn>
                <a:cxn ang="0">
                  <a:pos x="1182" y="135"/>
                </a:cxn>
                <a:cxn ang="0">
                  <a:pos x="1314" y="0"/>
                </a:cxn>
                <a:cxn ang="0">
                  <a:pos x="1357" y="28"/>
                </a:cxn>
                <a:cxn ang="0">
                  <a:pos x="1317" y="15"/>
                </a:cxn>
                <a:cxn ang="0">
                  <a:pos x="1249" y="80"/>
                </a:cxn>
                <a:cxn ang="0">
                  <a:pos x="1169" y="163"/>
                </a:cxn>
                <a:cxn ang="0">
                  <a:pos x="994" y="285"/>
                </a:cxn>
                <a:cxn ang="0">
                  <a:pos x="943" y="354"/>
                </a:cxn>
                <a:cxn ang="0">
                  <a:pos x="410" y="686"/>
                </a:cxn>
                <a:cxn ang="0">
                  <a:pos x="388" y="683"/>
                </a:cxn>
                <a:cxn ang="0">
                  <a:pos x="350" y="574"/>
                </a:cxn>
                <a:cxn ang="0">
                  <a:pos x="293" y="473"/>
                </a:cxn>
                <a:cxn ang="0">
                  <a:pos x="319" y="542"/>
                </a:cxn>
                <a:cxn ang="0">
                  <a:pos x="327" y="654"/>
                </a:cxn>
                <a:cxn ang="0">
                  <a:pos x="361" y="730"/>
                </a:cxn>
                <a:cxn ang="0">
                  <a:pos x="310" y="667"/>
                </a:cxn>
                <a:cxn ang="0">
                  <a:pos x="296" y="536"/>
                </a:cxn>
                <a:cxn ang="0">
                  <a:pos x="262" y="449"/>
                </a:cxn>
                <a:cxn ang="0">
                  <a:pos x="104" y="359"/>
                </a:cxn>
                <a:cxn ang="0">
                  <a:pos x="0" y="314"/>
                </a:cxn>
                <a:cxn ang="0">
                  <a:pos x="57" y="314"/>
                </a:cxn>
                <a:cxn ang="0">
                  <a:pos x="57" y="314"/>
                </a:cxn>
              </a:cxnLst>
              <a:rect l="0" t="0" r="r" b="b"/>
              <a:pathLst>
                <a:path w="1357" h="730">
                  <a:moveTo>
                    <a:pt x="57" y="314"/>
                  </a:moveTo>
                  <a:lnTo>
                    <a:pt x="207" y="399"/>
                  </a:lnTo>
                  <a:lnTo>
                    <a:pt x="298" y="460"/>
                  </a:lnTo>
                  <a:lnTo>
                    <a:pt x="359" y="553"/>
                  </a:lnTo>
                  <a:lnTo>
                    <a:pt x="399" y="667"/>
                  </a:lnTo>
                  <a:lnTo>
                    <a:pt x="513" y="614"/>
                  </a:lnTo>
                  <a:lnTo>
                    <a:pt x="834" y="399"/>
                  </a:lnTo>
                  <a:lnTo>
                    <a:pt x="929" y="342"/>
                  </a:lnTo>
                  <a:lnTo>
                    <a:pt x="988" y="268"/>
                  </a:lnTo>
                  <a:lnTo>
                    <a:pt x="1182" y="135"/>
                  </a:lnTo>
                  <a:lnTo>
                    <a:pt x="1314" y="0"/>
                  </a:lnTo>
                  <a:lnTo>
                    <a:pt x="1357" y="28"/>
                  </a:lnTo>
                  <a:lnTo>
                    <a:pt x="1317" y="15"/>
                  </a:lnTo>
                  <a:lnTo>
                    <a:pt x="1249" y="80"/>
                  </a:lnTo>
                  <a:lnTo>
                    <a:pt x="1169" y="163"/>
                  </a:lnTo>
                  <a:lnTo>
                    <a:pt x="994" y="285"/>
                  </a:lnTo>
                  <a:lnTo>
                    <a:pt x="943" y="354"/>
                  </a:lnTo>
                  <a:lnTo>
                    <a:pt x="410" y="686"/>
                  </a:lnTo>
                  <a:lnTo>
                    <a:pt x="388" y="683"/>
                  </a:lnTo>
                  <a:lnTo>
                    <a:pt x="350" y="574"/>
                  </a:lnTo>
                  <a:lnTo>
                    <a:pt x="293" y="473"/>
                  </a:lnTo>
                  <a:lnTo>
                    <a:pt x="319" y="542"/>
                  </a:lnTo>
                  <a:lnTo>
                    <a:pt x="327" y="654"/>
                  </a:lnTo>
                  <a:lnTo>
                    <a:pt x="361" y="730"/>
                  </a:lnTo>
                  <a:lnTo>
                    <a:pt x="310" y="667"/>
                  </a:lnTo>
                  <a:lnTo>
                    <a:pt x="296" y="536"/>
                  </a:lnTo>
                  <a:lnTo>
                    <a:pt x="262" y="449"/>
                  </a:lnTo>
                  <a:lnTo>
                    <a:pt x="104" y="359"/>
                  </a:lnTo>
                  <a:lnTo>
                    <a:pt x="0" y="314"/>
                  </a:lnTo>
                  <a:lnTo>
                    <a:pt x="57" y="314"/>
                  </a:lnTo>
                  <a:lnTo>
                    <a:pt x="57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1" name="Freeform 2263"/>
            <p:cNvSpPr>
              <a:spLocks/>
            </p:cNvSpPr>
            <p:nvPr/>
          </p:nvSpPr>
          <p:spPr bwMode="auto">
            <a:xfrm>
              <a:off x="2665" y="3193"/>
              <a:ext cx="77" cy="83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91" y="135"/>
                </a:cxn>
                <a:cxn ang="0">
                  <a:pos x="129" y="82"/>
                </a:cxn>
                <a:cxn ang="0">
                  <a:pos x="146" y="0"/>
                </a:cxn>
                <a:cxn ang="0">
                  <a:pos x="154" y="97"/>
                </a:cxn>
                <a:cxn ang="0">
                  <a:pos x="154" y="137"/>
                </a:cxn>
                <a:cxn ang="0">
                  <a:pos x="108" y="165"/>
                </a:cxn>
                <a:cxn ang="0">
                  <a:pos x="0" y="143"/>
                </a:cxn>
                <a:cxn ang="0">
                  <a:pos x="0" y="143"/>
                </a:cxn>
              </a:cxnLst>
              <a:rect l="0" t="0" r="r" b="b"/>
              <a:pathLst>
                <a:path w="154" h="165">
                  <a:moveTo>
                    <a:pt x="0" y="143"/>
                  </a:moveTo>
                  <a:lnTo>
                    <a:pt x="91" y="135"/>
                  </a:lnTo>
                  <a:lnTo>
                    <a:pt x="129" y="82"/>
                  </a:lnTo>
                  <a:lnTo>
                    <a:pt x="146" y="0"/>
                  </a:lnTo>
                  <a:lnTo>
                    <a:pt x="154" y="97"/>
                  </a:lnTo>
                  <a:lnTo>
                    <a:pt x="154" y="137"/>
                  </a:lnTo>
                  <a:lnTo>
                    <a:pt x="108" y="165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2" name="Freeform 2264"/>
            <p:cNvSpPr>
              <a:spLocks/>
            </p:cNvSpPr>
            <p:nvPr/>
          </p:nvSpPr>
          <p:spPr bwMode="auto">
            <a:xfrm>
              <a:off x="2732" y="3263"/>
              <a:ext cx="21" cy="2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6" y="0"/>
                </a:cxn>
                <a:cxn ang="0">
                  <a:pos x="42" y="17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42" h="43">
                  <a:moveTo>
                    <a:pt x="0" y="43"/>
                  </a:moveTo>
                  <a:lnTo>
                    <a:pt x="36" y="0"/>
                  </a:lnTo>
                  <a:lnTo>
                    <a:pt x="42" y="17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3" name="Freeform 2265"/>
            <p:cNvSpPr>
              <a:spLocks/>
            </p:cNvSpPr>
            <p:nvPr/>
          </p:nvSpPr>
          <p:spPr bwMode="auto">
            <a:xfrm>
              <a:off x="2748" y="3273"/>
              <a:ext cx="27" cy="1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9" y="0"/>
                </a:cxn>
                <a:cxn ang="0">
                  <a:pos x="55" y="2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55" h="28">
                  <a:moveTo>
                    <a:pt x="0" y="28"/>
                  </a:moveTo>
                  <a:lnTo>
                    <a:pt x="29" y="0"/>
                  </a:lnTo>
                  <a:lnTo>
                    <a:pt x="55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4" name="Freeform 2266"/>
            <p:cNvSpPr>
              <a:spLocks/>
            </p:cNvSpPr>
            <p:nvPr/>
          </p:nvSpPr>
          <p:spPr bwMode="auto">
            <a:xfrm>
              <a:off x="2765" y="3183"/>
              <a:ext cx="168" cy="124"/>
            </a:xfrm>
            <a:custGeom>
              <a:avLst/>
              <a:gdLst/>
              <a:ahLst/>
              <a:cxnLst>
                <a:cxn ang="0">
                  <a:pos x="27" y="215"/>
                </a:cxn>
                <a:cxn ang="0">
                  <a:pos x="44" y="232"/>
                </a:cxn>
                <a:cxn ang="0">
                  <a:pos x="284" y="29"/>
                </a:cxn>
                <a:cxn ang="0">
                  <a:pos x="337" y="0"/>
                </a:cxn>
                <a:cxn ang="0">
                  <a:pos x="40" y="247"/>
                </a:cxn>
                <a:cxn ang="0">
                  <a:pos x="0" y="200"/>
                </a:cxn>
                <a:cxn ang="0">
                  <a:pos x="27" y="215"/>
                </a:cxn>
                <a:cxn ang="0">
                  <a:pos x="27" y="215"/>
                </a:cxn>
              </a:cxnLst>
              <a:rect l="0" t="0" r="r" b="b"/>
              <a:pathLst>
                <a:path w="337" h="247">
                  <a:moveTo>
                    <a:pt x="27" y="215"/>
                  </a:moveTo>
                  <a:lnTo>
                    <a:pt x="44" y="232"/>
                  </a:lnTo>
                  <a:lnTo>
                    <a:pt x="284" y="29"/>
                  </a:lnTo>
                  <a:lnTo>
                    <a:pt x="337" y="0"/>
                  </a:lnTo>
                  <a:lnTo>
                    <a:pt x="40" y="247"/>
                  </a:lnTo>
                  <a:lnTo>
                    <a:pt x="0" y="200"/>
                  </a:lnTo>
                  <a:lnTo>
                    <a:pt x="27" y="215"/>
                  </a:lnTo>
                  <a:lnTo>
                    <a:pt x="27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5" name="Freeform 2267"/>
            <p:cNvSpPr>
              <a:spLocks/>
            </p:cNvSpPr>
            <p:nvPr/>
          </p:nvSpPr>
          <p:spPr bwMode="auto">
            <a:xfrm>
              <a:off x="2319" y="3049"/>
              <a:ext cx="180" cy="77"/>
            </a:xfrm>
            <a:custGeom>
              <a:avLst/>
              <a:gdLst/>
              <a:ahLst/>
              <a:cxnLst>
                <a:cxn ang="0">
                  <a:pos x="57" y="55"/>
                </a:cxn>
                <a:cxn ang="0">
                  <a:pos x="121" y="95"/>
                </a:cxn>
                <a:cxn ang="0">
                  <a:pos x="196" y="124"/>
                </a:cxn>
                <a:cxn ang="0">
                  <a:pos x="298" y="154"/>
                </a:cxn>
                <a:cxn ang="0">
                  <a:pos x="359" y="141"/>
                </a:cxn>
                <a:cxn ang="0">
                  <a:pos x="199" y="112"/>
                </a:cxn>
                <a:cxn ang="0">
                  <a:pos x="0" y="0"/>
                </a:cxn>
                <a:cxn ang="0">
                  <a:pos x="57" y="55"/>
                </a:cxn>
                <a:cxn ang="0">
                  <a:pos x="57" y="55"/>
                </a:cxn>
              </a:cxnLst>
              <a:rect l="0" t="0" r="r" b="b"/>
              <a:pathLst>
                <a:path w="359" h="154">
                  <a:moveTo>
                    <a:pt x="57" y="55"/>
                  </a:moveTo>
                  <a:lnTo>
                    <a:pt x="121" y="95"/>
                  </a:lnTo>
                  <a:lnTo>
                    <a:pt x="196" y="124"/>
                  </a:lnTo>
                  <a:lnTo>
                    <a:pt x="298" y="154"/>
                  </a:lnTo>
                  <a:lnTo>
                    <a:pt x="359" y="141"/>
                  </a:lnTo>
                  <a:lnTo>
                    <a:pt x="199" y="112"/>
                  </a:lnTo>
                  <a:lnTo>
                    <a:pt x="0" y="0"/>
                  </a:lnTo>
                  <a:lnTo>
                    <a:pt x="57" y="55"/>
                  </a:lnTo>
                  <a:lnTo>
                    <a:pt x="5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6" name="Freeform 2268"/>
            <p:cNvSpPr>
              <a:spLocks/>
            </p:cNvSpPr>
            <p:nvPr/>
          </p:nvSpPr>
          <p:spPr bwMode="auto">
            <a:xfrm>
              <a:off x="1989" y="2842"/>
              <a:ext cx="712" cy="600"/>
            </a:xfrm>
            <a:custGeom>
              <a:avLst/>
              <a:gdLst/>
              <a:ahLst/>
              <a:cxnLst>
                <a:cxn ang="0">
                  <a:pos x="342" y="40"/>
                </a:cxn>
                <a:cxn ang="0">
                  <a:pos x="369" y="154"/>
                </a:cxn>
                <a:cxn ang="0">
                  <a:pos x="399" y="221"/>
                </a:cxn>
                <a:cxn ang="0">
                  <a:pos x="416" y="346"/>
                </a:cxn>
                <a:cxn ang="0">
                  <a:pos x="471" y="506"/>
                </a:cxn>
                <a:cxn ang="0">
                  <a:pos x="559" y="710"/>
                </a:cxn>
                <a:cxn ang="0">
                  <a:pos x="591" y="755"/>
                </a:cxn>
                <a:cxn ang="0">
                  <a:pos x="603" y="780"/>
                </a:cxn>
                <a:cxn ang="0">
                  <a:pos x="838" y="932"/>
                </a:cxn>
                <a:cxn ang="0">
                  <a:pos x="1124" y="1103"/>
                </a:cxn>
                <a:cxn ang="0">
                  <a:pos x="1424" y="1189"/>
                </a:cxn>
                <a:cxn ang="0">
                  <a:pos x="1403" y="1200"/>
                </a:cxn>
                <a:cxn ang="0">
                  <a:pos x="1278" y="1166"/>
                </a:cxn>
                <a:cxn ang="0">
                  <a:pos x="981" y="1069"/>
                </a:cxn>
                <a:cxn ang="0">
                  <a:pos x="705" y="866"/>
                </a:cxn>
                <a:cxn ang="0">
                  <a:pos x="580" y="797"/>
                </a:cxn>
                <a:cxn ang="0">
                  <a:pos x="449" y="478"/>
                </a:cxn>
                <a:cxn ang="0">
                  <a:pos x="403" y="339"/>
                </a:cxn>
                <a:cxn ang="0">
                  <a:pos x="388" y="261"/>
                </a:cxn>
                <a:cxn ang="0">
                  <a:pos x="331" y="160"/>
                </a:cxn>
                <a:cxn ang="0">
                  <a:pos x="224" y="73"/>
                </a:cxn>
                <a:cxn ang="0">
                  <a:pos x="169" y="59"/>
                </a:cxn>
                <a:cxn ang="0">
                  <a:pos x="103" y="82"/>
                </a:cxn>
                <a:cxn ang="0">
                  <a:pos x="46" y="84"/>
                </a:cxn>
                <a:cxn ang="0">
                  <a:pos x="0" y="69"/>
                </a:cxn>
                <a:cxn ang="0">
                  <a:pos x="89" y="73"/>
                </a:cxn>
                <a:cxn ang="0">
                  <a:pos x="154" y="44"/>
                </a:cxn>
                <a:cxn ang="0">
                  <a:pos x="238" y="0"/>
                </a:cxn>
                <a:cxn ang="0">
                  <a:pos x="300" y="0"/>
                </a:cxn>
                <a:cxn ang="0">
                  <a:pos x="325" y="16"/>
                </a:cxn>
                <a:cxn ang="0">
                  <a:pos x="342" y="40"/>
                </a:cxn>
                <a:cxn ang="0">
                  <a:pos x="342" y="40"/>
                </a:cxn>
              </a:cxnLst>
              <a:rect l="0" t="0" r="r" b="b"/>
              <a:pathLst>
                <a:path w="1424" h="1200">
                  <a:moveTo>
                    <a:pt x="342" y="40"/>
                  </a:moveTo>
                  <a:lnTo>
                    <a:pt x="369" y="154"/>
                  </a:lnTo>
                  <a:lnTo>
                    <a:pt x="399" y="221"/>
                  </a:lnTo>
                  <a:lnTo>
                    <a:pt x="416" y="346"/>
                  </a:lnTo>
                  <a:lnTo>
                    <a:pt x="471" y="506"/>
                  </a:lnTo>
                  <a:lnTo>
                    <a:pt x="559" y="710"/>
                  </a:lnTo>
                  <a:lnTo>
                    <a:pt x="591" y="755"/>
                  </a:lnTo>
                  <a:lnTo>
                    <a:pt x="603" y="780"/>
                  </a:lnTo>
                  <a:lnTo>
                    <a:pt x="838" y="932"/>
                  </a:lnTo>
                  <a:lnTo>
                    <a:pt x="1124" y="1103"/>
                  </a:lnTo>
                  <a:lnTo>
                    <a:pt x="1424" y="1189"/>
                  </a:lnTo>
                  <a:lnTo>
                    <a:pt x="1403" y="1200"/>
                  </a:lnTo>
                  <a:lnTo>
                    <a:pt x="1278" y="1166"/>
                  </a:lnTo>
                  <a:lnTo>
                    <a:pt x="981" y="1069"/>
                  </a:lnTo>
                  <a:lnTo>
                    <a:pt x="705" y="866"/>
                  </a:lnTo>
                  <a:lnTo>
                    <a:pt x="580" y="797"/>
                  </a:lnTo>
                  <a:lnTo>
                    <a:pt x="449" y="478"/>
                  </a:lnTo>
                  <a:lnTo>
                    <a:pt x="403" y="339"/>
                  </a:lnTo>
                  <a:lnTo>
                    <a:pt x="388" y="261"/>
                  </a:lnTo>
                  <a:lnTo>
                    <a:pt x="331" y="160"/>
                  </a:lnTo>
                  <a:lnTo>
                    <a:pt x="224" y="73"/>
                  </a:lnTo>
                  <a:lnTo>
                    <a:pt x="169" y="59"/>
                  </a:lnTo>
                  <a:lnTo>
                    <a:pt x="103" y="82"/>
                  </a:lnTo>
                  <a:lnTo>
                    <a:pt x="46" y="84"/>
                  </a:lnTo>
                  <a:lnTo>
                    <a:pt x="0" y="69"/>
                  </a:lnTo>
                  <a:lnTo>
                    <a:pt x="89" y="73"/>
                  </a:lnTo>
                  <a:lnTo>
                    <a:pt x="154" y="44"/>
                  </a:lnTo>
                  <a:lnTo>
                    <a:pt x="238" y="0"/>
                  </a:lnTo>
                  <a:lnTo>
                    <a:pt x="300" y="0"/>
                  </a:lnTo>
                  <a:lnTo>
                    <a:pt x="325" y="16"/>
                  </a:lnTo>
                  <a:lnTo>
                    <a:pt x="342" y="40"/>
                  </a:lnTo>
                  <a:lnTo>
                    <a:pt x="342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7" name="Freeform 2269"/>
            <p:cNvSpPr>
              <a:spLocks/>
            </p:cNvSpPr>
            <p:nvPr/>
          </p:nvSpPr>
          <p:spPr bwMode="auto">
            <a:xfrm>
              <a:off x="1980" y="2816"/>
              <a:ext cx="106" cy="55"/>
            </a:xfrm>
            <a:custGeom>
              <a:avLst/>
              <a:gdLst/>
              <a:ahLst/>
              <a:cxnLst>
                <a:cxn ang="0">
                  <a:pos x="211" y="55"/>
                </a:cxn>
                <a:cxn ang="0">
                  <a:pos x="148" y="89"/>
                </a:cxn>
                <a:cxn ang="0">
                  <a:pos x="78" y="110"/>
                </a:cxn>
                <a:cxn ang="0">
                  <a:pos x="34" y="110"/>
                </a:cxn>
                <a:cxn ang="0">
                  <a:pos x="0" y="67"/>
                </a:cxn>
                <a:cxn ang="0">
                  <a:pos x="0" y="0"/>
                </a:cxn>
                <a:cxn ang="0">
                  <a:pos x="23" y="69"/>
                </a:cxn>
                <a:cxn ang="0">
                  <a:pos x="51" y="89"/>
                </a:cxn>
                <a:cxn ang="0">
                  <a:pos x="112" y="86"/>
                </a:cxn>
                <a:cxn ang="0">
                  <a:pos x="211" y="55"/>
                </a:cxn>
                <a:cxn ang="0">
                  <a:pos x="211" y="55"/>
                </a:cxn>
              </a:cxnLst>
              <a:rect l="0" t="0" r="r" b="b"/>
              <a:pathLst>
                <a:path w="211" h="110">
                  <a:moveTo>
                    <a:pt x="211" y="55"/>
                  </a:moveTo>
                  <a:lnTo>
                    <a:pt x="148" y="89"/>
                  </a:lnTo>
                  <a:lnTo>
                    <a:pt x="78" y="110"/>
                  </a:lnTo>
                  <a:lnTo>
                    <a:pt x="34" y="11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23" y="69"/>
                  </a:lnTo>
                  <a:lnTo>
                    <a:pt x="51" y="89"/>
                  </a:lnTo>
                  <a:lnTo>
                    <a:pt x="112" y="86"/>
                  </a:lnTo>
                  <a:lnTo>
                    <a:pt x="211" y="55"/>
                  </a:lnTo>
                  <a:lnTo>
                    <a:pt x="211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8" name="Freeform 2270"/>
            <p:cNvSpPr>
              <a:spLocks/>
            </p:cNvSpPr>
            <p:nvPr/>
          </p:nvSpPr>
          <p:spPr bwMode="auto">
            <a:xfrm>
              <a:off x="1958" y="2768"/>
              <a:ext cx="193" cy="101"/>
            </a:xfrm>
            <a:custGeom>
              <a:avLst/>
              <a:gdLst/>
              <a:ahLst/>
              <a:cxnLst>
                <a:cxn ang="0">
                  <a:pos x="46" y="204"/>
                </a:cxn>
                <a:cxn ang="0">
                  <a:pos x="12" y="124"/>
                </a:cxn>
                <a:cxn ang="0">
                  <a:pos x="21" y="63"/>
                </a:cxn>
                <a:cxn ang="0">
                  <a:pos x="78" y="17"/>
                </a:cxn>
                <a:cxn ang="0">
                  <a:pos x="135" y="10"/>
                </a:cxn>
                <a:cxn ang="0">
                  <a:pos x="234" y="51"/>
                </a:cxn>
                <a:cxn ang="0">
                  <a:pos x="331" y="95"/>
                </a:cxn>
                <a:cxn ang="0">
                  <a:pos x="386" y="129"/>
                </a:cxn>
                <a:cxn ang="0">
                  <a:pos x="303" y="63"/>
                </a:cxn>
                <a:cxn ang="0">
                  <a:pos x="175" y="6"/>
                </a:cxn>
                <a:cxn ang="0">
                  <a:pos x="112" y="0"/>
                </a:cxn>
                <a:cxn ang="0">
                  <a:pos x="52" y="17"/>
                </a:cxn>
                <a:cxn ang="0">
                  <a:pos x="4" y="72"/>
                </a:cxn>
                <a:cxn ang="0">
                  <a:pos x="0" y="120"/>
                </a:cxn>
                <a:cxn ang="0">
                  <a:pos x="17" y="179"/>
                </a:cxn>
                <a:cxn ang="0">
                  <a:pos x="46" y="204"/>
                </a:cxn>
                <a:cxn ang="0">
                  <a:pos x="46" y="204"/>
                </a:cxn>
              </a:cxnLst>
              <a:rect l="0" t="0" r="r" b="b"/>
              <a:pathLst>
                <a:path w="386" h="204">
                  <a:moveTo>
                    <a:pt x="46" y="204"/>
                  </a:moveTo>
                  <a:lnTo>
                    <a:pt x="12" y="124"/>
                  </a:lnTo>
                  <a:lnTo>
                    <a:pt x="21" y="63"/>
                  </a:lnTo>
                  <a:lnTo>
                    <a:pt x="78" y="17"/>
                  </a:lnTo>
                  <a:lnTo>
                    <a:pt x="135" y="10"/>
                  </a:lnTo>
                  <a:lnTo>
                    <a:pt x="234" y="51"/>
                  </a:lnTo>
                  <a:lnTo>
                    <a:pt x="331" y="95"/>
                  </a:lnTo>
                  <a:lnTo>
                    <a:pt x="386" y="129"/>
                  </a:lnTo>
                  <a:lnTo>
                    <a:pt x="303" y="63"/>
                  </a:lnTo>
                  <a:lnTo>
                    <a:pt x="175" y="6"/>
                  </a:lnTo>
                  <a:lnTo>
                    <a:pt x="112" y="0"/>
                  </a:lnTo>
                  <a:lnTo>
                    <a:pt x="52" y="17"/>
                  </a:lnTo>
                  <a:lnTo>
                    <a:pt x="4" y="72"/>
                  </a:lnTo>
                  <a:lnTo>
                    <a:pt x="0" y="120"/>
                  </a:lnTo>
                  <a:lnTo>
                    <a:pt x="17" y="179"/>
                  </a:lnTo>
                  <a:lnTo>
                    <a:pt x="46" y="204"/>
                  </a:lnTo>
                  <a:lnTo>
                    <a:pt x="46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39" name="Freeform 2271"/>
            <p:cNvSpPr>
              <a:spLocks/>
            </p:cNvSpPr>
            <p:nvPr/>
          </p:nvSpPr>
          <p:spPr bwMode="auto">
            <a:xfrm>
              <a:off x="1982" y="2805"/>
              <a:ext cx="212" cy="124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34" y="0"/>
                </a:cxn>
                <a:cxn ang="0">
                  <a:pos x="80" y="10"/>
                </a:cxn>
                <a:cxn ang="0">
                  <a:pos x="119" y="46"/>
                </a:cxn>
                <a:cxn ang="0">
                  <a:pos x="154" y="61"/>
                </a:cxn>
                <a:cxn ang="0">
                  <a:pos x="234" y="52"/>
                </a:cxn>
                <a:cxn ang="0">
                  <a:pos x="285" y="46"/>
                </a:cxn>
                <a:cxn ang="0">
                  <a:pos x="336" y="67"/>
                </a:cxn>
                <a:cxn ang="0">
                  <a:pos x="365" y="101"/>
                </a:cxn>
                <a:cxn ang="0">
                  <a:pos x="399" y="187"/>
                </a:cxn>
                <a:cxn ang="0">
                  <a:pos x="424" y="249"/>
                </a:cxn>
                <a:cxn ang="0">
                  <a:pos x="376" y="185"/>
                </a:cxn>
                <a:cxn ang="0">
                  <a:pos x="348" y="92"/>
                </a:cxn>
                <a:cxn ang="0">
                  <a:pos x="292" y="61"/>
                </a:cxn>
                <a:cxn ang="0">
                  <a:pos x="247" y="61"/>
                </a:cxn>
                <a:cxn ang="0">
                  <a:pos x="199" y="69"/>
                </a:cxn>
                <a:cxn ang="0">
                  <a:pos x="138" y="69"/>
                </a:cxn>
                <a:cxn ang="0">
                  <a:pos x="91" y="86"/>
                </a:cxn>
                <a:cxn ang="0">
                  <a:pos x="60" y="95"/>
                </a:cxn>
                <a:cxn ang="0">
                  <a:pos x="19" y="105"/>
                </a:cxn>
                <a:cxn ang="0">
                  <a:pos x="0" y="74"/>
                </a:cxn>
                <a:cxn ang="0">
                  <a:pos x="2" y="38"/>
                </a:cxn>
                <a:cxn ang="0">
                  <a:pos x="2" y="38"/>
                </a:cxn>
              </a:cxnLst>
              <a:rect l="0" t="0" r="r" b="b"/>
              <a:pathLst>
                <a:path w="424" h="249">
                  <a:moveTo>
                    <a:pt x="2" y="38"/>
                  </a:moveTo>
                  <a:lnTo>
                    <a:pt x="34" y="0"/>
                  </a:lnTo>
                  <a:lnTo>
                    <a:pt x="80" y="10"/>
                  </a:lnTo>
                  <a:lnTo>
                    <a:pt x="119" y="46"/>
                  </a:lnTo>
                  <a:lnTo>
                    <a:pt x="154" y="61"/>
                  </a:lnTo>
                  <a:lnTo>
                    <a:pt x="234" y="52"/>
                  </a:lnTo>
                  <a:lnTo>
                    <a:pt x="285" y="46"/>
                  </a:lnTo>
                  <a:lnTo>
                    <a:pt x="336" y="67"/>
                  </a:lnTo>
                  <a:lnTo>
                    <a:pt x="365" y="101"/>
                  </a:lnTo>
                  <a:lnTo>
                    <a:pt x="399" y="187"/>
                  </a:lnTo>
                  <a:lnTo>
                    <a:pt x="424" y="249"/>
                  </a:lnTo>
                  <a:lnTo>
                    <a:pt x="376" y="185"/>
                  </a:lnTo>
                  <a:lnTo>
                    <a:pt x="348" y="92"/>
                  </a:lnTo>
                  <a:lnTo>
                    <a:pt x="292" y="61"/>
                  </a:lnTo>
                  <a:lnTo>
                    <a:pt x="247" y="61"/>
                  </a:lnTo>
                  <a:lnTo>
                    <a:pt x="199" y="69"/>
                  </a:lnTo>
                  <a:lnTo>
                    <a:pt x="138" y="69"/>
                  </a:lnTo>
                  <a:lnTo>
                    <a:pt x="91" y="86"/>
                  </a:lnTo>
                  <a:lnTo>
                    <a:pt x="60" y="95"/>
                  </a:lnTo>
                  <a:lnTo>
                    <a:pt x="19" y="105"/>
                  </a:lnTo>
                  <a:lnTo>
                    <a:pt x="0" y="74"/>
                  </a:lnTo>
                  <a:lnTo>
                    <a:pt x="2" y="3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0" name="Freeform 2272"/>
            <p:cNvSpPr>
              <a:spLocks/>
            </p:cNvSpPr>
            <p:nvPr/>
          </p:nvSpPr>
          <p:spPr bwMode="auto">
            <a:xfrm>
              <a:off x="1980" y="2779"/>
              <a:ext cx="168" cy="51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5" y="23"/>
                </a:cxn>
                <a:cxn ang="0">
                  <a:pos x="49" y="0"/>
                </a:cxn>
                <a:cxn ang="0">
                  <a:pos x="91" y="6"/>
                </a:cxn>
                <a:cxn ang="0">
                  <a:pos x="137" y="23"/>
                </a:cxn>
                <a:cxn ang="0">
                  <a:pos x="192" y="49"/>
                </a:cxn>
                <a:cxn ang="0">
                  <a:pos x="277" y="67"/>
                </a:cxn>
                <a:cxn ang="0">
                  <a:pos x="334" y="103"/>
                </a:cxn>
                <a:cxn ang="0">
                  <a:pos x="243" y="67"/>
                </a:cxn>
                <a:cxn ang="0">
                  <a:pos x="186" y="57"/>
                </a:cxn>
                <a:cxn ang="0">
                  <a:pos x="137" y="44"/>
                </a:cxn>
                <a:cxn ang="0">
                  <a:pos x="97" y="32"/>
                </a:cxn>
                <a:cxn ang="0">
                  <a:pos x="135" y="63"/>
                </a:cxn>
                <a:cxn ang="0">
                  <a:pos x="163" y="86"/>
                </a:cxn>
                <a:cxn ang="0">
                  <a:pos x="243" y="89"/>
                </a:cxn>
                <a:cxn ang="0">
                  <a:pos x="165" y="97"/>
                </a:cxn>
                <a:cxn ang="0">
                  <a:pos x="118" y="78"/>
                </a:cxn>
                <a:cxn ang="0">
                  <a:pos x="74" y="34"/>
                </a:cxn>
                <a:cxn ang="0">
                  <a:pos x="40" y="34"/>
                </a:cxn>
                <a:cxn ang="0">
                  <a:pos x="0" y="67"/>
                </a:cxn>
                <a:cxn ang="0">
                  <a:pos x="0" y="67"/>
                </a:cxn>
              </a:cxnLst>
              <a:rect l="0" t="0" r="r" b="b"/>
              <a:pathLst>
                <a:path w="334" h="103">
                  <a:moveTo>
                    <a:pt x="0" y="67"/>
                  </a:moveTo>
                  <a:lnTo>
                    <a:pt x="15" y="23"/>
                  </a:lnTo>
                  <a:lnTo>
                    <a:pt x="49" y="0"/>
                  </a:lnTo>
                  <a:lnTo>
                    <a:pt x="91" y="6"/>
                  </a:lnTo>
                  <a:lnTo>
                    <a:pt x="137" y="23"/>
                  </a:lnTo>
                  <a:lnTo>
                    <a:pt x="192" y="49"/>
                  </a:lnTo>
                  <a:lnTo>
                    <a:pt x="277" y="67"/>
                  </a:lnTo>
                  <a:lnTo>
                    <a:pt x="334" y="103"/>
                  </a:lnTo>
                  <a:lnTo>
                    <a:pt x="243" y="67"/>
                  </a:lnTo>
                  <a:lnTo>
                    <a:pt x="186" y="57"/>
                  </a:lnTo>
                  <a:lnTo>
                    <a:pt x="137" y="44"/>
                  </a:lnTo>
                  <a:lnTo>
                    <a:pt x="97" y="32"/>
                  </a:lnTo>
                  <a:lnTo>
                    <a:pt x="135" y="63"/>
                  </a:lnTo>
                  <a:lnTo>
                    <a:pt x="163" y="86"/>
                  </a:lnTo>
                  <a:lnTo>
                    <a:pt x="243" y="89"/>
                  </a:lnTo>
                  <a:lnTo>
                    <a:pt x="165" y="97"/>
                  </a:lnTo>
                  <a:lnTo>
                    <a:pt x="118" y="78"/>
                  </a:lnTo>
                  <a:lnTo>
                    <a:pt x="74" y="34"/>
                  </a:lnTo>
                  <a:lnTo>
                    <a:pt x="40" y="34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1" name="Freeform 2273"/>
            <p:cNvSpPr>
              <a:spLocks/>
            </p:cNvSpPr>
            <p:nvPr/>
          </p:nvSpPr>
          <p:spPr bwMode="auto">
            <a:xfrm>
              <a:off x="2012" y="2888"/>
              <a:ext cx="181" cy="112"/>
            </a:xfrm>
            <a:custGeom>
              <a:avLst/>
              <a:gdLst/>
              <a:ahLst/>
              <a:cxnLst>
                <a:cxn ang="0">
                  <a:pos x="112" y="76"/>
                </a:cxn>
                <a:cxn ang="0">
                  <a:pos x="186" y="125"/>
                </a:cxn>
                <a:cxn ang="0">
                  <a:pos x="262" y="190"/>
                </a:cxn>
                <a:cxn ang="0">
                  <a:pos x="363" y="222"/>
                </a:cxn>
                <a:cxn ang="0">
                  <a:pos x="294" y="0"/>
                </a:cxn>
                <a:cxn ang="0">
                  <a:pos x="298" y="117"/>
                </a:cxn>
                <a:cxn ang="0">
                  <a:pos x="209" y="66"/>
                </a:cxn>
                <a:cxn ang="0">
                  <a:pos x="64" y="3"/>
                </a:cxn>
                <a:cxn ang="0">
                  <a:pos x="0" y="5"/>
                </a:cxn>
                <a:cxn ang="0">
                  <a:pos x="112" y="76"/>
                </a:cxn>
                <a:cxn ang="0">
                  <a:pos x="112" y="76"/>
                </a:cxn>
              </a:cxnLst>
              <a:rect l="0" t="0" r="r" b="b"/>
              <a:pathLst>
                <a:path w="363" h="222">
                  <a:moveTo>
                    <a:pt x="112" y="76"/>
                  </a:moveTo>
                  <a:lnTo>
                    <a:pt x="186" y="125"/>
                  </a:lnTo>
                  <a:lnTo>
                    <a:pt x="262" y="190"/>
                  </a:lnTo>
                  <a:lnTo>
                    <a:pt x="363" y="222"/>
                  </a:lnTo>
                  <a:lnTo>
                    <a:pt x="294" y="0"/>
                  </a:lnTo>
                  <a:lnTo>
                    <a:pt x="298" y="117"/>
                  </a:lnTo>
                  <a:lnTo>
                    <a:pt x="209" y="66"/>
                  </a:lnTo>
                  <a:lnTo>
                    <a:pt x="64" y="3"/>
                  </a:lnTo>
                  <a:lnTo>
                    <a:pt x="0" y="5"/>
                  </a:lnTo>
                  <a:lnTo>
                    <a:pt x="112" y="76"/>
                  </a:lnTo>
                  <a:lnTo>
                    <a:pt x="11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2" name="Freeform 2274"/>
            <p:cNvSpPr>
              <a:spLocks/>
            </p:cNvSpPr>
            <p:nvPr/>
          </p:nvSpPr>
          <p:spPr bwMode="auto">
            <a:xfrm>
              <a:off x="2162" y="3039"/>
              <a:ext cx="69" cy="8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57" y="17"/>
                </a:cxn>
                <a:cxn ang="0">
                  <a:pos x="57" y="59"/>
                </a:cxn>
                <a:cxn ang="0">
                  <a:pos x="86" y="116"/>
                </a:cxn>
                <a:cxn ang="0">
                  <a:pos x="93" y="133"/>
                </a:cxn>
                <a:cxn ang="0">
                  <a:pos x="139" y="162"/>
                </a:cxn>
                <a:cxn ang="0">
                  <a:pos x="125" y="12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139" h="162">
                  <a:moveTo>
                    <a:pt x="80" y="0"/>
                  </a:moveTo>
                  <a:lnTo>
                    <a:pt x="19" y="0"/>
                  </a:lnTo>
                  <a:lnTo>
                    <a:pt x="0" y="17"/>
                  </a:lnTo>
                  <a:lnTo>
                    <a:pt x="57" y="17"/>
                  </a:lnTo>
                  <a:lnTo>
                    <a:pt x="57" y="59"/>
                  </a:lnTo>
                  <a:lnTo>
                    <a:pt x="86" y="116"/>
                  </a:lnTo>
                  <a:lnTo>
                    <a:pt x="93" y="133"/>
                  </a:lnTo>
                  <a:lnTo>
                    <a:pt x="139" y="162"/>
                  </a:lnTo>
                  <a:lnTo>
                    <a:pt x="125" y="12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3" name="Freeform 2275"/>
            <p:cNvSpPr>
              <a:spLocks/>
            </p:cNvSpPr>
            <p:nvPr/>
          </p:nvSpPr>
          <p:spPr bwMode="auto">
            <a:xfrm>
              <a:off x="2023" y="2990"/>
              <a:ext cx="236" cy="193"/>
            </a:xfrm>
            <a:custGeom>
              <a:avLst/>
              <a:gdLst/>
              <a:ahLst/>
              <a:cxnLst>
                <a:cxn ang="0">
                  <a:pos x="200" y="184"/>
                </a:cxn>
                <a:cxn ang="0">
                  <a:pos x="246" y="238"/>
                </a:cxn>
                <a:cxn ang="0">
                  <a:pos x="293" y="266"/>
                </a:cxn>
                <a:cxn ang="0">
                  <a:pos x="339" y="285"/>
                </a:cxn>
                <a:cxn ang="0">
                  <a:pos x="409" y="337"/>
                </a:cxn>
                <a:cxn ang="0">
                  <a:pos x="461" y="356"/>
                </a:cxn>
                <a:cxn ang="0">
                  <a:pos x="472" y="386"/>
                </a:cxn>
                <a:cxn ang="0">
                  <a:pos x="320" y="321"/>
                </a:cxn>
                <a:cxn ang="0">
                  <a:pos x="268" y="283"/>
                </a:cxn>
                <a:cxn ang="0">
                  <a:pos x="255" y="312"/>
                </a:cxn>
                <a:cxn ang="0">
                  <a:pos x="341" y="346"/>
                </a:cxn>
                <a:cxn ang="0">
                  <a:pos x="238" y="323"/>
                </a:cxn>
                <a:cxn ang="0">
                  <a:pos x="181" y="287"/>
                </a:cxn>
                <a:cxn ang="0">
                  <a:pos x="92" y="243"/>
                </a:cxn>
                <a:cxn ang="0">
                  <a:pos x="63" y="209"/>
                </a:cxn>
                <a:cxn ang="0">
                  <a:pos x="35" y="202"/>
                </a:cxn>
                <a:cxn ang="0">
                  <a:pos x="4" y="118"/>
                </a:cxn>
                <a:cxn ang="0">
                  <a:pos x="0" y="0"/>
                </a:cxn>
                <a:cxn ang="0">
                  <a:pos x="52" y="40"/>
                </a:cxn>
                <a:cxn ang="0">
                  <a:pos x="141" y="51"/>
                </a:cxn>
                <a:cxn ang="0">
                  <a:pos x="175" y="114"/>
                </a:cxn>
                <a:cxn ang="0">
                  <a:pos x="200" y="184"/>
                </a:cxn>
                <a:cxn ang="0">
                  <a:pos x="200" y="184"/>
                </a:cxn>
              </a:cxnLst>
              <a:rect l="0" t="0" r="r" b="b"/>
              <a:pathLst>
                <a:path w="472" h="386">
                  <a:moveTo>
                    <a:pt x="200" y="184"/>
                  </a:moveTo>
                  <a:lnTo>
                    <a:pt x="246" y="238"/>
                  </a:lnTo>
                  <a:lnTo>
                    <a:pt x="293" y="266"/>
                  </a:lnTo>
                  <a:lnTo>
                    <a:pt x="339" y="285"/>
                  </a:lnTo>
                  <a:lnTo>
                    <a:pt x="409" y="337"/>
                  </a:lnTo>
                  <a:lnTo>
                    <a:pt x="461" y="356"/>
                  </a:lnTo>
                  <a:lnTo>
                    <a:pt x="472" y="386"/>
                  </a:lnTo>
                  <a:lnTo>
                    <a:pt x="320" y="321"/>
                  </a:lnTo>
                  <a:lnTo>
                    <a:pt x="268" y="283"/>
                  </a:lnTo>
                  <a:lnTo>
                    <a:pt x="255" y="312"/>
                  </a:lnTo>
                  <a:lnTo>
                    <a:pt x="341" y="346"/>
                  </a:lnTo>
                  <a:lnTo>
                    <a:pt x="238" y="323"/>
                  </a:lnTo>
                  <a:lnTo>
                    <a:pt x="181" y="287"/>
                  </a:lnTo>
                  <a:lnTo>
                    <a:pt x="92" y="243"/>
                  </a:lnTo>
                  <a:lnTo>
                    <a:pt x="63" y="209"/>
                  </a:lnTo>
                  <a:lnTo>
                    <a:pt x="35" y="202"/>
                  </a:lnTo>
                  <a:lnTo>
                    <a:pt x="4" y="118"/>
                  </a:lnTo>
                  <a:lnTo>
                    <a:pt x="0" y="0"/>
                  </a:lnTo>
                  <a:lnTo>
                    <a:pt x="52" y="40"/>
                  </a:lnTo>
                  <a:lnTo>
                    <a:pt x="141" y="51"/>
                  </a:lnTo>
                  <a:lnTo>
                    <a:pt x="175" y="114"/>
                  </a:lnTo>
                  <a:lnTo>
                    <a:pt x="200" y="184"/>
                  </a:lnTo>
                  <a:lnTo>
                    <a:pt x="200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4" name="Freeform 2276"/>
            <p:cNvSpPr>
              <a:spLocks/>
            </p:cNvSpPr>
            <p:nvPr/>
          </p:nvSpPr>
          <p:spPr bwMode="auto">
            <a:xfrm>
              <a:off x="1992" y="2946"/>
              <a:ext cx="34" cy="133"/>
            </a:xfrm>
            <a:custGeom>
              <a:avLst/>
              <a:gdLst/>
              <a:ahLst/>
              <a:cxnLst>
                <a:cxn ang="0">
                  <a:pos x="45" y="239"/>
                </a:cxn>
                <a:cxn ang="0">
                  <a:pos x="26" y="203"/>
                </a:cxn>
                <a:cxn ang="0">
                  <a:pos x="26" y="163"/>
                </a:cxn>
                <a:cxn ang="0">
                  <a:pos x="5" y="159"/>
                </a:cxn>
                <a:cxn ang="0">
                  <a:pos x="15" y="112"/>
                </a:cxn>
                <a:cxn ang="0">
                  <a:pos x="0" y="102"/>
                </a:cxn>
                <a:cxn ang="0">
                  <a:pos x="21" y="43"/>
                </a:cxn>
                <a:cxn ang="0">
                  <a:pos x="66" y="0"/>
                </a:cxn>
                <a:cxn ang="0">
                  <a:pos x="21" y="74"/>
                </a:cxn>
                <a:cxn ang="0">
                  <a:pos x="34" y="74"/>
                </a:cxn>
                <a:cxn ang="0">
                  <a:pos x="17" y="142"/>
                </a:cxn>
                <a:cxn ang="0">
                  <a:pos x="32" y="135"/>
                </a:cxn>
                <a:cxn ang="0">
                  <a:pos x="38" y="192"/>
                </a:cxn>
                <a:cxn ang="0">
                  <a:pos x="57" y="180"/>
                </a:cxn>
                <a:cxn ang="0">
                  <a:pos x="55" y="214"/>
                </a:cxn>
                <a:cxn ang="0">
                  <a:pos x="68" y="266"/>
                </a:cxn>
                <a:cxn ang="0">
                  <a:pos x="45" y="239"/>
                </a:cxn>
                <a:cxn ang="0">
                  <a:pos x="45" y="239"/>
                </a:cxn>
              </a:cxnLst>
              <a:rect l="0" t="0" r="r" b="b"/>
              <a:pathLst>
                <a:path w="68" h="266">
                  <a:moveTo>
                    <a:pt x="45" y="239"/>
                  </a:moveTo>
                  <a:lnTo>
                    <a:pt x="26" y="203"/>
                  </a:lnTo>
                  <a:lnTo>
                    <a:pt x="26" y="163"/>
                  </a:lnTo>
                  <a:lnTo>
                    <a:pt x="5" y="159"/>
                  </a:lnTo>
                  <a:lnTo>
                    <a:pt x="15" y="112"/>
                  </a:lnTo>
                  <a:lnTo>
                    <a:pt x="0" y="102"/>
                  </a:lnTo>
                  <a:lnTo>
                    <a:pt x="21" y="43"/>
                  </a:lnTo>
                  <a:lnTo>
                    <a:pt x="66" y="0"/>
                  </a:lnTo>
                  <a:lnTo>
                    <a:pt x="21" y="74"/>
                  </a:lnTo>
                  <a:lnTo>
                    <a:pt x="34" y="74"/>
                  </a:lnTo>
                  <a:lnTo>
                    <a:pt x="17" y="142"/>
                  </a:lnTo>
                  <a:lnTo>
                    <a:pt x="32" y="135"/>
                  </a:lnTo>
                  <a:lnTo>
                    <a:pt x="38" y="192"/>
                  </a:lnTo>
                  <a:lnTo>
                    <a:pt x="57" y="180"/>
                  </a:lnTo>
                  <a:lnTo>
                    <a:pt x="55" y="214"/>
                  </a:lnTo>
                  <a:lnTo>
                    <a:pt x="68" y="266"/>
                  </a:lnTo>
                  <a:lnTo>
                    <a:pt x="45" y="239"/>
                  </a:lnTo>
                  <a:lnTo>
                    <a:pt x="45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5" name="Freeform 2277"/>
            <p:cNvSpPr>
              <a:spLocks/>
            </p:cNvSpPr>
            <p:nvPr/>
          </p:nvSpPr>
          <p:spPr bwMode="auto">
            <a:xfrm>
              <a:off x="2014" y="2964"/>
              <a:ext cx="29" cy="11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66"/>
                </a:cxn>
                <a:cxn ang="0">
                  <a:pos x="14" y="87"/>
                </a:cxn>
                <a:cxn ang="0">
                  <a:pos x="14" y="112"/>
                </a:cxn>
                <a:cxn ang="0">
                  <a:pos x="37" y="139"/>
                </a:cxn>
                <a:cxn ang="0">
                  <a:pos x="35" y="158"/>
                </a:cxn>
                <a:cxn ang="0">
                  <a:pos x="59" y="232"/>
                </a:cxn>
                <a:cxn ang="0">
                  <a:pos x="48" y="156"/>
                </a:cxn>
                <a:cxn ang="0">
                  <a:pos x="48" y="127"/>
                </a:cxn>
                <a:cxn ang="0">
                  <a:pos x="23" y="70"/>
                </a:cxn>
                <a:cxn ang="0">
                  <a:pos x="18" y="4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59" h="232">
                  <a:moveTo>
                    <a:pt x="23" y="0"/>
                  </a:moveTo>
                  <a:lnTo>
                    <a:pt x="0" y="66"/>
                  </a:lnTo>
                  <a:lnTo>
                    <a:pt x="14" y="87"/>
                  </a:lnTo>
                  <a:lnTo>
                    <a:pt x="14" y="112"/>
                  </a:lnTo>
                  <a:lnTo>
                    <a:pt x="37" y="139"/>
                  </a:lnTo>
                  <a:lnTo>
                    <a:pt x="35" y="158"/>
                  </a:lnTo>
                  <a:lnTo>
                    <a:pt x="59" y="232"/>
                  </a:lnTo>
                  <a:lnTo>
                    <a:pt x="48" y="156"/>
                  </a:lnTo>
                  <a:lnTo>
                    <a:pt x="48" y="127"/>
                  </a:lnTo>
                  <a:lnTo>
                    <a:pt x="23" y="70"/>
                  </a:lnTo>
                  <a:lnTo>
                    <a:pt x="18" y="4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6" name="Freeform 2278"/>
            <p:cNvSpPr>
              <a:spLocks/>
            </p:cNvSpPr>
            <p:nvPr/>
          </p:nvSpPr>
          <p:spPr bwMode="auto">
            <a:xfrm>
              <a:off x="2101" y="3022"/>
              <a:ext cx="99" cy="2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5" y="2"/>
                </a:cxn>
                <a:cxn ang="0">
                  <a:pos x="192" y="0"/>
                </a:cxn>
                <a:cxn ang="0">
                  <a:pos x="198" y="19"/>
                </a:cxn>
                <a:cxn ang="0">
                  <a:pos x="67" y="45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98" h="45">
                  <a:moveTo>
                    <a:pt x="0" y="42"/>
                  </a:moveTo>
                  <a:lnTo>
                    <a:pt x="95" y="2"/>
                  </a:lnTo>
                  <a:lnTo>
                    <a:pt x="192" y="0"/>
                  </a:lnTo>
                  <a:lnTo>
                    <a:pt x="198" y="19"/>
                  </a:lnTo>
                  <a:lnTo>
                    <a:pt x="67" y="45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7" name="Freeform 2279"/>
            <p:cNvSpPr>
              <a:spLocks/>
            </p:cNvSpPr>
            <p:nvPr/>
          </p:nvSpPr>
          <p:spPr bwMode="auto">
            <a:xfrm>
              <a:off x="2134" y="3137"/>
              <a:ext cx="123" cy="43"/>
            </a:xfrm>
            <a:custGeom>
              <a:avLst/>
              <a:gdLst/>
              <a:ahLst/>
              <a:cxnLst>
                <a:cxn ang="0">
                  <a:pos x="85" y="45"/>
                </a:cxn>
                <a:cxn ang="0">
                  <a:pos x="177" y="83"/>
                </a:cxn>
                <a:cxn ang="0">
                  <a:pos x="245" y="85"/>
                </a:cxn>
                <a:cxn ang="0">
                  <a:pos x="228" y="74"/>
                </a:cxn>
                <a:cxn ang="0">
                  <a:pos x="137" y="57"/>
                </a:cxn>
                <a:cxn ang="0">
                  <a:pos x="0" y="0"/>
                </a:cxn>
                <a:cxn ang="0">
                  <a:pos x="23" y="32"/>
                </a:cxn>
                <a:cxn ang="0">
                  <a:pos x="85" y="45"/>
                </a:cxn>
                <a:cxn ang="0">
                  <a:pos x="85" y="45"/>
                </a:cxn>
              </a:cxnLst>
              <a:rect l="0" t="0" r="r" b="b"/>
              <a:pathLst>
                <a:path w="245" h="85">
                  <a:moveTo>
                    <a:pt x="85" y="45"/>
                  </a:moveTo>
                  <a:lnTo>
                    <a:pt x="177" y="83"/>
                  </a:lnTo>
                  <a:lnTo>
                    <a:pt x="245" y="85"/>
                  </a:lnTo>
                  <a:lnTo>
                    <a:pt x="228" y="74"/>
                  </a:lnTo>
                  <a:lnTo>
                    <a:pt x="137" y="57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85" y="45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8" name="Freeform 2280"/>
            <p:cNvSpPr>
              <a:spLocks/>
            </p:cNvSpPr>
            <p:nvPr/>
          </p:nvSpPr>
          <p:spPr bwMode="auto">
            <a:xfrm>
              <a:off x="1966" y="2995"/>
              <a:ext cx="46" cy="82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0" y="146"/>
                </a:cxn>
                <a:cxn ang="0">
                  <a:pos x="44" y="163"/>
                </a:cxn>
                <a:cxn ang="0">
                  <a:pos x="92" y="152"/>
                </a:cxn>
                <a:cxn ang="0">
                  <a:pos x="57" y="102"/>
                </a:cxn>
                <a:cxn ang="0">
                  <a:pos x="52" y="79"/>
                </a:cxn>
                <a:cxn ang="0">
                  <a:pos x="38" y="0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92" h="163">
                  <a:moveTo>
                    <a:pt x="0" y="95"/>
                  </a:moveTo>
                  <a:lnTo>
                    <a:pt x="0" y="146"/>
                  </a:lnTo>
                  <a:lnTo>
                    <a:pt x="44" y="163"/>
                  </a:lnTo>
                  <a:lnTo>
                    <a:pt x="92" y="152"/>
                  </a:lnTo>
                  <a:lnTo>
                    <a:pt x="57" y="102"/>
                  </a:lnTo>
                  <a:lnTo>
                    <a:pt x="52" y="79"/>
                  </a:lnTo>
                  <a:lnTo>
                    <a:pt x="38" y="0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49" name="Freeform 2281"/>
            <p:cNvSpPr>
              <a:spLocks/>
            </p:cNvSpPr>
            <p:nvPr/>
          </p:nvSpPr>
          <p:spPr bwMode="auto">
            <a:xfrm>
              <a:off x="2009" y="3052"/>
              <a:ext cx="63" cy="62"/>
            </a:xfrm>
            <a:custGeom>
              <a:avLst/>
              <a:gdLst/>
              <a:ahLst/>
              <a:cxnLst>
                <a:cxn ang="0">
                  <a:pos x="27" y="72"/>
                </a:cxn>
                <a:cxn ang="0">
                  <a:pos x="40" y="114"/>
                </a:cxn>
                <a:cxn ang="0">
                  <a:pos x="57" y="123"/>
                </a:cxn>
                <a:cxn ang="0">
                  <a:pos x="125" y="108"/>
                </a:cxn>
                <a:cxn ang="0">
                  <a:pos x="61" y="112"/>
                </a:cxn>
                <a:cxn ang="0">
                  <a:pos x="49" y="79"/>
                </a:cxn>
                <a:cxn ang="0">
                  <a:pos x="0" y="0"/>
                </a:cxn>
                <a:cxn ang="0">
                  <a:pos x="27" y="72"/>
                </a:cxn>
                <a:cxn ang="0">
                  <a:pos x="27" y="72"/>
                </a:cxn>
              </a:cxnLst>
              <a:rect l="0" t="0" r="r" b="b"/>
              <a:pathLst>
                <a:path w="125" h="123">
                  <a:moveTo>
                    <a:pt x="27" y="72"/>
                  </a:moveTo>
                  <a:lnTo>
                    <a:pt x="40" y="114"/>
                  </a:lnTo>
                  <a:lnTo>
                    <a:pt x="57" y="123"/>
                  </a:lnTo>
                  <a:lnTo>
                    <a:pt x="125" y="108"/>
                  </a:lnTo>
                  <a:lnTo>
                    <a:pt x="61" y="112"/>
                  </a:lnTo>
                  <a:lnTo>
                    <a:pt x="49" y="79"/>
                  </a:lnTo>
                  <a:lnTo>
                    <a:pt x="0" y="0"/>
                  </a:lnTo>
                  <a:lnTo>
                    <a:pt x="27" y="72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0" name="Freeform 2282"/>
            <p:cNvSpPr>
              <a:spLocks/>
            </p:cNvSpPr>
            <p:nvPr/>
          </p:nvSpPr>
          <p:spPr bwMode="auto">
            <a:xfrm>
              <a:off x="2601" y="3178"/>
              <a:ext cx="681" cy="265"/>
            </a:xfrm>
            <a:custGeom>
              <a:avLst/>
              <a:gdLst/>
              <a:ahLst/>
              <a:cxnLst>
                <a:cxn ang="0">
                  <a:pos x="1278" y="60"/>
                </a:cxn>
                <a:cxn ang="0">
                  <a:pos x="1143" y="150"/>
                </a:cxn>
                <a:cxn ang="0">
                  <a:pos x="1027" y="237"/>
                </a:cxn>
                <a:cxn ang="0">
                  <a:pos x="736" y="380"/>
                </a:cxn>
                <a:cxn ang="0">
                  <a:pos x="474" y="475"/>
                </a:cxn>
                <a:cxn ang="0">
                  <a:pos x="173" y="501"/>
                </a:cxn>
                <a:cxn ang="0">
                  <a:pos x="0" y="460"/>
                </a:cxn>
                <a:cxn ang="0">
                  <a:pos x="200" y="520"/>
                </a:cxn>
                <a:cxn ang="0">
                  <a:pos x="443" y="501"/>
                </a:cxn>
                <a:cxn ang="0">
                  <a:pos x="341" y="530"/>
                </a:cxn>
                <a:cxn ang="0">
                  <a:pos x="480" y="515"/>
                </a:cxn>
                <a:cxn ang="0">
                  <a:pos x="675" y="460"/>
                </a:cxn>
                <a:cxn ang="0">
                  <a:pos x="831" y="391"/>
                </a:cxn>
                <a:cxn ang="0">
                  <a:pos x="692" y="427"/>
                </a:cxn>
                <a:cxn ang="0">
                  <a:pos x="1018" y="264"/>
                </a:cxn>
                <a:cxn ang="0">
                  <a:pos x="1265" y="138"/>
                </a:cxn>
                <a:cxn ang="0">
                  <a:pos x="1362" y="0"/>
                </a:cxn>
                <a:cxn ang="0">
                  <a:pos x="1278" y="60"/>
                </a:cxn>
                <a:cxn ang="0">
                  <a:pos x="1278" y="60"/>
                </a:cxn>
              </a:cxnLst>
              <a:rect l="0" t="0" r="r" b="b"/>
              <a:pathLst>
                <a:path w="1362" h="530">
                  <a:moveTo>
                    <a:pt x="1278" y="60"/>
                  </a:moveTo>
                  <a:lnTo>
                    <a:pt x="1143" y="150"/>
                  </a:lnTo>
                  <a:lnTo>
                    <a:pt x="1027" y="237"/>
                  </a:lnTo>
                  <a:lnTo>
                    <a:pt x="736" y="380"/>
                  </a:lnTo>
                  <a:lnTo>
                    <a:pt x="474" y="475"/>
                  </a:lnTo>
                  <a:lnTo>
                    <a:pt x="173" y="501"/>
                  </a:lnTo>
                  <a:lnTo>
                    <a:pt x="0" y="460"/>
                  </a:lnTo>
                  <a:lnTo>
                    <a:pt x="200" y="520"/>
                  </a:lnTo>
                  <a:lnTo>
                    <a:pt x="443" y="501"/>
                  </a:lnTo>
                  <a:lnTo>
                    <a:pt x="341" y="530"/>
                  </a:lnTo>
                  <a:lnTo>
                    <a:pt x="480" y="515"/>
                  </a:lnTo>
                  <a:lnTo>
                    <a:pt x="675" y="460"/>
                  </a:lnTo>
                  <a:lnTo>
                    <a:pt x="831" y="391"/>
                  </a:lnTo>
                  <a:lnTo>
                    <a:pt x="692" y="427"/>
                  </a:lnTo>
                  <a:lnTo>
                    <a:pt x="1018" y="264"/>
                  </a:lnTo>
                  <a:lnTo>
                    <a:pt x="1265" y="138"/>
                  </a:lnTo>
                  <a:lnTo>
                    <a:pt x="1362" y="0"/>
                  </a:lnTo>
                  <a:lnTo>
                    <a:pt x="1278" y="60"/>
                  </a:lnTo>
                  <a:lnTo>
                    <a:pt x="127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1" name="Freeform 2283"/>
            <p:cNvSpPr>
              <a:spLocks/>
            </p:cNvSpPr>
            <p:nvPr/>
          </p:nvSpPr>
          <p:spPr bwMode="auto">
            <a:xfrm>
              <a:off x="3164" y="3052"/>
              <a:ext cx="376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" y="81"/>
                </a:cxn>
                <a:cxn ang="0">
                  <a:pos x="260" y="114"/>
                </a:cxn>
                <a:cxn ang="0">
                  <a:pos x="287" y="85"/>
                </a:cxn>
                <a:cxn ang="0">
                  <a:pos x="300" y="127"/>
                </a:cxn>
                <a:cxn ang="0">
                  <a:pos x="394" y="127"/>
                </a:cxn>
                <a:cxn ang="0">
                  <a:pos x="603" y="118"/>
                </a:cxn>
                <a:cxn ang="0">
                  <a:pos x="753" y="114"/>
                </a:cxn>
                <a:cxn ang="0">
                  <a:pos x="603" y="142"/>
                </a:cxn>
                <a:cxn ang="0">
                  <a:pos x="525" y="165"/>
                </a:cxn>
                <a:cxn ang="0">
                  <a:pos x="422" y="171"/>
                </a:cxn>
                <a:cxn ang="0">
                  <a:pos x="357" y="184"/>
                </a:cxn>
                <a:cxn ang="0">
                  <a:pos x="302" y="169"/>
                </a:cxn>
                <a:cxn ang="0">
                  <a:pos x="251" y="161"/>
                </a:cxn>
                <a:cxn ang="0">
                  <a:pos x="190" y="137"/>
                </a:cxn>
                <a:cxn ang="0">
                  <a:pos x="144" y="119"/>
                </a:cxn>
                <a:cxn ang="0">
                  <a:pos x="135" y="78"/>
                </a:cxn>
                <a:cxn ang="0">
                  <a:pos x="21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3" h="184">
                  <a:moveTo>
                    <a:pt x="0" y="0"/>
                  </a:moveTo>
                  <a:lnTo>
                    <a:pt x="158" y="81"/>
                  </a:lnTo>
                  <a:lnTo>
                    <a:pt x="260" y="114"/>
                  </a:lnTo>
                  <a:lnTo>
                    <a:pt x="287" y="85"/>
                  </a:lnTo>
                  <a:lnTo>
                    <a:pt x="300" y="127"/>
                  </a:lnTo>
                  <a:lnTo>
                    <a:pt x="394" y="127"/>
                  </a:lnTo>
                  <a:lnTo>
                    <a:pt x="603" y="118"/>
                  </a:lnTo>
                  <a:lnTo>
                    <a:pt x="753" y="114"/>
                  </a:lnTo>
                  <a:lnTo>
                    <a:pt x="603" y="142"/>
                  </a:lnTo>
                  <a:lnTo>
                    <a:pt x="525" y="165"/>
                  </a:lnTo>
                  <a:lnTo>
                    <a:pt x="422" y="171"/>
                  </a:lnTo>
                  <a:lnTo>
                    <a:pt x="357" y="184"/>
                  </a:lnTo>
                  <a:lnTo>
                    <a:pt x="302" y="169"/>
                  </a:lnTo>
                  <a:lnTo>
                    <a:pt x="251" y="161"/>
                  </a:lnTo>
                  <a:lnTo>
                    <a:pt x="190" y="137"/>
                  </a:lnTo>
                  <a:lnTo>
                    <a:pt x="144" y="119"/>
                  </a:lnTo>
                  <a:lnTo>
                    <a:pt x="135" y="78"/>
                  </a:lnTo>
                  <a:lnTo>
                    <a:pt x="21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2" name="Freeform 2284"/>
            <p:cNvSpPr>
              <a:spLocks/>
            </p:cNvSpPr>
            <p:nvPr/>
          </p:nvSpPr>
          <p:spPr bwMode="auto">
            <a:xfrm>
              <a:off x="3171" y="3009"/>
              <a:ext cx="128" cy="81"/>
            </a:xfrm>
            <a:custGeom>
              <a:avLst/>
              <a:gdLst/>
              <a:ahLst/>
              <a:cxnLst>
                <a:cxn ang="0">
                  <a:pos x="257" y="139"/>
                </a:cxn>
                <a:cxn ang="0">
                  <a:pos x="101" y="99"/>
                </a:cxn>
                <a:cxn ang="0">
                  <a:pos x="103" y="162"/>
                </a:cxn>
                <a:cxn ang="0">
                  <a:pos x="0" y="99"/>
                </a:cxn>
                <a:cxn ang="0">
                  <a:pos x="0" y="67"/>
                </a:cxn>
                <a:cxn ang="0">
                  <a:pos x="88" y="10"/>
                </a:cxn>
                <a:cxn ang="0">
                  <a:pos x="143" y="0"/>
                </a:cxn>
                <a:cxn ang="0">
                  <a:pos x="65" y="55"/>
                </a:cxn>
                <a:cxn ang="0">
                  <a:pos x="257" y="139"/>
                </a:cxn>
                <a:cxn ang="0">
                  <a:pos x="257" y="139"/>
                </a:cxn>
              </a:cxnLst>
              <a:rect l="0" t="0" r="r" b="b"/>
              <a:pathLst>
                <a:path w="257" h="162">
                  <a:moveTo>
                    <a:pt x="257" y="139"/>
                  </a:moveTo>
                  <a:lnTo>
                    <a:pt x="101" y="99"/>
                  </a:lnTo>
                  <a:lnTo>
                    <a:pt x="103" y="162"/>
                  </a:lnTo>
                  <a:lnTo>
                    <a:pt x="0" y="99"/>
                  </a:lnTo>
                  <a:lnTo>
                    <a:pt x="0" y="67"/>
                  </a:lnTo>
                  <a:lnTo>
                    <a:pt x="88" y="10"/>
                  </a:lnTo>
                  <a:lnTo>
                    <a:pt x="143" y="0"/>
                  </a:lnTo>
                  <a:lnTo>
                    <a:pt x="65" y="55"/>
                  </a:lnTo>
                  <a:lnTo>
                    <a:pt x="257" y="139"/>
                  </a:lnTo>
                  <a:lnTo>
                    <a:pt x="257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3" name="Freeform 2285"/>
            <p:cNvSpPr>
              <a:spLocks/>
            </p:cNvSpPr>
            <p:nvPr/>
          </p:nvSpPr>
          <p:spPr bwMode="auto">
            <a:xfrm>
              <a:off x="3192" y="2996"/>
              <a:ext cx="153" cy="39"/>
            </a:xfrm>
            <a:custGeom>
              <a:avLst/>
              <a:gdLst/>
              <a:ahLst/>
              <a:cxnLst>
                <a:cxn ang="0">
                  <a:pos x="78" y="40"/>
                </a:cxn>
                <a:cxn ang="0">
                  <a:pos x="177" y="59"/>
                </a:cxn>
                <a:cxn ang="0">
                  <a:pos x="255" y="37"/>
                </a:cxn>
                <a:cxn ang="0">
                  <a:pos x="306" y="14"/>
                </a:cxn>
                <a:cxn ang="0">
                  <a:pos x="205" y="33"/>
                </a:cxn>
                <a:cxn ang="0">
                  <a:pos x="177" y="0"/>
                </a:cxn>
                <a:cxn ang="0">
                  <a:pos x="93" y="19"/>
                </a:cxn>
                <a:cxn ang="0">
                  <a:pos x="48" y="27"/>
                </a:cxn>
                <a:cxn ang="0">
                  <a:pos x="0" y="78"/>
                </a:cxn>
                <a:cxn ang="0">
                  <a:pos x="78" y="40"/>
                </a:cxn>
                <a:cxn ang="0">
                  <a:pos x="78" y="40"/>
                </a:cxn>
              </a:cxnLst>
              <a:rect l="0" t="0" r="r" b="b"/>
              <a:pathLst>
                <a:path w="306" h="78">
                  <a:moveTo>
                    <a:pt x="78" y="40"/>
                  </a:moveTo>
                  <a:lnTo>
                    <a:pt x="177" y="59"/>
                  </a:lnTo>
                  <a:lnTo>
                    <a:pt x="255" y="37"/>
                  </a:lnTo>
                  <a:lnTo>
                    <a:pt x="306" y="14"/>
                  </a:lnTo>
                  <a:lnTo>
                    <a:pt x="205" y="33"/>
                  </a:lnTo>
                  <a:lnTo>
                    <a:pt x="177" y="0"/>
                  </a:lnTo>
                  <a:lnTo>
                    <a:pt x="93" y="19"/>
                  </a:lnTo>
                  <a:lnTo>
                    <a:pt x="48" y="27"/>
                  </a:lnTo>
                  <a:lnTo>
                    <a:pt x="0" y="78"/>
                  </a:lnTo>
                  <a:lnTo>
                    <a:pt x="78" y="40"/>
                  </a:lnTo>
                  <a:lnTo>
                    <a:pt x="7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4" name="Freeform 2286"/>
            <p:cNvSpPr>
              <a:spLocks/>
            </p:cNvSpPr>
            <p:nvPr/>
          </p:nvSpPr>
          <p:spPr bwMode="auto">
            <a:xfrm>
              <a:off x="3257" y="2928"/>
              <a:ext cx="162" cy="45"/>
            </a:xfrm>
            <a:custGeom>
              <a:avLst/>
              <a:gdLst/>
              <a:ahLst/>
              <a:cxnLst>
                <a:cxn ang="0">
                  <a:pos x="88" y="90"/>
                </a:cxn>
                <a:cxn ang="0">
                  <a:pos x="185" y="65"/>
                </a:cxn>
                <a:cxn ang="0">
                  <a:pos x="249" y="71"/>
                </a:cxn>
                <a:cxn ang="0">
                  <a:pos x="324" y="88"/>
                </a:cxn>
                <a:cxn ang="0">
                  <a:pos x="291" y="65"/>
                </a:cxn>
                <a:cxn ang="0">
                  <a:pos x="175" y="50"/>
                </a:cxn>
                <a:cxn ang="0">
                  <a:pos x="124" y="75"/>
                </a:cxn>
                <a:cxn ang="0">
                  <a:pos x="73" y="65"/>
                </a:cxn>
                <a:cxn ang="0">
                  <a:pos x="33" y="14"/>
                </a:cxn>
                <a:cxn ang="0">
                  <a:pos x="0" y="0"/>
                </a:cxn>
                <a:cxn ang="0">
                  <a:pos x="55" y="61"/>
                </a:cxn>
                <a:cxn ang="0">
                  <a:pos x="88" y="90"/>
                </a:cxn>
                <a:cxn ang="0">
                  <a:pos x="88" y="90"/>
                </a:cxn>
              </a:cxnLst>
              <a:rect l="0" t="0" r="r" b="b"/>
              <a:pathLst>
                <a:path w="324" h="90">
                  <a:moveTo>
                    <a:pt x="88" y="90"/>
                  </a:moveTo>
                  <a:lnTo>
                    <a:pt x="185" y="65"/>
                  </a:lnTo>
                  <a:lnTo>
                    <a:pt x="249" y="71"/>
                  </a:lnTo>
                  <a:lnTo>
                    <a:pt x="324" y="88"/>
                  </a:lnTo>
                  <a:lnTo>
                    <a:pt x="291" y="65"/>
                  </a:lnTo>
                  <a:lnTo>
                    <a:pt x="175" y="50"/>
                  </a:lnTo>
                  <a:lnTo>
                    <a:pt x="124" y="75"/>
                  </a:lnTo>
                  <a:lnTo>
                    <a:pt x="73" y="65"/>
                  </a:lnTo>
                  <a:lnTo>
                    <a:pt x="33" y="14"/>
                  </a:lnTo>
                  <a:lnTo>
                    <a:pt x="0" y="0"/>
                  </a:lnTo>
                  <a:lnTo>
                    <a:pt x="55" y="61"/>
                  </a:lnTo>
                  <a:lnTo>
                    <a:pt x="88" y="90"/>
                  </a:lnTo>
                  <a:lnTo>
                    <a:pt x="8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5" name="Freeform 2287"/>
            <p:cNvSpPr>
              <a:spLocks/>
            </p:cNvSpPr>
            <p:nvPr/>
          </p:nvSpPr>
          <p:spPr bwMode="auto">
            <a:xfrm>
              <a:off x="2978" y="2961"/>
              <a:ext cx="307" cy="196"/>
            </a:xfrm>
            <a:custGeom>
              <a:avLst/>
              <a:gdLst/>
              <a:ahLst/>
              <a:cxnLst>
                <a:cxn ang="0">
                  <a:pos x="614" y="78"/>
                </a:cxn>
                <a:cxn ang="0">
                  <a:pos x="595" y="25"/>
                </a:cxn>
                <a:cxn ang="0">
                  <a:pos x="563" y="0"/>
                </a:cxn>
                <a:cxn ang="0">
                  <a:pos x="521" y="48"/>
                </a:cxn>
                <a:cxn ang="0">
                  <a:pos x="432" y="99"/>
                </a:cxn>
                <a:cxn ang="0">
                  <a:pos x="257" y="238"/>
                </a:cxn>
                <a:cxn ang="0">
                  <a:pos x="0" y="394"/>
                </a:cxn>
                <a:cxn ang="0">
                  <a:pos x="255" y="261"/>
                </a:cxn>
                <a:cxn ang="0">
                  <a:pos x="381" y="162"/>
                </a:cxn>
                <a:cxn ang="0">
                  <a:pos x="525" y="65"/>
                </a:cxn>
                <a:cxn ang="0">
                  <a:pos x="571" y="19"/>
                </a:cxn>
                <a:cxn ang="0">
                  <a:pos x="614" y="78"/>
                </a:cxn>
                <a:cxn ang="0">
                  <a:pos x="614" y="78"/>
                </a:cxn>
              </a:cxnLst>
              <a:rect l="0" t="0" r="r" b="b"/>
              <a:pathLst>
                <a:path w="614" h="394">
                  <a:moveTo>
                    <a:pt x="614" y="78"/>
                  </a:moveTo>
                  <a:lnTo>
                    <a:pt x="595" y="25"/>
                  </a:lnTo>
                  <a:lnTo>
                    <a:pt x="563" y="0"/>
                  </a:lnTo>
                  <a:lnTo>
                    <a:pt x="521" y="48"/>
                  </a:lnTo>
                  <a:lnTo>
                    <a:pt x="432" y="99"/>
                  </a:lnTo>
                  <a:lnTo>
                    <a:pt x="257" y="238"/>
                  </a:lnTo>
                  <a:lnTo>
                    <a:pt x="0" y="394"/>
                  </a:lnTo>
                  <a:lnTo>
                    <a:pt x="255" y="261"/>
                  </a:lnTo>
                  <a:lnTo>
                    <a:pt x="381" y="162"/>
                  </a:lnTo>
                  <a:lnTo>
                    <a:pt x="525" y="65"/>
                  </a:lnTo>
                  <a:lnTo>
                    <a:pt x="571" y="19"/>
                  </a:lnTo>
                  <a:lnTo>
                    <a:pt x="614" y="78"/>
                  </a:lnTo>
                  <a:lnTo>
                    <a:pt x="614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6" name="Freeform 2288"/>
            <p:cNvSpPr>
              <a:spLocks/>
            </p:cNvSpPr>
            <p:nvPr/>
          </p:nvSpPr>
          <p:spPr bwMode="auto">
            <a:xfrm>
              <a:off x="3273" y="2942"/>
              <a:ext cx="36" cy="58"/>
            </a:xfrm>
            <a:custGeom>
              <a:avLst/>
              <a:gdLst/>
              <a:ahLst/>
              <a:cxnLst>
                <a:cxn ang="0">
                  <a:pos x="32" y="51"/>
                </a:cxn>
                <a:cxn ang="0">
                  <a:pos x="72" y="118"/>
                </a:cxn>
                <a:cxn ang="0">
                  <a:pos x="55" y="51"/>
                </a:cxn>
                <a:cxn ang="0">
                  <a:pos x="0" y="0"/>
                </a:cxn>
                <a:cxn ang="0">
                  <a:pos x="32" y="51"/>
                </a:cxn>
                <a:cxn ang="0">
                  <a:pos x="32" y="51"/>
                </a:cxn>
              </a:cxnLst>
              <a:rect l="0" t="0" r="r" b="b"/>
              <a:pathLst>
                <a:path w="72" h="118">
                  <a:moveTo>
                    <a:pt x="32" y="51"/>
                  </a:moveTo>
                  <a:lnTo>
                    <a:pt x="72" y="118"/>
                  </a:lnTo>
                  <a:lnTo>
                    <a:pt x="55" y="51"/>
                  </a:lnTo>
                  <a:lnTo>
                    <a:pt x="0" y="0"/>
                  </a:lnTo>
                  <a:lnTo>
                    <a:pt x="32" y="51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7" name="Freeform 2289"/>
            <p:cNvSpPr>
              <a:spLocks/>
            </p:cNvSpPr>
            <p:nvPr/>
          </p:nvSpPr>
          <p:spPr bwMode="auto">
            <a:xfrm>
              <a:off x="3103" y="2822"/>
              <a:ext cx="237" cy="124"/>
            </a:xfrm>
            <a:custGeom>
              <a:avLst/>
              <a:gdLst/>
              <a:ahLst/>
              <a:cxnLst>
                <a:cxn ang="0">
                  <a:pos x="474" y="24"/>
                </a:cxn>
                <a:cxn ang="0">
                  <a:pos x="388" y="9"/>
                </a:cxn>
                <a:cxn ang="0">
                  <a:pos x="322" y="22"/>
                </a:cxn>
                <a:cxn ang="0">
                  <a:pos x="247" y="22"/>
                </a:cxn>
                <a:cxn ang="0">
                  <a:pos x="149" y="45"/>
                </a:cxn>
                <a:cxn ang="0">
                  <a:pos x="103" y="87"/>
                </a:cxn>
                <a:cxn ang="0">
                  <a:pos x="69" y="157"/>
                </a:cxn>
                <a:cxn ang="0">
                  <a:pos x="33" y="207"/>
                </a:cxn>
                <a:cxn ang="0">
                  <a:pos x="16" y="245"/>
                </a:cxn>
                <a:cxn ang="0">
                  <a:pos x="0" y="249"/>
                </a:cxn>
                <a:cxn ang="0">
                  <a:pos x="38" y="171"/>
                </a:cxn>
                <a:cxn ang="0">
                  <a:pos x="90" y="81"/>
                </a:cxn>
                <a:cxn ang="0">
                  <a:pos x="149" y="28"/>
                </a:cxn>
                <a:cxn ang="0">
                  <a:pos x="261" y="3"/>
                </a:cxn>
                <a:cxn ang="0">
                  <a:pos x="339" y="3"/>
                </a:cxn>
                <a:cxn ang="0">
                  <a:pos x="392" y="0"/>
                </a:cxn>
                <a:cxn ang="0">
                  <a:pos x="474" y="24"/>
                </a:cxn>
                <a:cxn ang="0">
                  <a:pos x="474" y="24"/>
                </a:cxn>
              </a:cxnLst>
              <a:rect l="0" t="0" r="r" b="b"/>
              <a:pathLst>
                <a:path w="474" h="249">
                  <a:moveTo>
                    <a:pt x="474" y="24"/>
                  </a:moveTo>
                  <a:lnTo>
                    <a:pt x="388" y="9"/>
                  </a:lnTo>
                  <a:lnTo>
                    <a:pt x="322" y="22"/>
                  </a:lnTo>
                  <a:lnTo>
                    <a:pt x="247" y="22"/>
                  </a:lnTo>
                  <a:lnTo>
                    <a:pt x="149" y="45"/>
                  </a:lnTo>
                  <a:lnTo>
                    <a:pt x="103" y="87"/>
                  </a:lnTo>
                  <a:lnTo>
                    <a:pt x="69" y="157"/>
                  </a:lnTo>
                  <a:lnTo>
                    <a:pt x="33" y="207"/>
                  </a:lnTo>
                  <a:lnTo>
                    <a:pt x="16" y="245"/>
                  </a:lnTo>
                  <a:lnTo>
                    <a:pt x="0" y="249"/>
                  </a:lnTo>
                  <a:lnTo>
                    <a:pt x="38" y="171"/>
                  </a:lnTo>
                  <a:lnTo>
                    <a:pt x="90" y="81"/>
                  </a:lnTo>
                  <a:lnTo>
                    <a:pt x="149" y="28"/>
                  </a:lnTo>
                  <a:lnTo>
                    <a:pt x="261" y="3"/>
                  </a:lnTo>
                  <a:lnTo>
                    <a:pt x="339" y="3"/>
                  </a:lnTo>
                  <a:lnTo>
                    <a:pt x="392" y="0"/>
                  </a:lnTo>
                  <a:lnTo>
                    <a:pt x="474" y="24"/>
                  </a:lnTo>
                  <a:lnTo>
                    <a:pt x="47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8" name="Freeform 2290"/>
            <p:cNvSpPr>
              <a:spLocks/>
            </p:cNvSpPr>
            <p:nvPr/>
          </p:nvSpPr>
          <p:spPr bwMode="auto">
            <a:xfrm>
              <a:off x="3137" y="2870"/>
              <a:ext cx="75" cy="66"/>
            </a:xfrm>
            <a:custGeom>
              <a:avLst/>
              <a:gdLst/>
              <a:ahLst/>
              <a:cxnLst>
                <a:cxn ang="0">
                  <a:pos x="89" y="113"/>
                </a:cxn>
                <a:cxn ang="0">
                  <a:pos x="99" y="75"/>
                </a:cxn>
                <a:cxn ang="0">
                  <a:pos x="150" y="42"/>
                </a:cxn>
                <a:cxn ang="0">
                  <a:pos x="99" y="0"/>
                </a:cxn>
                <a:cxn ang="0">
                  <a:pos x="118" y="37"/>
                </a:cxn>
                <a:cxn ang="0">
                  <a:pos x="85" y="52"/>
                </a:cxn>
                <a:cxn ang="0">
                  <a:pos x="38" y="107"/>
                </a:cxn>
                <a:cxn ang="0">
                  <a:pos x="0" y="116"/>
                </a:cxn>
                <a:cxn ang="0">
                  <a:pos x="24" y="132"/>
                </a:cxn>
                <a:cxn ang="0">
                  <a:pos x="89" y="113"/>
                </a:cxn>
                <a:cxn ang="0">
                  <a:pos x="89" y="113"/>
                </a:cxn>
              </a:cxnLst>
              <a:rect l="0" t="0" r="r" b="b"/>
              <a:pathLst>
                <a:path w="150" h="132">
                  <a:moveTo>
                    <a:pt x="89" y="113"/>
                  </a:moveTo>
                  <a:lnTo>
                    <a:pt x="99" y="75"/>
                  </a:lnTo>
                  <a:lnTo>
                    <a:pt x="150" y="42"/>
                  </a:lnTo>
                  <a:lnTo>
                    <a:pt x="99" y="0"/>
                  </a:lnTo>
                  <a:lnTo>
                    <a:pt x="118" y="37"/>
                  </a:lnTo>
                  <a:lnTo>
                    <a:pt x="85" y="52"/>
                  </a:lnTo>
                  <a:lnTo>
                    <a:pt x="38" y="107"/>
                  </a:lnTo>
                  <a:lnTo>
                    <a:pt x="0" y="116"/>
                  </a:lnTo>
                  <a:lnTo>
                    <a:pt x="24" y="132"/>
                  </a:lnTo>
                  <a:lnTo>
                    <a:pt x="89" y="113"/>
                  </a:lnTo>
                  <a:lnTo>
                    <a:pt x="8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59" name="Freeform 2291"/>
            <p:cNvSpPr>
              <a:spLocks/>
            </p:cNvSpPr>
            <p:nvPr/>
          </p:nvSpPr>
          <p:spPr bwMode="auto">
            <a:xfrm>
              <a:off x="3333" y="2830"/>
              <a:ext cx="65" cy="7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5"/>
                </a:cxn>
                <a:cxn ang="0">
                  <a:pos x="57" y="51"/>
                </a:cxn>
                <a:cxn ang="0">
                  <a:pos x="130" y="157"/>
                </a:cxn>
                <a:cxn ang="0">
                  <a:pos x="107" y="24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130" h="157">
                  <a:moveTo>
                    <a:pt x="65" y="0"/>
                  </a:moveTo>
                  <a:lnTo>
                    <a:pt x="0" y="5"/>
                  </a:lnTo>
                  <a:lnTo>
                    <a:pt x="57" y="51"/>
                  </a:lnTo>
                  <a:lnTo>
                    <a:pt x="130" y="157"/>
                  </a:lnTo>
                  <a:lnTo>
                    <a:pt x="107" y="24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0" name="Freeform 2292"/>
            <p:cNvSpPr>
              <a:spLocks/>
            </p:cNvSpPr>
            <p:nvPr/>
          </p:nvSpPr>
          <p:spPr bwMode="auto">
            <a:xfrm>
              <a:off x="3289" y="2910"/>
              <a:ext cx="60" cy="5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93" y="59"/>
                </a:cxn>
                <a:cxn ang="0">
                  <a:pos x="42" y="88"/>
                </a:cxn>
                <a:cxn ang="0">
                  <a:pos x="0" y="95"/>
                </a:cxn>
                <a:cxn ang="0">
                  <a:pos x="10" y="111"/>
                </a:cxn>
                <a:cxn ang="0">
                  <a:pos x="95" y="82"/>
                </a:cxn>
                <a:cxn ang="0">
                  <a:pos x="122" y="50"/>
                </a:cxn>
                <a:cxn ang="0">
                  <a:pos x="99" y="0"/>
                </a:cxn>
                <a:cxn ang="0">
                  <a:pos x="99" y="0"/>
                </a:cxn>
              </a:cxnLst>
              <a:rect l="0" t="0" r="r" b="b"/>
              <a:pathLst>
                <a:path w="122" h="111">
                  <a:moveTo>
                    <a:pt x="99" y="0"/>
                  </a:moveTo>
                  <a:lnTo>
                    <a:pt x="93" y="59"/>
                  </a:lnTo>
                  <a:lnTo>
                    <a:pt x="42" y="88"/>
                  </a:lnTo>
                  <a:lnTo>
                    <a:pt x="0" y="95"/>
                  </a:lnTo>
                  <a:lnTo>
                    <a:pt x="10" y="111"/>
                  </a:lnTo>
                  <a:lnTo>
                    <a:pt x="95" y="82"/>
                  </a:lnTo>
                  <a:lnTo>
                    <a:pt x="122" y="50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1" name="Freeform 2293"/>
            <p:cNvSpPr>
              <a:spLocks/>
            </p:cNvSpPr>
            <p:nvPr/>
          </p:nvSpPr>
          <p:spPr bwMode="auto">
            <a:xfrm>
              <a:off x="3190" y="2828"/>
              <a:ext cx="92" cy="72"/>
            </a:xfrm>
            <a:custGeom>
              <a:avLst/>
              <a:gdLst/>
              <a:ahLst/>
              <a:cxnLst>
                <a:cxn ang="0">
                  <a:pos x="42" y="125"/>
                </a:cxn>
                <a:cxn ang="0">
                  <a:pos x="88" y="87"/>
                </a:cxn>
                <a:cxn ang="0">
                  <a:pos x="120" y="40"/>
                </a:cxn>
                <a:cxn ang="0">
                  <a:pos x="185" y="0"/>
                </a:cxn>
                <a:cxn ang="0">
                  <a:pos x="141" y="6"/>
                </a:cxn>
                <a:cxn ang="0">
                  <a:pos x="101" y="47"/>
                </a:cxn>
                <a:cxn ang="0">
                  <a:pos x="71" y="87"/>
                </a:cxn>
                <a:cxn ang="0">
                  <a:pos x="33" y="120"/>
                </a:cxn>
                <a:cxn ang="0">
                  <a:pos x="0" y="142"/>
                </a:cxn>
                <a:cxn ang="0">
                  <a:pos x="42" y="125"/>
                </a:cxn>
                <a:cxn ang="0">
                  <a:pos x="42" y="125"/>
                </a:cxn>
              </a:cxnLst>
              <a:rect l="0" t="0" r="r" b="b"/>
              <a:pathLst>
                <a:path w="185" h="142">
                  <a:moveTo>
                    <a:pt x="42" y="125"/>
                  </a:moveTo>
                  <a:lnTo>
                    <a:pt x="88" y="87"/>
                  </a:lnTo>
                  <a:lnTo>
                    <a:pt x="120" y="40"/>
                  </a:lnTo>
                  <a:lnTo>
                    <a:pt x="185" y="0"/>
                  </a:lnTo>
                  <a:lnTo>
                    <a:pt x="141" y="6"/>
                  </a:lnTo>
                  <a:lnTo>
                    <a:pt x="101" y="47"/>
                  </a:lnTo>
                  <a:lnTo>
                    <a:pt x="71" y="87"/>
                  </a:lnTo>
                  <a:lnTo>
                    <a:pt x="33" y="120"/>
                  </a:lnTo>
                  <a:lnTo>
                    <a:pt x="0" y="142"/>
                  </a:lnTo>
                  <a:lnTo>
                    <a:pt x="42" y="125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2" name="Freeform 2294"/>
            <p:cNvSpPr>
              <a:spLocks/>
            </p:cNvSpPr>
            <p:nvPr/>
          </p:nvSpPr>
          <p:spPr bwMode="auto">
            <a:xfrm>
              <a:off x="3187" y="2891"/>
              <a:ext cx="48" cy="33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41" y="27"/>
                </a:cxn>
                <a:cxn ang="0">
                  <a:pos x="78" y="35"/>
                </a:cxn>
                <a:cxn ang="0">
                  <a:pos x="78" y="40"/>
                </a:cxn>
                <a:cxn ang="0">
                  <a:pos x="51" y="52"/>
                </a:cxn>
                <a:cxn ang="0">
                  <a:pos x="19" y="57"/>
                </a:cxn>
                <a:cxn ang="0">
                  <a:pos x="0" y="50"/>
                </a:cxn>
                <a:cxn ang="0">
                  <a:pos x="5" y="61"/>
                </a:cxn>
                <a:cxn ang="0">
                  <a:pos x="22" y="67"/>
                </a:cxn>
                <a:cxn ang="0">
                  <a:pos x="78" y="50"/>
                </a:cxn>
                <a:cxn ang="0">
                  <a:pos x="97" y="42"/>
                </a:cxn>
                <a:cxn ang="0">
                  <a:pos x="79" y="27"/>
                </a:cxn>
                <a:cxn ang="0">
                  <a:pos x="51" y="17"/>
                </a:cxn>
                <a:cxn ang="0">
                  <a:pos x="45" y="0"/>
                </a:cxn>
                <a:cxn ang="0">
                  <a:pos x="26" y="27"/>
                </a:cxn>
                <a:cxn ang="0">
                  <a:pos x="5" y="36"/>
                </a:cxn>
                <a:cxn ang="0">
                  <a:pos x="15" y="40"/>
                </a:cxn>
                <a:cxn ang="0">
                  <a:pos x="15" y="40"/>
                </a:cxn>
              </a:cxnLst>
              <a:rect l="0" t="0" r="r" b="b"/>
              <a:pathLst>
                <a:path w="97" h="67">
                  <a:moveTo>
                    <a:pt x="15" y="40"/>
                  </a:moveTo>
                  <a:lnTo>
                    <a:pt x="41" y="27"/>
                  </a:lnTo>
                  <a:lnTo>
                    <a:pt x="78" y="35"/>
                  </a:lnTo>
                  <a:lnTo>
                    <a:pt x="78" y="40"/>
                  </a:lnTo>
                  <a:lnTo>
                    <a:pt x="51" y="52"/>
                  </a:lnTo>
                  <a:lnTo>
                    <a:pt x="19" y="57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22" y="67"/>
                  </a:lnTo>
                  <a:lnTo>
                    <a:pt x="78" y="50"/>
                  </a:lnTo>
                  <a:lnTo>
                    <a:pt x="97" y="42"/>
                  </a:lnTo>
                  <a:lnTo>
                    <a:pt x="79" y="27"/>
                  </a:lnTo>
                  <a:lnTo>
                    <a:pt x="51" y="17"/>
                  </a:lnTo>
                  <a:lnTo>
                    <a:pt x="45" y="0"/>
                  </a:lnTo>
                  <a:lnTo>
                    <a:pt x="26" y="27"/>
                  </a:lnTo>
                  <a:lnTo>
                    <a:pt x="5" y="36"/>
                  </a:lnTo>
                  <a:lnTo>
                    <a:pt x="15" y="40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3" name="Freeform 2295"/>
            <p:cNvSpPr>
              <a:spLocks/>
            </p:cNvSpPr>
            <p:nvPr/>
          </p:nvSpPr>
          <p:spPr bwMode="auto">
            <a:xfrm>
              <a:off x="3096" y="2923"/>
              <a:ext cx="161" cy="24"/>
            </a:xfrm>
            <a:custGeom>
              <a:avLst/>
              <a:gdLst/>
              <a:ahLst/>
              <a:cxnLst>
                <a:cxn ang="0">
                  <a:pos x="152" y="13"/>
                </a:cxn>
                <a:cxn ang="0">
                  <a:pos x="278" y="0"/>
                </a:cxn>
                <a:cxn ang="0">
                  <a:pos x="321" y="4"/>
                </a:cxn>
                <a:cxn ang="0">
                  <a:pos x="321" y="17"/>
                </a:cxn>
                <a:cxn ang="0">
                  <a:pos x="177" y="19"/>
                </a:cxn>
                <a:cxn ang="0">
                  <a:pos x="0" y="49"/>
                </a:cxn>
                <a:cxn ang="0">
                  <a:pos x="152" y="13"/>
                </a:cxn>
                <a:cxn ang="0">
                  <a:pos x="152" y="13"/>
                </a:cxn>
              </a:cxnLst>
              <a:rect l="0" t="0" r="r" b="b"/>
              <a:pathLst>
                <a:path w="321" h="49">
                  <a:moveTo>
                    <a:pt x="152" y="13"/>
                  </a:moveTo>
                  <a:lnTo>
                    <a:pt x="278" y="0"/>
                  </a:lnTo>
                  <a:lnTo>
                    <a:pt x="321" y="4"/>
                  </a:lnTo>
                  <a:lnTo>
                    <a:pt x="321" y="17"/>
                  </a:lnTo>
                  <a:lnTo>
                    <a:pt x="177" y="19"/>
                  </a:lnTo>
                  <a:lnTo>
                    <a:pt x="0" y="49"/>
                  </a:lnTo>
                  <a:lnTo>
                    <a:pt x="152" y="13"/>
                  </a:lnTo>
                  <a:lnTo>
                    <a:pt x="15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4" name="Freeform 2296"/>
            <p:cNvSpPr>
              <a:spLocks/>
            </p:cNvSpPr>
            <p:nvPr/>
          </p:nvSpPr>
          <p:spPr bwMode="auto">
            <a:xfrm>
              <a:off x="3238" y="2849"/>
              <a:ext cx="156" cy="87"/>
            </a:xfrm>
            <a:custGeom>
              <a:avLst/>
              <a:gdLst/>
              <a:ahLst/>
              <a:cxnLst>
                <a:cxn ang="0">
                  <a:pos x="35" y="148"/>
                </a:cxn>
                <a:cxn ang="0">
                  <a:pos x="67" y="104"/>
                </a:cxn>
                <a:cxn ang="0">
                  <a:pos x="103" y="102"/>
                </a:cxn>
                <a:cxn ang="0">
                  <a:pos x="80" y="127"/>
                </a:cxn>
                <a:cxn ang="0">
                  <a:pos x="88" y="140"/>
                </a:cxn>
                <a:cxn ang="0">
                  <a:pos x="124" y="142"/>
                </a:cxn>
                <a:cxn ang="0">
                  <a:pos x="162" y="119"/>
                </a:cxn>
                <a:cxn ang="0">
                  <a:pos x="198" y="87"/>
                </a:cxn>
                <a:cxn ang="0">
                  <a:pos x="208" y="36"/>
                </a:cxn>
                <a:cxn ang="0">
                  <a:pos x="189" y="0"/>
                </a:cxn>
                <a:cxn ang="0">
                  <a:pos x="266" y="83"/>
                </a:cxn>
                <a:cxn ang="0">
                  <a:pos x="312" y="131"/>
                </a:cxn>
                <a:cxn ang="0">
                  <a:pos x="312" y="173"/>
                </a:cxn>
                <a:cxn ang="0">
                  <a:pos x="230" y="165"/>
                </a:cxn>
                <a:cxn ang="0">
                  <a:pos x="198" y="123"/>
                </a:cxn>
                <a:cxn ang="0">
                  <a:pos x="177" y="123"/>
                </a:cxn>
                <a:cxn ang="0">
                  <a:pos x="149" y="146"/>
                </a:cxn>
                <a:cxn ang="0">
                  <a:pos x="114" y="157"/>
                </a:cxn>
                <a:cxn ang="0">
                  <a:pos x="76" y="154"/>
                </a:cxn>
                <a:cxn ang="0">
                  <a:pos x="55" y="165"/>
                </a:cxn>
                <a:cxn ang="0">
                  <a:pos x="0" y="163"/>
                </a:cxn>
                <a:cxn ang="0">
                  <a:pos x="35" y="148"/>
                </a:cxn>
                <a:cxn ang="0">
                  <a:pos x="35" y="148"/>
                </a:cxn>
              </a:cxnLst>
              <a:rect l="0" t="0" r="r" b="b"/>
              <a:pathLst>
                <a:path w="312" h="173">
                  <a:moveTo>
                    <a:pt x="35" y="148"/>
                  </a:moveTo>
                  <a:lnTo>
                    <a:pt x="67" y="104"/>
                  </a:lnTo>
                  <a:lnTo>
                    <a:pt x="103" y="102"/>
                  </a:lnTo>
                  <a:lnTo>
                    <a:pt x="80" y="127"/>
                  </a:lnTo>
                  <a:lnTo>
                    <a:pt x="88" y="140"/>
                  </a:lnTo>
                  <a:lnTo>
                    <a:pt x="124" y="142"/>
                  </a:lnTo>
                  <a:lnTo>
                    <a:pt x="162" y="119"/>
                  </a:lnTo>
                  <a:lnTo>
                    <a:pt x="198" y="87"/>
                  </a:lnTo>
                  <a:lnTo>
                    <a:pt x="208" y="36"/>
                  </a:lnTo>
                  <a:lnTo>
                    <a:pt x="189" y="0"/>
                  </a:lnTo>
                  <a:lnTo>
                    <a:pt x="266" y="83"/>
                  </a:lnTo>
                  <a:lnTo>
                    <a:pt x="312" y="131"/>
                  </a:lnTo>
                  <a:lnTo>
                    <a:pt x="312" y="173"/>
                  </a:lnTo>
                  <a:lnTo>
                    <a:pt x="230" y="165"/>
                  </a:lnTo>
                  <a:lnTo>
                    <a:pt x="198" y="123"/>
                  </a:lnTo>
                  <a:lnTo>
                    <a:pt x="177" y="123"/>
                  </a:lnTo>
                  <a:lnTo>
                    <a:pt x="149" y="146"/>
                  </a:lnTo>
                  <a:lnTo>
                    <a:pt x="114" y="157"/>
                  </a:lnTo>
                  <a:lnTo>
                    <a:pt x="76" y="154"/>
                  </a:lnTo>
                  <a:lnTo>
                    <a:pt x="55" y="165"/>
                  </a:lnTo>
                  <a:lnTo>
                    <a:pt x="0" y="163"/>
                  </a:lnTo>
                  <a:lnTo>
                    <a:pt x="35" y="148"/>
                  </a:lnTo>
                  <a:lnTo>
                    <a:pt x="35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5" name="Freeform 2297"/>
            <p:cNvSpPr>
              <a:spLocks/>
            </p:cNvSpPr>
            <p:nvPr/>
          </p:nvSpPr>
          <p:spPr bwMode="auto">
            <a:xfrm>
              <a:off x="2686" y="2864"/>
              <a:ext cx="88" cy="135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66" y="128"/>
                </a:cxn>
                <a:cxn ang="0">
                  <a:pos x="41" y="59"/>
                </a:cxn>
                <a:cxn ang="0">
                  <a:pos x="0" y="217"/>
                </a:cxn>
                <a:cxn ang="0">
                  <a:pos x="17" y="270"/>
                </a:cxn>
                <a:cxn ang="0">
                  <a:pos x="167" y="247"/>
                </a:cxn>
                <a:cxn ang="0">
                  <a:pos x="176" y="190"/>
                </a:cxn>
                <a:cxn ang="0">
                  <a:pos x="133" y="103"/>
                </a:cxn>
                <a:cxn ang="0">
                  <a:pos x="74" y="0"/>
                </a:cxn>
                <a:cxn ang="0">
                  <a:pos x="3" y="27"/>
                </a:cxn>
                <a:cxn ang="0">
                  <a:pos x="3" y="27"/>
                </a:cxn>
              </a:cxnLst>
              <a:rect l="0" t="0" r="r" b="b"/>
              <a:pathLst>
                <a:path w="176" h="270">
                  <a:moveTo>
                    <a:pt x="3" y="27"/>
                  </a:moveTo>
                  <a:lnTo>
                    <a:pt x="66" y="128"/>
                  </a:lnTo>
                  <a:lnTo>
                    <a:pt x="41" y="59"/>
                  </a:lnTo>
                  <a:lnTo>
                    <a:pt x="0" y="217"/>
                  </a:lnTo>
                  <a:lnTo>
                    <a:pt x="17" y="270"/>
                  </a:lnTo>
                  <a:lnTo>
                    <a:pt x="167" y="247"/>
                  </a:lnTo>
                  <a:lnTo>
                    <a:pt x="176" y="190"/>
                  </a:lnTo>
                  <a:lnTo>
                    <a:pt x="133" y="103"/>
                  </a:lnTo>
                  <a:lnTo>
                    <a:pt x="74" y="0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6" name="Freeform 2298"/>
            <p:cNvSpPr>
              <a:spLocks/>
            </p:cNvSpPr>
            <p:nvPr/>
          </p:nvSpPr>
          <p:spPr bwMode="auto">
            <a:xfrm>
              <a:off x="2649" y="2925"/>
              <a:ext cx="523" cy="85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46" y="15"/>
                </a:cxn>
                <a:cxn ang="0">
                  <a:pos x="1046" y="0"/>
                </a:cxn>
                <a:cxn ang="0">
                  <a:pos x="46" y="154"/>
                </a:cxn>
                <a:cxn ang="0">
                  <a:pos x="0" y="169"/>
                </a:cxn>
                <a:cxn ang="0">
                  <a:pos x="0" y="169"/>
                </a:cxn>
              </a:cxnLst>
              <a:rect l="0" t="0" r="r" b="b"/>
              <a:pathLst>
                <a:path w="1046" h="169">
                  <a:moveTo>
                    <a:pt x="0" y="169"/>
                  </a:moveTo>
                  <a:lnTo>
                    <a:pt x="1046" y="15"/>
                  </a:lnTo>
                  <a:lnTo>
                    <a:pt x="1046" y="0"/>
                  </a:lnTo>
                  <a:lnTo>
                    <a:pt x="46" y="154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7" name="Freeform 2299"/>
            <p:cNvSpPr>
              <a:spLocks/>
            </p:cNvSpPr>
            <p:nvPr/>
          </p:nvSpPr>
          <p:spPr bwMode="auto">
            <a:xfrm>
              <a:off x="2787" y="2939"/>
              <a:ext cx="133" cy="4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3" y="33"/>
                </a:cxn>
                <a:cxn ang="0">
                  <a:pos x="53" y="0"/>
                </a:cxn>
                <a:cxn ang="0">
                  <a:pos x="167" y="0"/>
                </a:cxn>
                <a:cxn ang="0">
                  <a:pos x="266" y="54"/>
                </a:cxn>
                <a:cxn ang="0">
                  <a:pos x="186" y="63"/>
                </a:cxn>
                <a:cxn ang="0">
                  <a:pos x="137" y="33"/>
                </a:cxn>
                <a:cxn ang="0">
                  <a:pos x="71" y="44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266" h="90">
                  <a:moveTo>
                    <a:pt x="0" y="90"/>
                  </a:moveTo>
                  <a:lnTo>
                    <a:pt x="23" y="33"/>
                  </a:lnTo>
                  <a:lnTo>
                    <a:pt x="53" y="0"/>
                  </a:lnTo>
                  <a:lnTo>
                    <a:pt x="167" y="0"/>
                  </a:lnTo>
                  <a:lnTo>
                    <a:pt x="266" y="54"/>
                  </a:lnTo>
                  <a:lnTo>
                    <a:pt x="186" y="63"/>
                  </a:lnTo>
                  <a:lnTo>
                    <a:pt x="137" y="33"/>
                  </a:lnTo>
                  <a:lnTo>
                    <a:pt x="71" y="44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8" name="Freeform 2300"/>
            <p:cNvSpPr>
              <a:spLocks/>
            </p:cNvSpPr>
            <p:nvPr/>
          </p:nvSpPr>
          <p:spPr bwMode="auto">
            <a:xfrm>
              <a:off x="2652" y="2870"/>
              <a:ext cx="37" cy="4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46"/>
                </a:cxn>
                <a:cxn ang="0">
                  <a:pos x="50" y="84"/>
                </a:cxn>
                <a:cxn ang="0">
                  <a:pos x="74" y="73"/>
                </a:cxn>
                <a:cxn ang="0">
                  <a:pos x="71" y="44"/>
                </a:cxn>
                <a:cxn ang="0">
                  <a:pos x="21" y="0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74" h="84">
                  <a:moveTo>
                    <a:pt x="0" y="14"/>
                  </a:moveTo>
                  <a:lnTo>
                    <a:pt x="10" y="46"/>
                  </a:lnTo>
                  <a:lnTo>
                    <a:pt x="50" y="84"/>
                  </a:lnTo>
                  <a:lnTo>
                    <a:pt x="74" y="73"/>
                  </a:lnTo>
                  <a:lnTo>
                    <a:pt x="71" y="44"/>
                  </a:lnTo>
                  <a:lnTo>
                    <a:pt x="21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69" name="Freeform 2301"/>
            <p:cNvSpPr>
              <a:spLocks/>
            </p:cNvSpPr>
            <p:nvPr/>
          </p:nvSpPr>
          <p:spPr bwMode="auto">
            <a:xfrm>
              <a:off x="3325" y="3126"/>
              <a:ext cx="166" cy="239"/>
            </a:xfrm>
            <a:custGeom>
              <a:avLst/>
              <a:gdLst/>
              <a:ahLst/>
              <a:cxnLst>
                <a:cxn ang="0">
                  <a:pos x="223" y="9"/>
                </a:cxn>
                <a:cxn ang="0">
                  <a:pos x="314" y="163"/>
                </a:cxn>
                <a:cxn ang="0">
                  <a:pos x="333" y="357"/>
                </a:cxn>
                <a:cxn ang="0">
                  <a:pos x="291" y="477"/>
                </a:cxn>
                <a:cxn ang="0">
                  <a:pos x="238" y="477"/>
                </a:cxn>
                <a:cxn ang="0">
                  <a:pos x="194" y="468"/>
                </a:cxn>
                <a:cxn ang="0">
                  <a:pos x="130" y="397"/>
                </a:cxn>
                <a:cxn ang="0">
                  <a:pos x="74" y="211"/>
                </a:cxn>
                <a:cxn ang="0">
                  <a:pos x="8" y="133"/>
                </a:cxn>
                <a:cxn ang="0">
                  <a:pos x="0" y="6"/>
                </a:cxn>
                <a:cxn ang="0">
                  <a:pos x="33" y="66"/>
                </a:cxn>
                <a:cxn ang="0">
                  <a:pos x="36" y="114"/>
                </a:cxn>
                <a:cxn ang="0">
                  <a:pos x="114" y="219"/>
                </a:cxn>
                <a:cxn ang="0">
                  <a:pos x="137" y="348"/>
                </a:cxn>
                <a:cxn ang="0">
                  <a:pos x="238" y="458"/>
                </a:cxn>
                <a:cxn ang="0">
                  <a:pos x="263" y="378"/>
                </a:cxn>
                <a:cxn ang="0">
                  <a:pos x="247" y="192"/>
                </a:cxn>
                <a:cxn ang="0">
                  <a:pos x="149" y="0"/>
                </a:cxn>
                <a:cxn ang="0">
                  <a:pos x="223" y="9"/>
                </a:cxn>
                <a:cxn ang="0">
                  <a:pos x="223" y="9"/>
                </a:cxn>
              </a:cxnLst>
              <a:rect l="0" t="0" r="r" b="b"/>
              <a:pathLst>
                <a:path w="333" h="477">
                  <a:moveTo>
                    <a:pt x="223" y="9"/>
                  </a:moveTo>
                  <a:lnTo>
                    <a:pt x="314" y="163"/>
                  </a:lnTo>
                  <a:lnTo>
                    <a:pt x="333" y="357"/>
                  </a:lnTo>
                  <a:lnTo>
                    <a:pt x="291" y="477"/>
                  </a:lnTo>
                  <a:lnTo>
                    <a:pt x="238" y="477"/>
                  </a:lnTo>
                  <a:lnTo>
                    <a:pt x="194" y="468"/>
                  </a:lnTo>
                  <a:lnTo>
                    <a:pt x="130" y="397"/>
                  </a:lnTo>
                  <a:lnTo>
                    <a:pt x="74" y="211"/>
                  </a:lnTo>
                  <a:lnTo>
                    <a:pt x="8" y="133"/>
                  </a:lnTo>
                  <a:lnTo>
                    <a:pt x="0" y="6"/>
                  </a:lnTo>
                  <a:lnTo>
                    <a:pt x="33" y="66"/>
                  </a:lnTo>
                  <a:lnTo>
                    <a:pt x="36" y="114"/>
                  </a:lnTo>
                  <a:lnTo>
                    <a:pt x="114" y="219"/>
                  </a:lnTo>
                  <a:lnTo>
                    <a:pt x="137" y="348"/>
                  </a:lnTo>
                  <a:lnTo>
                    <a:pt x="238" y="458"/>
                  </a:lnTo>
                  <a:lnTo>
                    <a:pt x="263" y="378"/>
                  </a:lnTo>
                  <a:lnTo>
                    <a:pt x="247" y="192"/>
                  </a:lnTo>
                  <a:lnTo>
                    <a:pt x="149" y="0"/>
                  </a:lnTo>
                  <a:lnTo>
                    <a:pt x="223" y="9"/>
                  </a:lnTo>
                  <a:lnTo>
                    <a:pt x="22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70" name="Freeform 2302"/>
            <p:cNvSpPr>
              <a:spLocks/>
            </p:cNvSpPr>
            <p:nvPr/>
          </p:nvSpPr>
          <p:spPr bwMode="auto">
            <a:xfrm>
              <a:off x="1751" y="3000"/>
              <a:ext cx="695" cy="688"/>
            </a:xfrm>
            <a:custGeom>
              <a:avLst/>
              <a:gdLst/>
              <a:ahLst/>
              <a:cxnLst>
                <a:cxn ang="0">
                  <a:pos x="26" y="6"/>
                </a:cxn>
                <a:cxn ang="0">
                  <a:pos x="0" y="247"/>
                </a:cxn>
                <a:cxn ang="0">
                  <a:pos x="0" y="726"/>
                </a:cxn>
                <a:cxn ang="0">
                  <a:pos x="0" y="907"/>
                </a:cxn>
                <a:cxn ang="0">
                  <a:pos x="154" y="962"/>
                </a:cxn>
                <a:cxn ang="0">
                  <a:pos x="517" y="1023"/>
                </a:cxn>
                <a:cxn ang="0">
                  <a:pos x="612" y="1053"/>
                </a:cxn>
                <a:cxn ang="0">
                  <a:pos x="490" y="1055"/>
                </a:cxn>
                <a:cxn ang="0">
                  <a:pos x="448" y="1097"/>
                </a:cxn>
                <a:cxn ang="0">
                  <a:pos x="528" y="1126"/>
                </a:cxn>
                <a:cxn ang="0">
                  <a:pos x="688" y="1126"/>
                </a:cxn>
                <a:cxn ang="0">
                  <a:pos x="644" y="1207"/>
                </a:cxn>
                <a:cxn ang="0">
                  <a:pos x="475" y="1213"/>
                </a:cxn>
                <a:cxn ang="0">
                  <a:pos x="387" y="1202"/>
                </a:cxn>
                <a:cxn ang="0">
                  <a:pos x="370" y="1225"/>
                </a:cxn>
                <a:cxn ang="0">
                  <a:pos x="492" y="1312"/>
                </a:cxn>
                <a:cxn ang="0">
                  <a:pos x="682" y="1361"/>
                </a:cxn>
                <a:cxn ang="0">
                  <a:pos x="831" y="1371"/>
                </a:cxn>
                <a:cxn ang="0">
                  <a:pos x="810" y="1019"/>
                </a:cxn>
                <a:cxn ang="0">
                  <a:pos x="876" y="1377"/>
                </a:cxn>
                <a:cxn ang="0">
                  <a:pos x="1351" y="1377"/>
                </a:cxn>
                <a:cxn ang="0">
                  <a:pos x="1382" y="1065"/>
                </a:cxn>
                <a:cxn ang="0">
                  <a:pos x="1367" y="818"/>
                </a:cxn>
                <a:cxn ang="0">
                  <a:pos x="958" y="977"/>
                </a:cxn>
                <a:cxn ang="0">
                  <a:pos x="1389" y="759"/>
                </a:cxn>
                <a:cxn ang="0">
                  <a:pos x="1338" y="654"/>
                </a:cxn>
                <a:cxn ang="0">
                  <a:pos x="1144" y="513"/>
                </a:cxn>
                <a:cxn ang="0">
                  <a:pos x="1015" y="373"/>
                </a:cxn>
                <a:cxn ang="0">
                  <a:pos x="971" y="344"/>
                </a:cxn>
                <a:cxn ang="0">
                  <a:pos x="924" y="344"/>
                </a:cxn>
                <a:cxn ang="0">
                  <a:pos x="796" y="295"/>
                </a:cxn>
                <a:cxn ang="0">
                  <a:pos x="848" y="892"/>
                </a:cxn>
                <a:cxn ang="0">
                  <a:pos x="749" y="270"/>
                </a:cxn>
                <a:cxn ang="0">
                  <a:pos x="720" y="348"/>
                </a:cxn>
                <a:cxn ang="0">
                  <a:pos x="713" y="437"/>
                </a:cxn>
                <a:cxn ang="0">
                  <a:pos x="794" y="915"/>
                </a:cxn>
                <a:cxn ang="0">
                  <a:pos x="549" y="930"/>
                </a:cxn>
                <a:cxn ang="0">
                  <a:pos x="407" y="802"/>
                </a:cxn>
                <a:cxn ang="0">
                  <a:pos x="420" y="920"/>
                </a:cxn>
                <a:cxn ang="0">
                  <a:pos x="311" y="945"/>
                </a:cxn>
                <a:cxn ang="0">
                  <a:pos x="114" y="897"/>
                </a:cxn>
                <a:cxn ang="0">
                  <a:pos x="119" y="532"/>
                </a:cxn>
                <a:cxn ang="0">
                  <a:pos x="47" y="880"/>
                </a:cxn>
                <a:cxn ang="0">
                  <a:pos x="15" y="238"/>
                </a:cxn>
                <a:cxn ang="0">
                  <a:pos x="49" y="0"/>
                </a:cxn>
                <a:cxn ang="0">
                  <a:pos x="26" y="6"/>
                </a:cxn>
                <a:cxn ang="0">
                  <a:pos x="26" y="6"/>
                </a:cxn>
              </a:cxnLst>
              <a:rect l="0" t="0" r="r" b="b"/>
              <a:pathLst>
                <a:path w="1389" h="1377">
                  <a:moveTo>
                    <a:pt x="26" y="6"/>
                  </a:moveTo>
                  <a:lnTo>
                    <a:pt x="0" y="247"/>
                  </a:lnTo>
                  <a:lnTo>
                    <a:pt x="0" y="726"/>
                  </a:lnTo>
                  <a:lnTo>
                    <a:pt x="0" y="907"/>
                  </a:lnTo>
                  <a:lnTo>
                    <a:pt x="154" y="962"/>
                  </a:lnTo>
                  <a:lnTo>
                    <a:pt x="517" y="1023"/>
                  </a:lnTo>
                  <a:lnTo>
                    <a:pt x="612" y="1053"/>
                  </a:lnTo>
                  <a:lnTo>
                    <a:pt x="490" y="1055"/>
                  </a:lnTo>
                  <a:lnTo>
                    <a:pt x="448" y="1097"/>
                  </a:lnTo>
                  <a:lnTo>
                    <a:pt x="528" y="1126"/>
                  </a:lnTo>
                  <a:lnTo>
                    <a:pt x="688" y="1126"/>
                  </a:lnTo>
                  <a:lnTo>
                    <a:pt x="644" y="1207"/>
                  </a:lnTo>
                  <a:lnTo>
                    <a:pt x="475" y="1213"/>
                  </a:lnTo>
                  <a:lnTo>
                    <a:pt x="387" y="1202"/>
                  </a:lnTo>
                  <a:lnTo>
                    <a:pt x="370" y="1225"/>
                  </a:lnTo>
                  <a:lnTo>
                    <a:pt x="492" y="1312"/>
                  </a:lnTo>
                  <a:lnTo>
                    <a:pt x="682" y="1361"/>
                  </a:lnTo>
                  <a:lnTo>
                    <a:pt x="831" y="1371"/>
                  </a:lnTo>
                  <a:lnTo>
                    <a:pt x="810" y="1019"/>
                  </a:lnTo>
                  <a:lnTo>
                    <a:pt x="876" y="1377"/>
                  </a:lnTo>
                  <a:lnTo>
                    <a:pt x="1351" y="1377"/>
                  </a:lnTo>
                  <a:lnTo>
                    <a:pt x="1382" y="1065"/>
                  </a:lnTo>
                  <a:lnTo>
                    <a:pt x="1367" y="818"/>
                  </a:lnTo>
                  <a:lnTo>
                    <a:pt x="958" y="977"/>
                  </a:lnTo>
                  <a:lnTo>
                    <a:pt x="1389" y="759"/>
                  </a:lnTo>
                  <a:lnTo>
                    <a:pt x="1338" y="654"/>
                  </a:lnTo>
                  <a:lnTo>
                    <a:pt x="1144" y="513"/>
                  </a:lnTo>
                  <a:lnTo>
                    <a:pt x="1015" y="373"/>
                  </a:lnTo>
                  <a:lnTo>
                    <a:pt x="971" y="344"/>
                  </a:lnTo>
                  <a:lnTo>
                    <a:pt x="924" y="344"/>
                  </a:lnTo>
                  <a:lnTo>
                    <a:pt x="796" y="295"/>
                  </a:lnTo>
                  <a:lnTo>
                    <a:pt x="848" y="892"/>
                  </a:lnTo>
                  <a:lnTo>
                    <a:pt x="749" y="270"/>
                  </a:lnTo>
                  <a:lnTo>
                    <a:pt x="720" y="348"/>
                  </a:lnTo>
                  <a:lnTo>
                    <a:pt x="713" y="437"/>
                  </a:lnTo>
                  <a:lnTo>
                    <a:pt x="794" y="915"/>
                  </a:lnTo>
                  <a:lnTo>
                    <a:pt x="549" y="930"/>
                  </a:lnTo>
                  <a:lnTo>
                    <a:pt x="407" y="802"/>
                  </a:lnTo>
                  <a:lnTo>
                    <a:pt x="420" y="920"/>
                  </a:lnTo>
                  <a:lnTo>
                    <a:pt x="311" y="945"/>
                  </a:lnTo>
                  <a:lnTo>
                    <a:pt x="114" y="897"/>
                  </a:lnTo>
                  <a:lnTo>
                    <a:pt x="119" y="532"/>
                  </a:lnTo>
                  <a:lnTo>
                    <a:pt x="47" y="880"/>
                  </a:lnTo>
                  <a:lnTo>
                    <a:pt x="15" y="238"/>
                  </a:lnTo>
                  <a:lnTo>
                    <a:pt x="49" y="0"/>
                  </a:lnTo>
                  <a:lnTo>
                    <a:pt x="26" y="6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71" name="Freeform 2303"/>
            <p:cNvSpPr>
              <a:spLocks/>
            </p:cNvSpPr>
            <p:nvPr/>
          </p:nvSpPr>
          <p:spPr bwMode="auto">
            <a:xfrm>
              <a:off x="1767" y="3448"/>
              <a:ext cx="46" cy="23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9" y="464"/>
                </a:cxn>
                <a:cxn ang="0">
                  <a:pos x="86" y="474"/>
                </a:cxn>
                <a:cxn ang="0">
                  <a:pos x="34" y="109"/>
                </a:cxn>
                <a:cxn ang="0">
                  <a:pos x="91" y="225"/>
                </a:cxn>
                <a:cxn ang="0">
                  <a:pos x="47" y="18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91" h="474">
                  <a:moveTo>
                    <a:pt x="0" y="31"/>
                  </a:moveTo>
                  <a:lnTo>
                    <a:pt x="49" y="464"/>
                  </a:lnTo>
                  <a:lnTo>
                    <a:pt x="86" y="474"/>
                  </a:lnTo>
                  <a:lnTo>
                    <a:pt x="34" y="109"/>
                  </a:lnTo>
                  <a:lnTo>
                    <a:pt x="91" y="225"/>
                  </a:lnTo>
                  <a:lnTo>
                    <a:pt x="47" y="18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72" name="Freeform 2304"/>
            <p:cNvSpPr>
              <a:spLocks/>
            </p:cNvSpPr>
            <p:nvPr/>
          </p:nvSpPr>
          <p:spPr bwMode="auto">
            <a:xfrm>
              <a:off x="2306" y="3334"/>
              <a:ext cx="166" cy="104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333" y="59"/>
                </a:cxn>
                <a:cxn ang="0">
                  <a:pos x="226" y="130"/>
                </a:cxn>
                <a:cxn ang="0">
                  <a:pos x="0" y="208"/>
                </a:cxn>
                <a:cxn ang="0">
                  <a:pos x="259" y="0"/>
                </a:cxn>
                <a:cxn ang="0">
                  <a:pos x="259" y="0"/>
                </a:cxn>
              </a:cxnLst>
              <a:rect l="0" t="0" r="r" b="b"/>
              <a:pathLst>
                <a:path w="333" h="208">
                  <a:moveTo>
                    <a:pt x="259" y="0"/>
                  </a:moveTo>
                  <a:lnTo>
                    <a:pt x="333" y="59"/>
                  </a:lnTo>
                  <a:lnTo>
                    <a:pt x="226" y="130"/>
                  </a:lnTo>
                  <a:lnTo>
                    <a:pt x="0" y="208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73" name="Freeform 2305"/>
            <p:cNvSpPr>
              <a:spLocks/>
            </p:cNvSpPr>
            <p:nvPr/>
          </p:nvSpPr>
          <p:spPr bwMode="auto">
            <a:xfrm>
              <a:off x="3520" y="2059"/>
              <a:ext cx="31" cy="1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42" y="19"/>
                </a:cxn>
                <a:cxn ang="0">
                  <a:pos x="0" y="30"/>
                </a:cxn>
                <a:cxn ang="0">
                  <a:pos x="8" y="13"/>
                </a:cxn>
                <a:cxn ang="0">
                  <a:pos x="3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30">
                  <a:moveTo>
                    <a:pt x="63" y="0"/>
                  </a:moveTo>
                  <a:lnTo>
                    <a:pt x="42" y="19"/>
                  </a:lnTo>
                  <a:lnTo>
                    <a:pt x="0" y="30"/>
                  </a:lnTo>
                  <a:lnTo>
                    <a:pt x="8" y="13"/>
                  </a:lnTo>
                  <a:lnTo>
                    <a:pt x="3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21" name="AutoShape 2053"/>
          <p:cNvSpPr>
            <a:spLocks noChangeArrowheads="1"/>
          </p:cNvSpPr>
          <p:nvPr/>
        </p:nvSpPr>
        <p:spPr bwMode="auto">
          <a:xfrm>
            <a:off x="585788" y="1958975"/>
            <a:ext cx="7972425" cy="35754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ru-RU" b="1" i="0" dirty="0">
                <a:solidFill>
                  <a:srgbClr val="006600"/>
                </a:solidFill>
                <a:latin typeface="Arial Narrow" pitchFamily="34" charset="0"/>
              </a:rPr>
              <a:t>Под исследованием понимается</a:t>
            </a:r>
            <a:r>
              <a:rPr lang="ru-RU" b="1" i="0" dirty="0">
                <a:solidFill>
                  <a:srgbClr val="009999"/>
                </a:solidFill>
                <a:latin typeface="Arial Narrow" pitchFamily="34" charset="0"/>
              </a:rPr>
              <a:t> 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i="0" dirty="0">
                <a:latin typeface="Arial Narrow" pitchFamily="34" charset="0"/>
              </a:rPr>
              <a:t>сложная, 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i="0" dirty="0">
                <a:latin typeface="Arial Narrow" pitchFamily="34" charset="0"/>
              </a:rPr>
              <a:t>целенаправленная, 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i="0" dirty="0">
                <a:latin typeface="Arial Narrow" pitchFamily="34" charset="0"/>
              </a:rPr>
              <a:t>аналитическо-синтетическая, берущая начало из практики и к ней возвращающаяся </a:t>
            </a:r>
            <a:r>
              <a:rPr lang="ru-RU" sz="2000" b="1" i="0" dirty="0">
                <a:solidFill>
                  <a:srgbClr val="FF0000"/>
                </a:solidFill>
                <a:latin typeface="Arial Narrow" pitchFamily="34" charset="0"/>
              </a:rPr>
              <a:t>интеллектуальная познавательная </a:t>
            </a:r>
            <a:r>
              <a:rPr lang="ru-RU" sz="2000" b="1" i="0" dirty="0" err="1">
                <a:solidFill>
                  <a:srgbClr val="FF0000"/>
                </a:solidFill>
                <a:latin typeface="Arial Narrow" pitchFamily="34" charset="0"/>
              </a:rPr>
              <a:t>деятельность</a:t>
            </a:r>
            <a:r>
              <a:rPr lang="ru-RU" sz="2000" b="1" i="0" dirty="0" err="1">
                <a:solidFill>
                  <a:srgbClr val="FF0000"/>
                </a:solidFill>
                <a:latin typeface="Arial" charset="0"/>
              </a:rPr>
              <a:t>,</a:t>
            </a:r>
            <a:r>
              <a:rPr lang="ru-RU" sz="2000" i="0" dirty="0" err="1">
                <a:latin typeface="Arial Narrow" pitchFamily="34" charset="0"/>
              </a:rPr>
              <a:t>характерным</a:t>
            </a:r>
            <a:r>
              <a:rPr lang="ru-RU" sz="2000" i="0" dirty="0">
                <a:latin typeface="Arial Narrow" pitchFamily="34" charset="0"/>
              </a:rPr>
              <a:t> признаком которой является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2000" dirty="0">
                <a:latin typeface="Arial Narrow" pitchFamily="34" charset="0"/>
              </a:rPr>
              <a:t>планомерное систематическое изучение объектов реальной действительности точно установленными методами и </a:t>
            </a:r>
            <a:r>
              <a:rPr lang="ru-RU" sz="2000" dirty="0" smtClean="0">
                <a:latin typeface="Arial Narrow" pitchFamily="34" charset="0"/>
              </a:rPr>
              <a:t>средствами</a:t>
            </a:r>
            <a:endParaRPr lang="ru-RU" sz="2000" i="0" dirty="0">
              <a:latin typeface="Arial Narrow" pitchFamily="34" charset="0"/>
            </a:endParaRPr>
          </a:p>
        </p:txBody>
      </p:sp>
      <p:sp>
        <p:nvSpPr>
          <p:cNvPr id="60422" name="Text Box 2054"/>
          <p:cNvSpPr txBox="1">
            <a:spLocks noChangeArrowheads="1"/>
          </p:cNvSpPr>
          <p:nvPr/>
        </p:nvSpPr>
        <p:spPr bwMode="auto">
          <a:xfrm>
            <a:off x="1543050" y="533400"/>
            <a:ext cx="6057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0">
                <a:solidFill>
                  <a:schemeClr val="bg1"/>
                </a:solidFill>
                <a:latin typeface="Arial" charset="0"/>
              </a:rPr>
              <a:t>Что такое исследование?</a:t>
            </a:r>
          </a:p>
        </p:txBody>
      </p:sp>
      <p:pic>
        <p:nvPicPr>
          <p:cNvPr id="60674" name="Picture 2306" descr="E:\PFILES\MSOFFICE\CLIPART\STANDARD\STDDIR4\PE03861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1524000" cy="1352550"/>
          </a:xfrm>
          <a:prstGeom prst="rect">
            <a:avLst/>
          </a:prstGeom>
          <a:noFill/>
        </p:spPr>
      </p:pic>
      <p:sp>
        <p:nvSpPr>
          <p:cNvPr id="60676" name="Text Box 2308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9</a:t>
            </a:r>
          </a:p>
        </p:txBody>
      </p:sp>
      <p:sp>
        <p:nvSpPr>
          <p:cNvPr id="60677" name="AutoShape 230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678" name="AutoShape 23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 animBg="1" autoUpdateAnimBg="0" advAuto="2000"/>
      <p:bldP spid="60677" grpId="0" animBg="1"/>
      <p:bldP spid="606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2628900" y="381000"/>
            <a:ext cx="6096000" cy="5943600"/>
            <a:chOff x="1656" y="240"/>
            <a:chExt cx="3840" cy="3744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656" y="240"/>
              <a:ext cx="3840" cy="3744"/>
            </a:xfrm>
            <a:prstGeom prst="sun">
              <a:avLst>
                <a:gd name="adj" fmla="val 19245"/>
              </a:avLst>
            </a:prstGeom>
            <a:solidFill>
              <a:srgbClr val="00FF00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2616" y="1315"/>
              <a:ext cx="192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i="0" dirty="0">
                  <a:solidFill>
                    <a:srgbClr val="FF0000"/>
                  </a:solidFill>
                  <a:latin typeface="Arial Narrow" pitchFamily="34" charset="0"/>
                </a:rPr>
                <a:t>2.</a:t>
              </a:r>
              <a:r>
                <a:rPr lang="ru-RU" sz="2000" i="0" dirty="0">
                  <a:latin typeface="Arial Narrow" pitchFamily="34" charset="0"/>
                </a:rPr>
                <a:t>Проверка и подтверждение определенных фактов или теоретических положений. Проверка данных - это непременное условие достоверности и научной обоснованности результатов</a:t>
              </a:r>
            </a:p>
          </p:txBody>
        </p:sp>
      </p:grpSp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419100" y="1485900"/>
            <a:ext cx="3948113" cy="3733800"/>
            <a:chOff x="264" y="1056"/>
            <a:chExt cx="2487" cy="2352"/>
          </a:xfrm>
        </p:grpSpPr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264" y="1056"/>
              <a:ext cx="2352" cy="2352"/>
            </a:xfrm>
            <a:prstGeom prst="homePlat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408" y="1432"/>
              <a:ext cx="2343" cy="1632"/>
            </a:xfrm>
            <a:prstGeom prst="homePlate">
              <a:avLst>
                <a:gd name="adj" fmla="val 35892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i="0">
                  <a:solidFill>
                    <a:srgbClr val="FF0000"/>
                  </a:solidFill>
                  <a:latin typeface="Arial Narrow" pitchFamily="34" charset="0"/>
                </a:rPr>
                <a:t>1</a:t>
              </a:r>
              <a:r>
                <a:rPr lang="ru-RU" b="1" i="0">
                  <a:latin typeface="Arial Narrow" pitchFamily="34" charset="0"/>
                </a:rPr>
                <a:t>.</a:t>
              </a:r>
              <a:r>
                <a:rPr lang="ru-RU" sz="2000" i="0">
                  <a:latin typeface="Arial Narrow" pitchFamily="34" charset="0"/>
                </a:rPr>
                <a:t>Определение, выявление новых соотношений, взаимосвязей, данных, которые хотя и не могут рассматриваться как окончательные результаты, но позволяют ответить на ряд нерешенных вопросов</a:t>
              </a:r>
              <a:endParaRPr lang="ru-RU"/>
            </a:p>
          </p:txBody>
        </p:sp>
      </p:grpSp>
      <p:sp>
        <p:nvSpPr>
          <p:cNvPr id="15388" name="WordArt 28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/>
                  </a:outerShdw>
                </a:effectLst>
                <a:latin typeface="Arial"/>
                <a:cs typeface="Arial"/>
              </a:rPr>
              <a:t>Исследование преследует две цели: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10</a:t>
            </a:r>
          </a:p>
        </p:txBody>
      </p:sp>
      <p:sp>
        <p:nvSpPr>
          <p:cNvPr id="15390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1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 animBg="1"/>
      <p:bldP spid="153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gamma/>
                <a:tint val="94118"/>
                <a:invGamma/>
              </a:srgbClr>
            </a:gs>
            <a:gs pos="50000">
              <a:srgbClr val="5E9EFF"/>
            </a:gs>
            <a:gs pos="100000">
              <a:srgbClr val="5E9EFF">
                <a:gamma/>
                <a:tint val="94118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026"/>
          <p:cNvSpPr txBox="1">
            <a:spLocks noChangeArrowheads="1"/>
          </p:cNvSpPr>
          <p:nvPr/>
        </p:nvSpPr>
        <p:spPr bwMode="auto">
          <a:xfrm>
            <a:off x="4953000" y="3028950"/>
            <a:ext cx="3886200" cy="2657475"/>
          </a:xfrm>
          <a:prstGeom prst="rect">
            <a:avLst/>
          </a:prstGeom>
          <a:gradFill rotWithShape="0">
            <a:gsLst>
              <a:gs pos="0">
                <a:srgbClr val="99FF99">
                  <a:gamma/>
                  <a:shade val="81961"/>
                  <a:invGamma/>
                </a:srgbClr>
              </a:gs>
              <a:gs pos="50000">
                <a:srgbClr val="99FF99"/>
              </a:gs>
              <a:gs pos="100000">
                <a:srgbClr val="99FF99">
                  <a:gamma/>
                  <a:shade val="81961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строится</a:t>
            </a:r>
            <a:r>
              <a:rPr lang="ru-RU" b="1">
                <a:latin typeface="Arial Narrow" pitchFamily="34" charset="0"/>
              </a:rPr>
              <a:t> в рамках логико-конструктивных схем, элементы которых можно однозначно истолковать и использовать в научной и практической деятельности</a:t>
            </a:r>
          </a:p>
        </p:txBody>
      </p:sp>
      <p:sp>
        <p:nvSpPr>
          <p:cNvPr id="59395" name="WordArt 1027"/>
          <p:cNvSpPr>
            <a:spLocks noChangeArrowheads="1" noChangeShapeType="1" noTextEdit="1"/>
          </p:cNvSpPr>
          <p:nvPr/>
        </p:nvSpPr>
        <p:spPr bwMode="auto">
          <a:xfrm>
            <a:off x="2352675" y="304800"/>
            <a:ext cx="4438650" cy="1371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BEAC7"/>
                    </a:gs>
                    <a:gs pos="9000">
                      <a:srgbClr val="FEE7F2"/>
                    </a:gs>
                    <a:gs pos="18000">
                      <a:srgbClr val="FAC77D"/>
                    </a:gs>
                    <a:gs pos="30500">
                      <a:srgbClr val="FBA97D"/>
                    </a:gs>
                    <a:gs pos="41001">
                      <a:srgbClr val="FBD49C"/>
                    </a:gs>
                    <a:gs pos="50000">
                      <a:srgbClr val="FEE7F2"/>
                    </a:gs>
                    <a:gs pos="59000">
                      <a:srgbClr val="FBD49C"/>
                    </a:gs>
                    <a:gs pos="69500">
                      <a:srgbClr val="FBA97D"/>
                    </a:gs>
                    <a:gs pos="82000">
                      <a:srgbClr val="FAC77D"/>
                    </a:gs>
                    <a:gs pos="91001">
                      <a:srgbClr val="FEE7F2"/>
                    </a:gs>
                    <a:gs pos="100000">
                      <a:srgbClr val="FBEAC7"/>
                    </a:gs>
                  </a:gsLst>
                  <a:lin ang="5400000" scaled="1"/>
                </a:gradFill>
                <a:effectLst>
                  <a:outerShdw dist="68392" dir="20291915" algn="ctr" rotWithShape="0">
                    <a:schemeClr val="tx1"/>
                  </a:outerShdw>
                </a:effectLst>
                <a:latin typeface="+mj-lt"/>
                <a:cs typeface="Arial"/>
              </a:rPr>
              <a:t>Педагогическое исследование</a:t>
            </a:r>
          </a:p>
          <a:p>
            <a:pPr algn="ctr"/>
            <a:r>
              <a:rPr lang="ru-RU" sz="28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BEAC7"/>
                    </a:gs>
                    <a:gs pos="9000">
                      <a:srgbClr val="FEE7F2"/>
                    </a:gs>
                    <a:gs pos="18000">
                      <a:srgbClr val="FAC77D"/>
                    </a:gs>
                    <a:gs pos="30500">
                      <a:srgbClr val="FBA97D"/>
                    </a:gs>
                    <a:gs pos="41001">
                      <a:srgbClr val="FBD49C"/>
                    </a:gs>
                    <a:gs pos="50000">
                      <a:srgbClr val="FEE7F2"/>
                    </a:gs>
                    <a:gs pos="59000">
                      <a:srgbClr val="FBD49C"/>
                    </a:gs>
                    <a:gs pos="69500">
                      <a:srgbClr val="FBA97D"/>
                    </a:gs>
                    <a:gs pos="82000">
                      <a:srgbClr val="FAC77D"/>
                    </a:gs>
                    <a:gs pos="91001">
                      <a:srgbClr val="FEE7F2"/>
                    </a:gs>
                    <a:gs pos="100000">
                      <a:srgbClr val="FBEAC7"/>
                    </a:gs>
                  </a:gsLst>
                  <a:lin ang="5400000" scaled="1"/>
                </a:gradFill>
                <a:effectLst>
                  <a:outerShdw dist="68392" dir="20291915" algn="ctr" rotWithShape="0">
                    <a:schemeClr val="tx1"/>
                  </a:outerShdw>
                </a:effectLst>
                <a:latin typeface="+mj-lt"/>
                <a:cs typeface="Arial"/>
              </a:rPr>
              <a:t> основывается </a:t>
            </a:r>
          </a:p>
        </p:txBody>
      </p:sp>
      <p:sp>
        <p:nvSpPr>
          <p:cNvPr id="59396" name="Text Box 1028"/>
          <p:cNvSpPr txBox="1">
            <a:spLocks noChangeArrowheads="1"/>
          </p:cNvSpPr>
          <p:nvPr/>
        </p:nvSpPr>
        <p:spPr bwMode="auto">
          <a:xfrm>
            <a:off x="304800" y="1828800"/>
            <a:ext cx="4343400" cy="831850"/>
          </a:xfrm>
          <a:prstGeom prst="rect">
            <a:avLst/>
          </a:prstGeom>
          <a:gradFill rotWithShape="0">
            <a:gsLst>
              <a:gs pos="0">
                <a:srgbClr val="FFE5F2">
                  <a:gamma/>
                  <a:shade val="75686"/>
                  <a:invGamma/>
                </a:srgbClr>
              </a:gs>
              <a:gs pos="50000">
                <a:srgbClr val="FFE5F2"/>
              </a:gs>
              <a:gs pos="100000">
                <a:srgbClr val="FFE5F2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на фактах,</a:t>
            </a:r>
            <a:r>
              <a:rPr lang="ru-RU" b="1">
                <a:latin typeface="Arial Narrow" pitchFamily="34" charset="0"/>
              </a:rPr>
              <a:t> допускающих их эмпирическую проверку </a:t>
            </a:r>
            <a:endParaRPr lang="ru-RU"/>
          </a:p>
        </p:txBody>
      </p:sp>
      <p:grpSp>
        <p:nvGrpSpPr>
          <p:cNvPr id="59407" name="Group 1039"/>
          <p:cNvGrpSpPr>
            <a:grpSpLocks/>
          </p:cNvGrpSpPr>
          <p:nvPr/>
        </p:nvGrpSpPr>
        <p:grpSpPr bwMode="auto">
          <a:xfrm>
            <a:off x="304800" y="3048000"/>
            <a:ext cx="4343400" cy="762000"/>
            <a:chOff x="192" y="2178"/>
            <a:chExt cx="2736" cy="480"/>
          </a:xfrm>
        </p:grpSpPr>
        <p:sp>
          <p:nvSpPr>
            <p:cNvPr id="59402" name="Rectangle 1034"/>
            <p:cNvSpPr>
              <a:spLocks noChangeArrowheads="1"/>
            </p:cNvSpPr>
            <p:nvPr/>
          </p:nvSpPr>
          <p:spPr bwMode="auto">
            <a:xfrm>
              <a:off x="192" y="2178"/>
              <a:ext cx="2736" cy="480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72549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2549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397" name="Text Box 1029"/>
            <p:cNvSpPr txBox="1">
              <a:spLocks noChangeArrowheads="1"/>
            </p:cNvSpPr>
            <p:nvPr/>
          </p:nvSpPr>
          <p:spPr bwMode="auto">
            <a:xfrm>
              <a:off x="192" y="2274"/>
              <a:ext cx="2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0000"/>
                  </a:solidFill>
                  <a:latin typeface="Arial Narrow" pitchFamily="34" charset="0"/>
                </a:rPr>
                <a:t>характеризуется</a:t>
              </a:r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9398" name="Rectangle 1030"/>
          <p:cNvSpPr>
            <a:spLocks noChangeArrowheads="1"/>
          </p:cNvSpPr>
          <p:nvPr/>
        </p:nvSpPr>
        <p:spPr bwMode="auto">
          <a:xfrm>
            <a:off x="304800" y="4419600"/>
            <a:ext cx="4343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 Narrow" pitchFamily="34" charset="0"/>
              </a:rPr>
              <a:t>систематичностью</a:t>
            </a:r>
          </a:p>
        </p:txBody>
      </p:sp>
      <p:sp>
        <p:nvSpPr>
          <p:cNvPr id="59399" name="Text Box 1031"/>
          <p:cNvSpPr txBox="1">
            <a:spLocks noChangeArrowheads="1"/>
          </p:cNvSpPr>
          <p:nvPr/>
        </p:nvSpPr>
        <p:spPr bwMode="auto">
          <a:xfrm>
            <a:off x="304800" y="4927600"/>
            <a:ext cx="43434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 Narrow" pitchFamily="34" charset="0"/>
              </a:rPr>
              <a:t>взаимосвязью всех элементов, процедур и методов </a:t>
            </a:r>
            <a:endParaRPr lang="ru-RU" sz="2000"/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4978400" y="1828800"/>
            <a:ext cx="3810000" cy="831850"/>
          </a:xfrm>
          <a:prstGeom prst="rect">
            <a:avLst/>
          </a:prstGeom>
          <a:gradFill rotWithShape="0">
            <a:gsLst>
              <a:gs pos="0">
                <a:srgbClr val="FFCFB7">
                  <a:gamma/>
                  <a:shade val="69804"/>
                  <a:invGamma/>
                </a:srgbClr>
              </a:gs>
              <a:gs pos="50000">
                <a:srgbClr val="FFCFB7"/>
              </a:gs>
              <a:gs pos="100000">
                <a:srgbClr val="FFCFB7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опирается</a:t>
            </a:r>
            <a:r>
              <a:rPr lang="ru-RU" b="1">
                <a:latin typeface="Arial Narrow" pitchFamily="34" charset="0"/>
              </a:rPr>
              <a:t> на разработанную теорию </a:t>
            </a:r>
            <a:endParaRPr lang="ru-RU"/>
          </a:p>
        </p:txBody>
      </p:sp>
      <p:sp>
        <p:nvSpPr>
          <p:cNvPr id="59401" name="Rectangle 1033"/>
          <p:cNvSpPr>
            <a:spLocks noChangeArrowheads="1"/>
          </p:cNvSpPr>
          <p:nvPr/>
        </p:nvSpPr>
        <p:spPr bwMode="auto">
          <a:xfrm>
            <a:off x="304800" y="3911600"/>
            <a:ext cx="4343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 Narrow" pitchFamily="34" charset="0"/>
              </a:rPr>
              <a:t>целенаправленностью </a:t>
            </a:r>
          </a:p>
        </p:txBody>
      </p:sp>
      <p:sp>
        <p:nvSpPr>
          <p:cNvPr id="59408" name="Text Box 1040"/>
          <p:cNvSpPr txBox="1">
            <a:spLocks noChangeArrowheads="1"/>
          </p:cNvSpPr>
          <p:nvPr/>
        </p:nvSpPr>
        <p:spPr bwMode="auto">
          <a:xfrm>
            <a:off x="304800" y="5851525"/>
            <a:ext cx="8534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0">
                <a:latin typeface="Arial Narrow" pitchFamily="34" charset="0"/>
              </a:rPr>
              <a:t>Исследование носит более глубокий характер, чем эксперимент и преследует более глобальные в научном плане, стратегические цели</a:t>
            </a:r>
          </a:p>
        </p:txBody>
      </p:sp>
      <p:sp>
        <p:nvSpPr>
          <p:cNvPr id="59411" name="Text Box 1043"/>
          <p:cNvSpPr txBox="1">
            <a:spLocks noChangeArrowheads="1"/>
          </p:cNvSpPr>
          <p:nvPr/>
        </p:nvSpPr>
        <p:spPr bwMode="auto">
          <a:xfrm>
            <a:off x="8686800" y="6503988"/>
            <a:ext cx="4572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/>
              <a:t>11</a:t>
            </a:r>
          </a:p>
        </p:txBody>
      </p:sp>
      <p:sp>
        <p:nvSpPr>
          <p:cNvPr id="59412" name="AutoShape 104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324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3" name="AutoShape 104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867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 autoUpdateAnimBg="0"/>
      <p:bldP spid="59396" grpId="0" animBg="1" autoUpdateAnimBg="0"/>
      <p:bldP spid="59398" grpId="0" animBg="1" autoUpdateAnimBg="0"/>
      <p:bldP spid="59399" grpId="0" animBg="1" autoUpdateAnimBg="0"/>
      <p:bldP spid="59400" grpId="0" animBg="1" autoUpdateAnimBg="0"/>
      <p:bldP spid="59401" grpId="0" animBg="1" autoUpdateAnimBg="0"/>
      <p:bldP spid="59408" grpId="0" animBg="1" autoUpdateAnimBg="0"/>
      <p:bldP spid="59412" grpId="0" animBg="1"/>
      <p:bldP spid="59413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2485</TotalTime>
  <Words>2247</Words>
  <Application>Microsoft Office PowerPoint</Application>
  <PresentationFormat>Экран (4:3)</PresentationFormat>
  <Paragraphs>267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Филатова Л.И.</Manager>
  <Company>АПК и ПРО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</dc:title>
  <dc:subject>Об инновационной и экспериментальной деятельности</dc:subject>
  <dc:creator>Новикова Т.Г., Сологуб В.А..</dc:creator>
  <cp:lastModifiedBy>GYPNORION</cp:lastModifiedBy>
  <cp:revision>122</cp:revision>
  <dcterms:created xsi:type="dcterms:W3CDTF">2002-12-15T13:07:54Z</dcterms:created>
  <dcterms:modified xsi:type="dcterms:W3CDTF">2018-02-14T14:51:30Z</dcterms:modified>
</cp:coreProperties>
</file>